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41" r:id="rId1"/>
  </p:sldMasterIdLst>
  <p:notesMasterIdLst>
    <p:notesMasterId r:id="rId22"/>
  </p:notesMasterIdLst>
  <p:handoutMasterIdLst>
    <p:handoutMasterId r:id="rId23"/>
  </p:handoutMasterIdLst>
  <p:sldIdLst>
    <p:sldId id="302" r:id="rId2"/>
    <p:sldId id="284" r:id="rId3"/>
    <p:sldId id="264" r:id="rId4"/>
    <p:sldId id="265" r:id="rId5"/>
    <p:sldId id="258" r:id="rId6"/>
    <p:sldId id="304" r:id="rId7"/>
    <p:sldId id="305" r:id="rId8"/>
    <p:sldId id="306" r:id="rId9"/>
    <p:sldId id="307" r:id="rId10"/>
    <p:sldId id="308" r:id="rId11"/>
    <p:sldId id="267" r:id="rId12"/>
    <p:sldId id="262" r:id="rId13"/>
    <p:sldId id="274" r:id="rId14"/>
    <p:sldId id="292" r:id="rId15"/>
    <p:sldId id="270" r:id="rId16"/>
    <p:sldId id="276" r:id="rId17"/>
    <p:sldId id="283" r:id="rId18"/>
    <p:sldId id="281" r:id="rId19"/>
    <p:sldId id="269" r:id="rId20"/>
    <p:sldId id="303" r:id="rId2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8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4660"/>
  </p:normalViewPr>
  <p:slideViewPr>
    <p:cSldViewPr>
      <p:cViewPr varScale="1">
        <p:scale>
          <a:sx n="67" d="100"/>
          <a:sy n="67" d="100"/>
        </p:scale>
        <p:origin x="145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E36B2DF5-9516-47B2-8096-DA2FC297DC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85E48ED-E14C-4457-91E6-A7073760C3E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4D0E7-01DF-4D7C-B19D-36A2BB034642}" type="datetimeFigureOut">
              <a:rPr lang="pt-BR" smtClean="0"/>
              <a:pPr/>
              <a:t>27/08/2019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C92A250-2BA8-4768-929C-38CA37CC6A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Késia Thaise, Luciana Azevedo, Luma Deiziane e Matheus Vinicius</a:t>
            </a:r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53BE6C6-E260-4FEF-894E-553B546E69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159BEA-CAB9-407D-91D3-4387E2E72A0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839895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33903-E436-4C53-8117-A306071B131F}" type="datetimeFigureOut">
              <a:rPr lang="pt-BR" smtClean="0"/>
              <a:pPr/>
              <a:t>27/08/2019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Késia Thaise, Luciana Azevedo, Luma Deiziane e Matheus Vinicius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5E8C96-47F7-486C-983F-8CE89424468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69983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E8C96-47F7-486C-983F-8CE894244686}" type="slidenum">
              <a:rPr lang="pt-BR" smtClean="0"/>
              <a:pPr/>
              <a:t>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0B7DDF9-461A-4FE7-B03F-C96003213F4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it-IT"/>
              <a:t>Késia Thaise, Luciana Azevedo, Luma Deiziane e Matheus Vinicius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4999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Késia Thaise, Luciana Azevedo, Luma Deiziane e Matheus Vinicius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5E8C96-47F7-486C-983F-8CE894244686}" type="slidenum">
              <a:rPr lang="pt-BR" smtClean="0"/>
              <a:pPr/>
              <a:t>2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Késia Thaise, Luciana Azevedo, Luma Deiziane e Matheus Vinicius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5E8C96-47F7-486C-983F-8CE894244686}" type="slidenum">
              <a:rPr lang="pt-BR" smtClean="0"/>
              <a:pPr/>
              <a:t>3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E8C96-47F7-486C-983F-8CE894244686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DFA086-470B-4F99-A0BD-AE29631D30F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it-IT"/>
              <a:t>Késia Thaise, Luciana Azevedo, Luma Deiziane e Matheus Vinicius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3610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E8C96-47F7-486C-983F-8CE894244686}" type="slidenum">
              <a:rPr lang="pt-BR" smtClean="0"/>
              <a:pPr/>
              <a:t>14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DFA086-470B-4F99-A0BD-AE29631D30F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it-IT"/>
              <a:t>Késia Thaise, Luciana Azevedo, Luma Deiziane e Matheus Vinicius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5295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E8C96-47F7-486C-983F-8CE894244686}" type="slidenum">
              <a:rPr lang="pt-BR" smtClean="0"/>
              <a:pPr/>
              <a:t>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0B7DDF9-461A-4FE7-B03F-C96003213F4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it-IT"/>
              <a:t>Késia Thaise, Luciana Azevedo, Luma Deiziane e Matheus Vinicius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2102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r>
              <a:rPr lang="pt-BR"/>
              <a:t>Abril/2019</a:t>
            </a:r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pt-BR"/>
              <a:t>Késia  T, Luciana A, Luma D e Matheus V</a:t>
            </a:r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002D6785-AD6F-47F7-A402-BC30225433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tângulo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tângulo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tângulo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Abril/2019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Késia  T, Luciana A, Luma D e Matheus V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D6785-AD6F-47F7-A402-BC302254333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Abril/2019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Késia  T, Luciana A, Luma D e Matheus V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D6785-AD6F-47F7-A402-BC30225433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riângulo isósceles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Abril/2019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Késia  T, Luciana A, Luma D e Matheus V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D6785-AD6F-47F7-A402-BC30225433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r>
              <a:rPr lang="pt-BR"/>
              <a:t>Abril/2019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pt-BR"/>
              <a:t>Késia  T, Luciana A, Luma D e Matheus V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002D6785-AD6F-47F7-A402-BC30225433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Abril/2019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Késia  T, Luciana A, Luma D e Matheus V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D6785-AD6F-47F7-A402-BC30225433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Abril/2019</a:t>
            </a: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Késia  T, Luciana A, Luma D e Matheus V</a:t>
            </a: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D6785-AD6F-47F7-A402-BC30225433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Abril/2019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Késia  T, Luciana A, Luma D e Matheus V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D6785-AD6F-47F7-A402-BC30225433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" name="Triângulo isósceles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Abril/2019</a:t>
            </a: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Késia  T, Luciana A, Luma D e Matheus V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D6785-AD6F-47F7-A402-BC30225433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5" name="Conector reto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riângulo isósceles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Abril/2019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Késia  T, Luciana A, Luma D e Matheus V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D6785-AD6F-47F7-A402-BC30225433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riângulo isósceles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spaço Reservado para Conteúdo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pt-BR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Abril/2019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Késia  T, Luciana A, Luma D e Matheus V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D6785-AD6F-47F7-A402-BC30225433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riângulo isósceles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/>
              <a:t>Clique para editar os estilos do texto mestre</a:t>
            </a:r>
          </a:p>
          <a:p>
            <a:pPr lvl="1" eaLnBrk="1" latinLnBrk="0" hangingPunct="1"/>
            <a:r>
              <a:rPr kumimoji="0" lang="pt-BR"/>
              <a:t>Segundo nível</a:t>
            </a:r>
          </a:p>
          <a:p>
            <a:pPr lvl="2" eaLnBrk="1" latinLnBrk="0" hangingPunct="1"/>
            <a:r>
              <a:rPr kumimoji="0" lang="pt-BR"/>
              <a:t>Terceiro nível</a:t>
            </a:r>
          </a:p>
          <a:p>
            <a:pPr lvl="3" eaLnBrk="1" latinLnBrk="0" hangingPunct="1"/>
            <a:r>
              <a:rPr kumimoji="0" lang="pt-BR"/>
              <a:t>Quarto nível</a:t>
            </a:r>
          </a:p>
          <a:p>
            <a:pPr lvl="4" eaLnBrk="1" latinLnBrk="0" hangingPunct="1"/>
            <a:r>
              <a:rPr kumimoji="0" lang="pt-BR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pt-BR"/>
              <a:t>Abril/2019</a:t>
            </a: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pt-BR"/>
              <a:t>Késia  T, Luciana A, Luma D e Matheus V</a:t>
            </a:r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02D6785-AD6F-47F7-A402-BC30225433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8" name="Conector reto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Conector reto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riângulo isósceles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image" Target="../media/image4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37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0067" y="2132856"/>
            <a:ext cx="7643866" cy="2224838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pt-BR" sz="4000" b="1" dirty="0"/>
              <a:t>Projeto Integrador - </a:t>
            </a:r>
            <a:r>
              <a:rPr lang="pt-BR" sz="4000" b="1" dirty="0" err="1"/>
              <a:t>IFWays</a:t>
            </a:r>
            <a:endParaRPr lang="pt-BR" sz="4000" b="1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568FA20-14B2-456C-9051-1FB376C3C2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" y="27856"/>
            <a:ext cx="2698534" cy="109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01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9781" y="0"/>
            <a:ext cx="7958138" cy="1142984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MallGuide.me</a:t>
            </a:r>
          </a:p>
        </p:txBody>
      </p:sp>
      <p:sp>
        <p:nvSpPr>
          <p:cNvPr id="11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628650" y="6429396"/>
            <a:ext cx="2057400" cy="428604"/>
          </a:xfrm>
        </p:spPr>
        <p:txBody>
          <a:bodyPr/>
          <a:lstStyle/>
          <a:p>
            <a:r>
              <a:rPr lang="pt-BR" sz="1200" dirty="0"/>
              <a:t>Agosto/2019</a:t>
            </a:r>
          </a:p>
        </p:txBody>
      </p:sp>
      <p:sp>
        <p:nvSpPr>
          <p:cNvPr id="12" name="Espaço Reservado para Rodapé 4">
            <a:extLst>
              <a:ext uri="{FF2B5EF4-FFF2-40B4-BE49-F238E27FC236}">
                <a16:creationId xmlns:a16="http://schemas.microsoft.com/office/drawing/2014/main" id="{791DF48E-F811-41E0-B69E-50989E096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3174" y="6429396"/>
            <a:ext cx="3543314" cy="285728"/>
          </a:xfrm>
        </p:spPr>
        <p:txBody>
          <a:bodyPr/>
          <a:lstStyle/>
          <a:p>
            <a:r>
              <a:rPr lang="pt-BR" sz="1200" dirty="0" err="1"/>
              <a:t>Késia</a:t>
            </a:r>
            <a:r>
              <a:rPr lang="pt-BR" sz="1200" dirty="0"/>
              <a:t>  T, Luciana A, Luma D e Matheus V</a:t>
            </a:r>
          </a:p>
        </p:txBody>
      </p:sp>
      <p:sp>
        <p:nvSpPr>
          <p:cNvPr id="17" name="Espaço Reservado para Número de Slide 5">
            <a:extLst>
              <a:ext uri="{FF2B5EF4-FFF2-40B4-BE49-F238E27FC236}">
                <a16:creationId xmlns:a16="http://schemas.microsoft.com/office/drawing/2014/main" id="{4A4AEBE9-887F-4F60-AE5F-E85AE83E6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6776" y="6429396"/>
            <a:ext cx="685818" cy="285752"/>
          </a:xfrm>
        </p:spPr>
        <p:txBody>
          <a:bodyPr/>
          <a:lstStyle/>
          <a:p>
            <a:r>
              <a:rPr lang="pt-BR" sz="1600" dirty="0"/>
              <a:t>5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2DF60C9F-63EE-4C7E-A005-992E7789B9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9" y="114827"/>
            <a:ext cx="1184481" cy="1117345"/>
          </a:xfrm>
          <a:prstGeom prst="rect">
            <a:avLst/>
          </a:prstGeom>
        </p:spPr>
      </p:pic>
      <p:pic>
        <p:nvPicPr>
          <p:cNvPr id="4" name="Imagem 3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C1E1E87A-94C7-4762-8FFF-3748FE090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1232172"/>
            <a:ext cx="7025349" cy="505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14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EE8513-8B40-4AEC-A2C5-B10AF604E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290" y="357732"/>
            <a:ext cx="7886700" cy="749992"/>
          </a:xfrm>
        </p:spPr>
        <p:txBody>
          <a:bodyPr/>
          <a:lstStyle/>
          <a:p>
            <a:r>
              <a:rPr lang="pt-BR" b="1" dirty="0"/>
              <a:t>Solução tecnológica </a:t>
            </a:r>
          </a:p>
        </p:txBody>
      </p:sp>
      <p:sp>
        <p:nvSpPr>
          <p:cNvPr id="8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628650" y="6429396"/>
            <a:ext cx="2057400" cy="428604"/>
          </a:xfrm>
        </p:spPr>
        <p:txBody>
          <a:bodyPr/>
          <a:lstStyle/>
          <a:p>
            <a:r>
              <a:rPr lang="pt-BR" sz="1200" dirty="0"/>
              <a:t>Agosto/2019</a:t>
            </a:r>
          </a:p>
        </p:txBody>
      </p:sp>
      <p:sp>
        <p:nvSpPr>
          <p:cNvPr id="10" name="Espaço Reservado para Rodapé 4">
            <a:extLst>
              <a:ext uri="{FF2B5EF4-FFF2-40B4-BE49-F238E27FC236}">
                <a16:creationId xmlns:a16="http://schemas.microsoft.com/office/drawing/2014/main" id="{791DF48E-F811-41E0-B69E-50989E096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3174" y="6429396"/>
            <a:ext cx="3543314" cy="285728"/>
          </a:xfrm>
        </p:spPr>
        <p:txBody>
          <a:bodyPr/>
          <a:lstStyle/>
          <a:p>
            <a:r>
              <a:rPr lang="pt-BR" sz="1200" dirty="0" err="1"/>
              <a:t>Késia</a:t>
            </a:r>
            <a:r>
              <a:rPr lang="pt-BR" sz="1200" dirty="0"/>
              <a:t>  T, Luciana A, Luma D e Matheus V</a:t>
            </a:r>
          </a:p>
        </p:txBody>
      </p:sp>
      <p:sp>
        <p:nvSpPr>
          <p:cNvPr id="14" name="Espaço Reservado para Número de Slide 5">
            <a:extLst>
              <a:ext uri="{FF2B5EF4-FFF2-40B4-BE49-F238E27FC236}">
                <a16:creationId xmlns:a16="http://schemas.microsoft.com/office/drawing/2014/main" id="{4A4AEBE9-887F-4F60-AE5F-E85AE83E6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6776" y="6429396"/>
            <a:ext cx="685818" cy="285752"/>
          </a:xfrm>
        </p:spPr>
        <p:txBody>
          <a:bodyPr/>
          <a:lstStyle/>
          <a:p>
            <a:r>
              <a:rPr lang="pt-BR" sz="1600" dirty="0"/>
              <a:t>6</a:t>
            </a:r>
          </a:p>
        </p:txBody>
      </p:sp>
      <p:pic>
        <p:nvPicPr>
          <p:cNvPr id="15" name="Espaço Reservado para Conteúdo 14">
            <a:extLst>
              <a:ext uri="{FF2B5EF4-FFF2-40B4-BE49-F238E27FC236}">
                <a16:creationId xmlns:a16="http://schemas.microsoft.com/office/drawing/2014/main" id="{F7CC6014-49CC-420C-AE13-EF9DFCDF997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650" y="500180"/>
            <a:ext cx="8102616" cy="5804768"/>
          </a:xfr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549D07CC-AB95-4818-B771-D7CE17845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9" y="114827"/>
            <a:ext cx="1184481" cy="111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48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63298" y="333825"/>
            <a:ext cx="8215338" cy="785794"/>
          </a:xfrm>
        </p:spPr>
        <p:txBody>
          <a:bodyPr/>
          <a:lstStyle/>
          <a:p>
            <a:r>
              <a:rPr lang="pt-BR" b="1" dirty="0"/>
              <a:t>Tecnologias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5B3FF5C-81B8-4847-9516-A4BAD102D0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26249" r="59825" b="27552"/>
          <a:stretch/>
        </p:blipFill>
        <p:spPr>
          <a:xfrm>
            <a:off x="2650711" y="1174110"/>
            <a:ext cx="2567982" cy="243540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DBE41000-9620-401C-89B0-9CB0EBC9BD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233" y="3949754"/>
            <a:ext cx="1969141" cy="1969141"/>
          </a:xfrm>
          <a:prstGeom prst="rect">
            <a:avLst/>
          </a:prstGeom>
        </p:spPr>
      </p:pic>
      <p:pic>
        <p:nvPicPr>
          <p:cNvPr id="14" name="Imagem 13" descr="inkscape-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2664" y="3755937"/>
            <a:ext cx="2315398" cy="2301506"/>
          </a:xfrm>
          <a:prstGeom prst="rect">
            <a:avLst/>
          </a:prstGeom>
        </p:spPr>
      </p:pic>
      <p:pic>
        <p:nvPicPr>
          <p:cNvPr id="15" name="Imagem 14" descr="sketchup-logo-5248E6166E-seeklogo.co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662" y="1362667"/>
            <a:ext cx="2057400" cy="2136530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628650" y="3425395"/>
            <a:ext cx="171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err="1"/>
              <a:t>SketchUp</a:t>
            </a:r>
            <a:endParaRPr lang="pt-BR" sz="2400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3849754" y="3429000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err="1"/>
              <a:t>Unity</a:t>
            </a:r>
            <a:endParaRPr lang="pt-BR" sz="2400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733404" y="5826610"/>
            <a:ext cx="1500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err="1"/>
              <a:t>Inkscape</a:t>
            </a:r>
            <a:endParaRPr lang="pt-BR" sz="2400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3635440" y="5913240"/>
            <a:ext cx="1500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C-Sharp</a:t>
            </a:r>
          </a:p>
        </p:txBody>
      </p:sp>
      <p:sp>
        <p:nvSpPr>
          <p:cNvPr id="21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628650" y="6429396"/>
            <a:ext cx="2057400" cy="428604"/>
          </a:xfrm>
        </p:spPr>
        <p:txBody>
          <a:bodyPr/>
          <a:lstStyle/>
          <a:p>
            <a:r>
              <a:rPr lang="pt-BR" sz="1200" dirty="0"/>
              <a:t>Agosto/2019</a:t>
            </a:r>
          </a:p>
        </p:txBody>
      </p:sp>
      <p:sp>
        <p:nvSpPr>
          <p:cNvPr id="26" name="Espaço Reservado para Rodapé 4">
            <a:extLst>
              <a:ext uri="{FF2B5EF4-FFF2-40B4-BE49-F238E27FC236}">
                <a16:creationId xmlns:a16="http://schemas.microsoft.com/office/drawing/2014/main" id="{791DF48E-F811-41E0-B69E-50989E096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3174" y="6429396"/>
            <a:ext cx="3543314" cy="285728"/>
          </a:xfrm>
        </p:spPr>
        <p:txBody>
          <a:bodyPr/>
          <a:lstStyle/>
          <a:p>
            <a:r>
              <a:rPr lang="pt-BR" sz="1200" dirty="0" err="1"/>
              <a:t>Késia</a:t>
            </a:r>
            <a:r>
              <a:rPr lang="pt-BR" sz="1200" dirty="0"/>
              <a:t>  T, Luciana A, Luma D e Matheus V</a:t>
            </a:r>
          </a:p>
        </p:txBody>
      </p:sp>
      <p:sp>
        <p:nvSpPr>
          <p:cNvPr id="27" name="Espaço Reservado para Número de Slide 5">
            <a:extLst>
              <a:ext uri="{FF2B5EF4-FFF2-40B4-BE49-F238E27FC236}">
                <a16:creationId xmlns:a16="http://schemas.microsoft.com/office/drawing/2014/main" id="{4A4AEBE9-887F-4F60-AE5F-E85AE83E6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6776" y="6429396"/>
            <a:ext cx="685818" cy="285752"/>
          </a:xfrm>
        </p:spPr>
        <p:txBody>
          <a:bodyPr/>
          <a:lstStyle/>
          <a:p>
            <a:r>
              <a:rPr lang="pt-BR" sz="1600" dirty="0"/>
              <a:t>7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327FA4B9-7D4E-484E-A3DF-75351132F8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9" y="114827"/>
            <a:ext cx="1184481" cy="1117345"/>
          </a:xfrm>
          <a:prstGeom prst="rect">
            <a:avLst/>
          </a:prstGeom>
        </p:spPr>
      </p:pic>
      <p:pic>
        <p:nvPicPr>
          <p:cNvPr id="4" name="Imagem 3" descr="Uma imagem contendo cartão de negócios, texto&#10;&#10;Descrição gerada automaticamente">
            <a:extLst>
              <a:ext uri="{FF2B5EF4-FFF2-40B4-BE49-F238E27FC236}">
                <a16:creationId xmlns:a16="http://schemas.microsoft.com/office/drawing/2014/main" id="{8A760271-025A-4E65-BD16-6A5ACEA96C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081" y="1885151"/>
            <a:ext cx="1751403" cy="175140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65E5AC0-532D-4C10-AAAA-D97B2D3893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571" y="4100334"/>
            <a:ext cx="1084421" cy="1084421"/>
          </a:xfrm>
          <a:prstGeom prst="rect">
            <a:avLst/>
          </a:prstGeom>
        </p:spPr>
      </p:pic>
      <p:pic>
        <p:nvPicPr>
          <p:cNvPr id="11" name="Imagem 10" descr="Uma imagem contendo gráficos vetoriais&#10;&#10;Descrição gerada automaticamente">
            <a:extLst>
              <a:ext uri="{FF2B5EF4-FFF2-40B4-BE49-F238E27FC236}">
                <a16:creationId xmlns:a16="http://schemas.microsoft.com/office/drawing/2014/main" id="{C1C4DAAC-ACEF-4C4C-9E6A-EF3388CC25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487" y="2110156"/>
            <a:ext cx="1392769" cy="1392769"/>
          </a:xfrm>
          <a:prstGeom prst="rect">
            <a:avLst/>
          </a:prstGeom>
        </p:spPr>
      </p:pic>
      <p:pic>
        <p:nvPicPr>
          <p:cNvPr id="18" name="Imagem 17" descr="Uma imagem contendo gráficos vetoriais&#10;&#10;Descrição gerada automaticamente">
            <a:extLst>
              <a:ext uri="{FF2B5EF4-FFF2-40B4-BE49-F238E27FC236}">
                <a16:creationId xmlns:a16="http://schemas.microsoft.com/office/drawing/2014/main" id="{E37424C2-0ED7-4997-98B4-15411776F2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43" y="3867590"/>
            <a:ext cx="1500757" cy="1500757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4B6F139E-5838-487C-90FB-DD9C1008D8BD}"/>
              </a:ext>
            </a:extLst>
          </p:cNvPr>
          <p:cNvSpPr txBox="1"/>
          <p:nvPr/>
        </p:nvSpPr>
        <p:spPr>
          <a:xfrm>
            <a:off x="5720288" y="3358481"/>
            <a:ext cx="1983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Google Drive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10635278-476F-45C2-B1AE-746D923180E3}"/>
              </a:ext>
            </a:extLst>
          </p:cNvPr>
          <p:cNvSpPr txBox="1"/>
          <p:nvPr/>
        </p:nvSpPr>
        <p:spPr>
          <a:xfrm>
            <a:off x="8029479" y="3358480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err="1"/>
              <a:t>Astah</a:t>
            </a:r>
            <a:endParaRPr lang="pt-BR" sz="2400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F640AD17-E81D-475E-B2F0-70D1464FC2B8}"/>
              </a:ext>
            </a:extLst>
          </p:cNvPr>
          <p:cNvSpPr txBox="1"/>
          <p:nvPr/>
        </p:nvSpPr>
        <p:spPr>
          <a:xfrm>
            <a:off x="6355632" y="5368347"/>
            <a:ext cx="944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err="1"/>
              <a:t>Trello</a:t>
            </a:r>
            <a:endParaRPr lang="pt-BR" sz="2400" dirty="0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4234873C-31C1-436F-8E93-8B1A25B6EC44}"/>
              </a:ext>
            </a:extLst>
          </p:cNvPr>
          <p:cNvSpPr txBox="1"/>
          <p:nvPr/>
        </p:nvSpPr>
        <p:spPr>
          <a:xfrm>
            <a:off x="7573180" y="5368347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err="1"/>
              <a:t>Whatsapp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479514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57290" y="-28049"/>
            <a:ext cx="8001024" cy="1142984"/>
          </a:xfrm>
        </p:spPr>
        <p:txBody>
          <a:bodyPr/>
          <a:lstStyle/>
          <a:p>
            <a:r>
              <a:rPr lang="pt-BR" b="1" dirty="0"/>
              <a:t>Diagrama de casos de uso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28651" y="2322315"/>
            <a:ext cx="7886700" cy="4351338"/>
          </a:xfrm>
        </p:spPr>
        <p:txBody>
          <a:bodyPr/>
          <a:lstStyle/>
          <a:p>
            <a:pPr>
              <a:buNone/>
            </a:pPr>
            <a:r>
              <a:rPr lang="pt-BR" dirty="0"/>
              <a:t>                         </a:t>
            </a:r>
          </a:p>
        </p:txBody>
      </p:sp>
      <p:sp>
        <p:nvSpPr>
          <p:cNvPr id="10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628650" y="6429396"/>
            <a:ext cx="2057400" cy="428604"/>
          </a:xfrm>
        </p:spPr>
        <p:txBody>
          <a:bodyPr/>
          <a:lstStyle/>
          <a:p>
            <a:r>
              <a:rPr lang="pt-BR" sz="1200" dirty="0"/>
              <a:t>Agosto/2019</a:t>
            </a:r>
          </a:p>
        </p:txBody>
      </p:sp>
      <p:sp>
        <p:nvSpPr>
          <p:cNvPr id="15" name="Espaço Reservado para Rodapé 4">
            <a:extLst>
              <a:ext uri="{FF2B5EF4-FFF2-40B4-BE49-F238E27FC236}">
                <a16:creationId xmlns:a16="http://schemas.microsoft.com/office/drawing/2014/main" id="{791DF48E-F811-41E0-B69E-50989E096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3174" y="6429396"/>
            <a:ext cx="3543314" cy="285728"/>
          </a:xfrm>
        </p:spPr>
        <p:txBody>
          <a:bodyPr/>
          <a:lstStyle/>
          <a:p>
            <a:r>
              <a:rPr lang="pt-BR" sz="1200" dirty="0" err="1"/>
              <a:t>Késia</a:t>
            </a:r>
            <a:r>
              <a:rPr lang="pt-BR" sz="1200" dirty="0"/>
              <a:t>  T, Luciana A, Luma D e Matheus V</a:t>
            </a:r>
          </a:p>
        </p:txBody>
      </p:sp>
      <p:sp>
        <p:nvSpPr>
          <p:cNvPr id="16" name="Espaço Reservado para Número de Slide 5">
            <a:extLst>
              <a:ext uri="{FF2B5EF4-FFF2-40B4-BE49-F238E27FC236}">
                <a16:creationId xmlns:a16="http://schemas.microsoft.com/office/drawing/2014/main" id="{4A4AEBE9-887F-4F60-AE5F-E85AE83E6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6776" y="6429396"/>
            <a:ext cx="685818" cy="285752"/>
          </a:xfrm>
        </p:spPr>
        <p:txBody>
          <a:bodyPr/>
          <a:lstStyle/>
          <a:p>
            <a:r>
              <a:rPr lang="pt-BR" sz="1600" dirty="0"/>
              <a:t>8</a:t>
            </a:r>
          </a:p>
        </p:txBody>
      </p:sp>
      <p:pic>
        <p:nvPicPr>
          <p:cNvPr id="13" name="Imagem 12" descr="Uma imagem contendo captura de tela, texto&#10;&#10;Descrição gerada automaticamente">
            <a:extLst>
              <a:ext uri="{FF2B5EF4-FFF2-40B4-BE49-F238E27FC236}">
                <a16:creationId xmlns:a16="http://schemas.microsoft.com/office/drawing/2014/main" id="{0390B3E8-EAA8-4009-B391-D26BF2E38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75" y="1214422"/>
            <a:ext cx="7007111" cy="4995237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3DA44FA2-700B-4B50-ABE5-497C46C63E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9" y="114827"/>
            <a:ext cx="1184481" cy="111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56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25C72C-10FE-4538-9490-DDE6E451D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705" y="155671"/>
            <a:ext cx="7886700" cy="1000108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Problemas enfrentados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628650" y="6429396"/>
            <a:ext cx="2057400" cy="428604"/>
          </a:xfrm>
        </p:spPr>
        <p:txBody>
          <a:bodyPr/>
          <a:lstStyle/>
          <a:p>
            <a:r>
              <a:rPr lang="pt-BR" sz="1200" dirty="0"/>
              <a:t>Agosto/2019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91DF48E-F811-41E0-B69E-50989E096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3174" y="6429396"/>
            <a:ext cx="3543314" cy="285728"/>
          </a:xfrm>
        </p:spPr>
        <p:txBody>
          <a:bodyPr/>
          <a:lstStyle/>
          <a:p>
            <a:r>
              <a:rPr lang="pt-BR" sz="1200" dirty="0" err="1"/>
              <a:t>Késia</a:t>
            </a:r>
            <a:r>
              <a:rPr lang="pt-BR" sz="1200" dirty="0"/>
              <a:t>  T, Luciana A, Luma D e Matheus V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A4AEBE9-887F-4F60-AE5F-E85AE83E6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6776" y="6429396"/>
            <a:ext cx="685818" cy="285752"/>
          </a:xfrm>
        </p:spPr>
        <p:txBody>
          <a:bodyPr/>
          <a:lstStyle/>
          <a:p>
            <a:r>
              <a:rPr lang="pt-BR" sz="1600" dirty="0"/>
              <a:t>9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4622A5-E632-467A-9C51-FB0A8B79693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57224" y="1571612"/>
            <a:ext cx="7886700" cy="4351338"/>
          </a:xfrm>
        </p:spPr>
        <p:txBody>
          <a:bodyPr>
            <a:normAutofit/>
          </a:bodyPr>
          <a:lstStyle/>
          <a:p>
            <a:r>
              <a:rPr lang="pt-BR" sz="2400" dirty="0"/>
              <a:t>Plantas desatualizadas.</a:t>
            </a:r>
          </a:p>
          <a:p>
            <a:r>
              <a:rPr lang="pt-BR" sz="2400" dirty="0"/>
              <a:t>Texturas do </a:t>
            </a:r>
            <a:r>
              <a:rPr lang="pt-BR" sz="2400" dirty="0" err="1"/>
              <a:t>Sketchup</a:t>
            </a:r>
            <a:r>
              <a:rPr lang="pt-BR" sz="2400" dirty="0"/>
              <a:t>.</a:t>
            </a:r>
          </a:p>
          <a:p>
            <a:r>
              <a:rPr lang="pt-BR" sz="2400" dirty="0"/>
              <a:t>Adicionar </a:t>
            </a:r>
            <a:r>
              <a:rPr lang="pt-BR" sz="2400" dirty="0" err="1"/>
              <a:t>Mesh</a:t>
            </a:r>
            <a:r>
              <a:rPr lang="pt-BR" sz="2400" dirty="0"/>
              <a:t> </a:t>
            </a:r>
            <a:r>
              <a:rPr lang="pt-BR" sz="2400" dirty="0" err="1"/>
              <a:t>Collider</a:t>
            </a:r>
            <a:r>
              <a:rPr lang="pt-BR" sz="2400" dirty="0"/>
              <a:t> ao </a:t>
            </a:r>
            <a:r>
              <a:rPr lang="pt-BR" sz="2400" dirty="0" err="1"/>
              <a:t>Asset</a:t>
            </a:r>
            <a:r>
              <a:rPr lang="pt-BR" sz="2400" dirty="0"/>
              <a:t> do </a:t>
            </a:r>
            <a:r>
              <a:rPr lang="pt-BR" sz="2400" dirty="0" err="1"/>
              <a:t>Sketchup</a:t>
            </a:r>
            <a:r>
              <a:rPr lang="pt-BR" sz="2400" dirty="0"/>
              <a:t> para a colisão do usuário com relação as paredes do bloco.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endParaRPr lang="pt-BR" sz="2400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0E482305-C347-4ABE-8116-A45967E378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9" y="114827"/>
            <a:ext cx="1184481" cy="111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44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57290" y="142852"/>
            <a:ext cx="7958138" cy="1000132"/>
          </a:xfrm>
        </p:spPr>
        <p:txBody>
          <a:bodyPr/>
          <a:lstStyle/>
          <a:p>
            <a:r>
              <a:rPr lang="pt-BR" b="1" dirty="0"/>
              <a:t>Cronograma</a:t>
            </a:r>
          </a:p>
        </p:txBody>
      </p:sp>
      <p:graphicFrame>
        <p:nvGraphicFramePr>
          <p:cNvPr id="15" name="Tabe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083456"/>
              </p:ext>
            </p:extLst>
          </p:nvPr>
        </p:nvGraphicFramePr>
        <p:xfrm>
          <a:off x="423763" y="1407344"/>
          <a:ext cx="8296474" cy="5004758"/>
        </p:xfrm>
        <a:graphic>
          <a:graphicData uri="http://schemas.openxmlformats.org/drawingml/2006/table">
            <a:tbl>
              <a:tblPr firstRow="1"/>
              <a:tblGrid>
                <a:gridCol w="4053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4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58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63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68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0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15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264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1933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094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0931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Atividades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Fev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Mar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Abr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Mai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Jun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Jul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Ago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Set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Out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Nov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0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67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Estudar funcionamento do </a:t>
                      </a:r>
                      <a:r>
                        <a:rPr lang="pt-BR" sz="14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Sketchup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67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Estudar plataforma </a:t>
                      </a:r>
                      <a:r>
                        <a:rPr lang="pt-BR" sz="14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Unity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42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Primeira apresentação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545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Criar modelo 3D do 1º piso do bloco A (</a:t>
                      </a:r>
                      <a:r>
                        <a:rPr lang="pt-BR" sz="14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Skp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)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143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Criar modelo 3D do 2º piso do bloco A (</a:t>
                      </a:r>
                      <a:r>
                        <a:rPr lang="pt-BR" sz="14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Skp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)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00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Criar modelo 3D do 3º piso do bloco A (</a:t>
                      </a:r>
                      <a:r>
                        <a:rPr lang="pt-BR" sz="14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Skp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)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545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Criar navegação de ambiente do bloco A(Uni)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31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Segunda apresentação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467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Adicionar a área de pesquisa das salas 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467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Testes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467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Terceira apresentação (</a:t>
                      </a:r>
                      <a:r>
                        <a:rPr lang="pt-BR" sz="1400" b="0" i="0" u="none" strike="noStrike" dirty="0" err="1">
                          <a:solidFill>
                            <a:srgbClr val="FF0000"/>
                          </a:solidFill>
                          <a:latin typeface="+mn-lt"/>
                        </a:rPr>
                        <a:t>Expotec</a:t>
                      </a:r>
                      <a:r>
                        <a:rPr lang="pt-BR" sz="1400" b="0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)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628650" y="6429396"/>
            <a:ext cx="2057400" cy="428604"/>
          </a:xfrm>
        </p:spPr>
        <p:txBody>
          <a:bodyPr/>
          <a:lstStyle/>
          <a:p>
            <a:r>
              <a:rPr lang="pt-BR" sz="1200" dirty="0"/>
              <a:t>Agosto/2019</a:t>
            </a:r>
          </a:p>
        </p:txBody>
      </p:sp>
      <p:sp>
        <p:nvSpPr>
          <p:cNvPr id="9" name="Espaço Reservado para Rodapé 4">
            <a:extLst>
              <a:ext uri="{FF2B5EF4-FFF2-40B4-BE49-F238E27FC236}">
                <a16:creationId xmlns:a16="http://schemas.microsoft.com/office/drawing/2014/main" id="{791DF48E-F811-41E0-B69E-50989E096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3174" y="6429396"/>
            <a:ext cx="3543314" cy="285728"/>
          </a:xfrm>
        </p:spPr>
        <p:txBody>
          <a:bodyPr/>
          <a:lstStyle/>
          <a:p>
            <a:r>
              <a:rPr lang="pt-BR" sz="1200" dirty="0" err="1"/>
              <a:t>Késia</a:t>
            </a:r>
            <a:r>
              <a:rPr lang="pt-BR" sz="1200" dirty="0"/>
              <a:t>  T, Luciana A, Luma D e Matheus V</a:t>
            </a:r>
          </a:p>
        </p:txBody>
      </p:sp>
      <p:sp>
        <p:nvSpPr>
          <p:cNvPr id="10" name="Espaço Reservado para Número de Slide 5">
            <a:extLst>
              <a:ext uri="{FF2B5EF4-FFF2-40B4-BE49-F238E27FC236}">
                <a16:creationId xmlns:a16="http://schemas.microsoft.com/office/drawing/2014/main" id="{4A4AEBE9-887F-4F60-AE5F-E85AE83E6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6776" y="6429396"/>
            <a:ext cx="685818" cy="285752"/>
          </a:xfrm>
        </p:spPr>
        <p:txBody>
          <a:bodyPr/>
          <a:lstStyle/>
          <a:p>
            <a:r>
              <a:rPr lang="pt-BR" sz="1600" dirty="0"/>
              <a:t>10</a:t>
            </a:r>
          </a:p>
        </p:txBody>
      </p:sp>
      <p:pic>
        <p:nvPicPr>
          <p:cNvPr id="12" name="Gráfico 2" descr="Marca de seleção">
            <a:extLst>
              <a:ext uri="{FF2B5EF4-FFF2-40B4-BE49-F238E27FC236}">
                <a16:creationId xmlns:a16="http://schemas.microsoft.com/office/drawing/2014/main" id="{BDF1E7AE-23EA-4780-89C5-CF80E28014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88671" y="2361377"/>
            <a:ext cx="280227" cy="280227"/>
          </a:xfrm>
          <a:prstGeom prst="rect">
            <a:avLst/>
          </a:prstGeom>
        </p:spPr>
      </p:pic>
      <p:pic>
        <p:nvPicPr>
          <p:cNvPr id="13" name="Gráfico 2" descr="Marca de seleção">
            <a:extLst>
              <a:ext uri="{FF2B5EF4-FFF2-40B4-BE49-F238E27FC236}">
                <a16:creationId xmlns:a16="http://schemas.microsoft.com/office/drawing/2014/main" id="{BDF1E7AE-23EA-4780-89C5-CF80E28014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39220" y="5367379"/>
            <a:ext cx="276225" cy="276225"/>
          </a:xfrm>
          <a:prstGeom prst="rect">
            <a:avLst/>
          </a:prstGeom>
        </p:spPr>
      </p:pic>
      <p:pic>
        <p:nvPicPr>
          <p:cNvPr id="14" name="Gráfico 2" descr="Marca de seleção">
            <a:extLst>
              <a:ext uri="{FF2B5EF4-FFF2-40B4-BE49-F238E27FC236}">
                <a16:creationId xmlns:a16="http://schemas.microsoft.com/office/drawing/2014/main" id="{BDF1E7AE-23EA-4780-89C5-CF80E28014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20250" y="2766745"/>
            <a:ext cx="276225" cy="276225"/>
          </a:xfrm>
          <a:prstGeom prst="rect">
            <a:avLst/>
          </a:prstGeom>
        </p:spPr>
      </p:pic>
      <p:pic>
        <p:nvPicPr>
          <p:cNvPr id="16" name="Gráfico 2" descr="Marca de seleção">
            <a:extLst>
              <a:ext uri="{FF2B5EF4-FFF2-40B4-BE49-F238E27FC236}">
                <a16:creationId xmlns:a16="http://schemas.microsoft.com/office/drawing/2014/main" id="{BDF1E7AE-23EA-4780-89C5-CF80E28014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51643" y="5010081"/>
            <a:ext cx="276225" cy="276225"/>
          </a:xfrm>
          <a:prstGeom prst="rect">
            <a:avLst/>
          </a:prstGeom>
        </p:spPr>
      </p:pic>
      <p:pic>
        <p:nvPicPr>
          <p:cNvPr id="17" name="Gráfico 2" descr="Marca de seleção">
            <a:extLst>
              <a:ext uri="{FF2B5EF4-FFF2-40B4-BE49-F238E27FC236}">
                <a16:creationId xmlns:a16="http://schemas.microsoft.com/office/drawing/2014/main" id="{BDF1E7AE-23EA-4780-89C5-CF80E28014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88671" y="1968389"/>
            <a:ext cx="276225" cy="276225"/>
          </a:xfrm>
          <a:prstGeom prst="rect">
            <a:avLst/>
          </a:prstGeom>
        </p:spPr>
      </p:pic>
      <p:pic>
        <p:nvPicPr>
          <p:cNvPr id="18" name="Gráfico 2" descr="Marca de seleção">
            <a:extLst>
              <a:ext uri="{FF2B5EF4-FFF2-40B4-BE49-F238E27FC236}">
                <a16:creationId xmlns:a16="http://schemas.microsoft.com/office/drawing/2014/main" id="{BDF1E7AE-23EA-4780-89C5-CF80E28014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5955" y="1968389"/>
            <a:ext cx="276225" cy="276225"/>
          </a:xfrm>
          <a:prstGeom prst="rect">
            <a:avLst/>
          </a:prstGeom>
        </p:spPr>
      </p:pic>
      <p:pic>
        <p:nvPicPr>
          <p:cNvPr id="19" name="Gráfico 2" descr="Marca de seleção">
            <a:extLst>
              <a:ext uri="{FF2B5EF4-FFF2-40B4-BE49-F238E27FC236}">
                <a16:creationId xmlns:a16="http://schemas.microsoft.com/office/drawing/2014/main" id="{BDF1E7AE-23EA-4780-89C5-CF80E28014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9020" y="3234989"/>
            <a:ext cx="276225" cy="276225"/>
          </a:xfrm>
          <a:prstGeom prst="rect">
            <a:avLst/>
          </a:prstGeom>
        </p:spPr>
      </p:pic>
      <p:pic>
        <p:nvPicPr>
          <p:cNvPr id="20" name="Gráfico 2" descr="Marca de seleção">
            <a:extLst>
              <a:ext uri="{FF2B5EF4-FFF2-40B4-BE49-F238E27FC236}">
                <a16:creationId xmlns:a16="http://schemas.microsoft.com/office/drawing/2014/main" id="{BDF1E7AE-23EA-4780-89C5-CF80E28014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05604" y="2365379"/>
            <a:ext cx="276225" cy="276225"/>
          </a:xfrm>
          <a:prstGeom prst="rect">
            <a:avLst/>
          </a:prstGeom>
        </p:spPr>
      </p:pic>
      <p:pic>
        <p:nvPicPr>
          <p:cNvPr id="21" name="Gráfico 2" descr="Marca de seleção">
            <a:extLst>
              <a:ext uri="{FF2B5EF4-FFF2-40B4-BE49-F238E27FC236}">
                <a16:creationId xmlns:a16="http://schemas.microsoft.com/office/drawing/2014/main" id="{BDF1E7AE-23EA-4780-89C5-CF80E28014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6441" y="2361377"/>
            <a:ext cx="276225" cy="276225"/>
          </a:xfrm>
          <a:prstGeom prst="rect">
            <a:avLst/>
          </a:prstGeom>
        </p:spPr>
      </p:pic>
      <p:pic>
        <p:nvPicPr>
          <p:cNvPr id="22" name="Gráfico 2" descr="Marca de seleção">
            <a:extLst>
              <a:ext uri="{FF2B5EF4-FFF2-40B4-BE49-F238E27FC236}">
                <a16:creationId xmlns:a16="http://schemas.microsoft.com/office/drawing/2014/main" id="{BDF1E7AE-23EA-4780-89C5-CF80E28014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4733" y="2361377"/>
            <a:ext cx="276225" cy="276225"/>
          </a:xfrm>
          <a:prstGeom prst="rect">
            <a:avLst/>
          </a:prstGeom>
        </p:spPr>
      </p:pic>
      <p:pic>
        <p:nvPicPr>
          <p:cNvPr id="24" name="Gráfico 2" descr="Marca de seleção">
            <a:extLst>
              <a:ext uri="{FF2B5EF4-FFF2-40B4-BE49-F238E27FC236}">
                <a16:creationId xmlns:a16="http://schemas.microsoft.com/office/drawing/2014/main" id="{BDF1E7AE-23EA-4780-89C5-CF80E28014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05604" y="3229431"/>
            <a:ext cx="276225" cy="276225"/>
          </a:xfrm>
          <a:prstGeom prst="rect">
            <a:avLst/>
          </a:prstGeom>
        </p:spPr>
      </p:pic>
      <p:pic>
        <p:nvPicPr>
          <p:cNvPr id="26" name="Gráfico 2" descr="Marca de seleção">
            <a:extLst>
              <a:ext uri="{FF2B5EF4-FFF2-40B4-BE49-F238E27FC236}">
                <a16:creationId xmlns:a16="http://schemas.microsoft.com/office/drawing/2014/main" id="{BDF1E7AE-23EA-4780-89C5-CF80E28014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6441" y="3229203"/>
            <a:ext cx="276225" cy="276225"/>
          </a:xfrm>
          <a:prstGeom prst="rect">
            <a:avLst/>
          </a:prstGeom>
        </p:spPr>
      </p:pic>
      <p:pic>
        <p:nvPicPr>
          <p:cNvPr id="27" name="Gráfico 2" descr="Marca de seleção">
            <a:extLst>
              <a:ext uri="{FF2B5EF4-FFF2-40B4-BE49-F238E27FC236}">
                <a16:creationId xmlns:a16="http://schemas.microsoft.com/office/drawing/2014/main" id="{BDF1E7AE-23EA-4780-89C5-CF80E28014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4732" y="4089891"/>
            <a:ext cx="276225" cy="276225"/>
          </a:xfrm>
          <a:prstGeom prst="rect">
            <a:avLst/>
          </a:prstGeom>
        </p:spPr>
      </p:pic>
      <p:pic>
        <p:nvPicPr>
          <p:cNvPr id="28" name="Gráfico 2" descr="Marca de seleção">
            <a:extLst>
              <a:ext uri="{FF2B5EF4-FFF2-40B4-BE49-F238E27FC236}">
                <a16:creationId xmlns:a16="http://schemas.microsoft.com/office/drawing/2014/main" id="{BDF1E7AE-23EA-4780-89C5-CF80E28014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9020" y="3684719"/>
            <a:ext cx="276225" cy="276225"/>
          </a:xfrm>
          <a:prstGeom prst="rect">
            <a:avLst/>
          </a:prstGeom>
        </p:spPr>
      </p:pic>
      <p:pic>
        <p:nvPicPr>
          <p:cNvPr id="29" name="Gráfico 2" descr="Marca de seleção">
            <a:extLst>
              <a:ext uri="{FF2B5EF4-FFF2-40B4-BE49-F238E27FC236}">
                <a16:creationId xmlns:a16="http://schemas.microsoft.com/office/drawing/2014/main" id="{BDF1E7AE-23EA-4780-89C5-CF80E28014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6441" y="3684719"/>
            <a:ext cx="276225" cy="276225"/>
          </a:xfrm>
          <a:prstGeom prst="rect">
            <a:avLst/>
          </a:prstGeom>
        </p:spPr>
      </p:pic>
      <p:pic>
        <p:nvPicPr>
          <p:cNvPr id="30" name="Gráfico 2" descr="Marca de seleção">
            <a:extLst>
              <a:ext uri="{FF2B5EF4-FFF2-40B4-BE49-F238E27FC236}">
                <a16:creationId xmlns:a16="http://schemas.microsoft.com/office/drawing/2014/main" id="{BDF1E7AE-23EA-4780-89C5-CF80E28014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59947" y="4585379"/>
            <a:ext cx="276225" cy="276225"/>
          </a:xfrm>
          <a:prstGeom prst="rect">
            <a:avLst/>
          </a:prstGeom>
        </p:spPr>
      </p:pic>
      <p:pic>
        <p:nvPicPr>
          <p:cNvPr id="31" name="Gráfico 2" descr="Marca de seleção">
            <a:extLst>
              <a:ext uri="{FF2B5EF4-FFF2-40B4-BE49-F238E27FC236}">
                <a16:creationId xmlns:a16="http://schemas.microsoft.com/office/drawing/2014/main" id="{BDF1E7AE-23EA-4780-89C5-CF80E28014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38203" y="4585378"/>
            <a:ext cx="276225" cy="276225"/>
          </a:xfrm>
          <a:prstGeom prst="rect">
            <a:avLst/>
          </a:prstGeom>
        </p:spPr>
      </p:pic>
      <p:pic>
        <p:nvPicPr>
          <p:cNvPr id="32" name="Gráfico 2" descr="Marca de seleção">
            <a:extLst>
              <a:ext uri="{FF2B5EF4-FFF2-40B4-BE49-F238E27FC236}">
                <a16:creationId xmlns:a16="http://schemas.microsoft.com/office/drawing/2014/main" id="{BDF1E7AE-23EA-4780-89C5-CF80E28014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1782" y="4591814"/>
            <a:ext cx="276225" cy="276225"/>
          </a:xfrm>
          <a:prstGeom prst="rect">
            <a:avLst/>
          </a:prstGeom>
        </p:spPr>
      </p:pic>
      <p:pic>
        <p:nvPicPr>
          <p:cNvPr id="34" name="Gráfico 2" descr="Marca de seleção">
            <a:extLst>
              <a:ext uri="{FF2B5EF4-FFF2-40B4-BE49-F238E27FC236}">
                <a16:creationId xmlns:a16="http://schemas.microsoft.com/office/drawing/2014/main" id="{21C5A63E-5DD3-4631-A633-3586DB1B4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48054" y="3672301"/>
            <a:ext cx="276225" cy="276225"/>
          </a:xfrm>
          <a:prstGeom prst="rect">
            <a:avLst/>
          </a:prstGeom>
        </p:spPr>
      </p:pic>
      <p:pic>
        <p:nvPicPr>
          <p:cNvPr id="35" name="Gráfico 2" descr="Marca de seleção">
            <a:extLst>
              <a:ext uri="{FF2B5EF4-FFF2-40B4-BE49-F238E27FC236}">
                <a16:creationId xmlns:a16="http://schemas.microsoft.com/office/drawing/2014/main" id="{7FDD31FC-FE6B-4ADA-9BA5-9E72945B9F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71672" y="4089891"/>
            <a:ext cx="276225" cy="276225"/>
          </a:xfrm>
          <a:prstGeom prst="rect">
            <a:avLst/>
          </a:prstGeom>
        </p:spPr>
      </p:pic>
      <p:pic>
        <p:nvPicPr>
          <p:cNvPr id="36" name="Gráfico 2" descr="Marca de seleção">
            <a:extLst>
              <a:ext uri="{FF2B5EF4-FFF2-40B4-BE49-F238E27FC236}">
                <a16:creationId xmlns:a16="http://schemas.microsoft.com/office/drawing/2014/main" id="{427E3D61-B8F9-4A4D-82FB-EBE60BC3D6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38202" y="4092360"/>
            <a:ext cx="276225" cy="276225"/>
          </a:xfrm>
          <a:prstGeom prst="rect">
            <a:avLst/>
          </a:prstGeom>
        </p:spPr>
      </p:pic>
      <p:pic>
        <p:nvPicPr>
          <p:cNvPr id="40" name="Gráfico 2" descr="Marca de seleção">
            <a:extLst>
              <a:ext uri="{FF2B5EF4-FFF2-40B4-BE49-F238E27FC236}">
                <a16:creationId xmlns:a16="http://schemas.microsoft.com/office/drawing/2014/main" id="{BDF1E7AE-23EA-4780-89C5-CF80E28014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72125" y="4570908"/>
            <a:ext cx="295275" cy="276225"/>
          </a:xfrm>
          <a:prstGeom prst="rect">
            <a:avLst/>
          </a:prstGeom>
        </p:spPr>
      </p:pic>
      <p:pic>
        <p:nvPicPr>
          <p:cNvPr id="42" name="Gráfico 2" descr="Marca de seleção">
            <a:extLst>
              <a:ext uri="{FF2B5EF4-FFF2-40B4-BE49-F238E27FC236}">
                <a16:creationId xmlns:a16="http://schemas.microsoft.com/office/drawing/2014/main" id="{F16EC67A-7BAD-4542-A481-BCC479E0F0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72125" y="5353392"/>
            <a:ext cx="295275" cy="276225"/>
          </a:xfrm>
          <a:prstGeom prst="rect">
            <a:avLst/>
          </a:prstGeom>
        </p:spPr>
      </p:pic>
      <p:pic>
        <p:nvPicPr>
          <p:cNvPr id="46" name="Gráfico 2" descr="Marca de seleção">
            <a:extLst>
              <a:ext uri="{FF2B5EF4-FFF2-40B4-BE49-F238E27FC236}">
                <a16:creationId xmlns:a16="http://schemas.microsoft.com/office/drawing/2014/main" id="{5DF487F1-C79F-49C5-B0D3-56D15E1564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54491" y="5736238"/>
            <a:ext cx="295275" cy="276225"/>
          </a:xfrm>
          <a:prstGeom prst="rect">
            <a:avLst/>
          </a:prstGeom>
        </p:spPr>
      </p:pic>
      <p:pic>
        <p:nvPicPr>
          <p:cNvPr id="47" name="Gráfico 2" descr="Marca de seleção">
            <a:extLst>
              <a:ext uri="{FF2B5EF4-FFF2-40B4-BE49-F238E27FC236}">
                <a16:creationId xmlns:a16="http://schemas.microsoft.com/office/drawing/2014/main" id="{48F65919-6510-49FB-A19B-1EE82FB8D3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06416" y="6110666"/>
            <a:ext cx="295275" cy="276225"/>
          </a:xfrm>
          <a:prstGeom prst="rect">
            <a:avLst/>
          </a:prstGeom>
        </p:spPr>
      </p:pic>
      <p:pic>
        <p:nvPicPr>
          <p:cNvPr id="37" name="Gráfico 2" descr="Marca de seleção">
            <a:extLst>
              <a:ext uri="{FF2B5EF4-FFF2-40B4-BE49-F238E27FC236}">
                <a16:creationId xmlns:a16="http://schemas.microsoft.com/office/drawing/2014/main" id="{9BDF200F-0104-4105-A78E-EB1B9F9263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10230" y="5736239"/>
            <a:ext cx="276225" cy="276225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C9167E4D-CAB9-43F0-B6A1-5D81686EB2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9" y="114827"/>
            <a:ext cx="1184481" cy="1117345"/>
          </a:xfrm>
          <a:prstGeom prst="rect">
            <a:avLst/>
          </a:prstGeom>
        </p:spPr>
      </p:pic>
      <p:pic>
        <p:nvPicPr>
          <p:cNvPr id="38" name="Gráfico 2" descr="Marca de seleção">
            <a:extLst>
              <a:ext uri="{FF2B5EF4-FFF2-40B4-BE49-F238E27FC236}">
                <a16:creationId xmlns:a16="http://schemas.microsoft.com/office/drawing/2014/main" id="{7B8919DE-2540-4D54-892D-B058858259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72125" y="5755864"/>
            <a:ext cx="295275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2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57290" y="276687"/>
            <a:ext cx="8001024" cy="808699"/>
          </a:xfrm>
        </p:spPr>
        <p:txBody>
          <a:bodyPr/>
          <a:lstStyle/>
          <a:p>
            <a:r>
              <a:rPr lang="pt-BR" b="1" dirty="0"/>
              <a:t>Demonstração</a:t>
            </a:r>
          </a:p>
        </p:txBody>
      </p:sp>
      <p:pic>
        <p:nvPicPr>
          <p:cNvPr id="4" name="Picture 2" descr="https://lh6.googleusercontent.com/Tm6u0zSan7DxhWgXi931rcXivNSPm_TsWeO9ynOElY5O1JCakCGc1oOIrXSDP1pxUwbrTY2Pk1NEgwz8M_RoLutFMRvZd9FPgitS9u4PrjX2ckJBxC3eHXs-VzvEq-n1Q3yehHtZ2jHlbjrkQw">
            <a:extLst>
              <a:ext uri="{FF2B5EF4-FFF2-40B4-BE49-F238E27FC236}">
                <a16:creationId xmlns:a16="http://schemas.microsoft.com/office/drawing/2014/main" id="{60A3B2E4-C38D-40F1-B339-7089A7CFD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1" y="41242"/>
            <a:ext cx="1152520" cy="127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628650" y="6429396"/>
            <a:ext cx="2057400" cy="428604"/>
          </a:xfrm>
        </p:spPr>
        <p:txBody>
          <a:bodyPr/>
          <a:lstStyle/>
          <a:p>
            <a:r>
              <a:rPr lang="pt-BR" sz="1200" dirty="0">
                <a:solidFill>
                  <a:schemeClr val="tx1"/>
                </a:solidFill>
              </a:rPr>
              <a:t>Agosto/2019</a:t>
            </a:r>
          </a:p>
        </p:txBody>
      </p:sp>
      <p:sp>
        <p:nvSpPr>
          <p:cNvPr id="13" name="Espaço Reservado para Rodapé 4">
            <a:extLst>
              <a:ext uri="{FF2B5EF4-FFF2-40B4-BE49-F238E27FC236}">
                <a16:creationId xmlns:a16="http://schemas.microsoft.com/office/drawing/2014/main" id="{791DF48E-F811-41E0-B69E-50989E096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3174" y="6429396"/>
            <a:ext cx="3543314" cy="285728"/>
          </a:xfrm>
        </p:spPr>
        <p:txBody>
          <a:bodyPr/>
          <a:lstStyle/>
          <a:p>
            <a:r>
              <a:rPr lang="pt-BR" sz="1200" dirty="0" err="1">
                <a:solidFill>
                  <a:schemeClr val="tx1"/>
                </a:solidFill>
              </a:rPr>
              <a:t>Késia</a:t>
            </a:r>
            <a:r>
              <a:rPr lang="pt-BR" sz="1200" dirty="0">
                <a:solidFill>
                  <a:schemeClr val="tx1"/>
                </a:solidFill>
              </a:rPr>
              <a:t>  T, Luciana A, Luma D e Matheus V</a:t>
            </a:r>
          </a:p>
        </p:txBody>
      </p:sp>
      <p:sp>
        <p:nvSpPr>
          <p:cNvPr id="14" name="Espaço Reservado para Número de Slide 5">
            <a:extLst>
              <a:ext uri="{FF2B5EF4-FFF2-40B4-BE49-F238E27FC236}">
                <a16:creationId xmlns:a16="http://schemas.microsoft.com/office/drawing/2014/main" id="{4A4AEBE9-887F-4F60-AE5F-E85AE83E6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6776" y="6429396"/>
            <a:ext cx="685818" cy="285752"/>
          </a:xfrm>
        </p:spPr>
        <p:txBody>
          <a:bodyPr/>
          <a:lstStyle/>
          <a:p>
            <a:r>
              <a:rPr lang="pt-BR" sz="1600" dirty="0">
                <a:solidFill>
                  <a:schemeClr val="tx1"/>
                </a:solidFill>
              </a:rPr>
              <a:t>12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267167A-3398-4A62-96A8-705E5E86DD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9" y="114827"/>
            <a:ext cx="1184481" cy="1117345"/>
          </a:xfrm>
          <a:prstGeom prst="rect">
            <a:avLst/>
          </a:prstGeom>
        </p:spPr>
      </p:pic>
      <p:pic>
        <p:nvPicPr>
          <p:cNvPr id="5" name="Gravar_2019_08_28_08_13_03_599">
            <a:hlinkClick r:id="" action="ppaction://media"/>
            <a:extLst>
              <a:ext uri="{FF2B5EF4-FFF2-40B4-BE49-F238E27FC236}">
                <a16:creationId xmlns:a16="http://schemas.microsoft.com/office/drawing/2014/main" id="{B321AD7C-A572-4128-97BB-AF8815F0E3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2596" y="1232172"/>
            <a:ext cx="8678595" cy="486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7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899592" y="1484784"/>
            <a:ext cx="7630018" cy="465886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pt-BR" sz="3600" b="1" dirty="0"/>
              <a:t>Aprendizado em Grupo:</a:t>
            </a:r>
          </a:p>
          <a:p>
            <a:pPr>
              <a:buNone/>
            </a:pPr>
            <a:endParaRPr lang="pt-BR" sz="3100" b="1" dirty="0"/>
          </a:p>
          <a:p>
            <a:r>
              <a:rPr lang="pt-BR" sz="3100" dirty="0"/>
              <a:t>Expandir nosso conhecimento em modelagem 3d</a:t>
            </a:r>
          </a:p>
          <a:p>
            <a:pPr lvl="0"/>
            <a:r>
              <a:rPr lang="pt-BR" sz="3100" dirty="0"/>
              <a:t>Trabalhar em grupo.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sz="3500" b="1" dirty="0"/>
              <a:t>Projetos Futuros:</a:t>
            </a:r>
          </a:p>
          <a:p>
            <a:pPr marL="0" indent="0">
              <a:buNone/>
            </a:pPr>
            <a:endParaRPr lang="pt-BR" sz="3500" b="1" dirty="0"/>
          </a:p>
          <a:p>
            <a:r>
              <a:rPr lang="pt-BR" sz="3100" dirty="0"/>
              <a:t>Expandir o projeto mapeando também os outros blocos.</a:t>
            </a:r>
          </a:p>
          <a:p>
            <a:r>
              <a:rPr lang="pt-BR" sz="3100" dirty="0"/>
              <a:t>Adicionar QR </a:t>
            </a:r>
            <a:r>
              <a:rPr lang="pt-BR" sz="3100" dirty="0" err="1"/>
              <a:t>code</a:t>
            </a:r>
            <a:r>
              <a:rPr lang="pt-BR" sz="3100" dirty="0"/>
              <a:t> nas salas e setores deixando a localização mais precisa.</a:t>
            </a:r>
          </a:p>
          <a:p>
            <a:r>
              <a:rPr lang="pt-BR" sz="3100" dirty="0"/>
              <a:t>Adicionar localização interna em tempo real utilizando os roteadores.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714348" y="3500438"/>
            <a:ext cx="8172452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1363764" y="304764"/>
            <a:ext cx="8143900" cy="10620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300" b="1" dirty="0">
                <a:latin typeface="+mj-lt"/>
                <a:ea typeface="+mj-ea"/>
                <a:cs typeface="+mj-cs"/>
              </a:rPr>
              <a:t>Considerações finais</a:t>
            </a:r>
            <a:endParaRPr kumimoji="0" lang="pt-BR" sz="3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628650" y="6429396"/>
            <a:ext cx="2057400" cy="428604"/>
          </a:xfrm>
        </p:spPr>
        <p:txBody>
          <a:bodyPr/>
          <a:lstStyle/>
          <a:p>
            <a:r>
              <a:rPr lang="pt-BR" sz="1200" dirty="0"/>
              <a:t>Agosto/2019</a:t>
            </a:r>
          </a:p>
        </p:txBody>
      </p:sp>
      <p:sp>
        <p:nvSpPr>
          <p:cNvPr id="18" name="Espaço Reservado para Rodapé 4">
            <a:extLst>
              <a:ext uri="{FF2B5EF4-FFF2-40B4-BE49-F238E27FC236}">
                <a16:creationId xmlns:a16="http://schemas.microsoft.com/office/drawing/2014/main" id="{791DF48E-F811-41E0-B69E-50989E096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3174" y="6429396"/>
            <a:ext cx="3543314" cy="285728"/>
          </a:xfrm>
        </p:spPr>
        <p:txBody>
          <a:bodyPr/>
          <a:lstStyle/>
          <a:p>
            <a:r>
              <a:rPr lang="pt-BR" sz="1200" dirty="0" err="1"/>
              <a:t>Késia</a:t>
            </a:r>
            <a:r>
              <a:rPr lang="pt-BR" sz="1200" dirty="0"/>
              <a:t>  T, Luciana A, Luma D e Matheus V</a:t>
            </a:r>
          </a:p>
        </p:txBody>
      </p:sp>
      <p:sp>
        <p:nvSpPr>
          <p:cNvPr id="19" name="Espaço Reservado para Número de Slide 5">
            <a:extLst>
              <a:ext uri="{FF2B5EF4-FFF2-40B4-BE49-F238E27FC236}">
                <a16:creationId xmlns:a16="http://schemas.microsoft.com/office/drawing/2014/main" id="{4A4AEBE9-887F-4F60-AE5F-E85AE83E6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6776" y="6429396"/>
            <a:ext cx="685818" cy="285752"/>
          </a:xfrm>
        </p:spPr>
        <p:txBody>
          <a:bodyPr/>
          <a:lstStyle/>
          <a:p>
            <a:r>
              <a:rPr lang="pt-BR" sz="1600" dirty="0"/>
              <a:t>13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D5D30CE3-253E-4E14-BB73-8672517CF4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9" y="114827"/>
            <a:ext cx="1184481" cy="111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77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3824" y="-61163"/>
            <a:ext cx="7886700" cy="1142984"/>
          </a:xfrm>
        </p:spPr>
        <p:txBody>
          <a:bodyPr/>
          <a:lstStyle/>
          <a:p>
            <a:r>
              <a:rPr lang="pt-BR" b="1" dirty="0"/>
              <a:t>Referências: 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AC0B771-FA91-4242-9BF5-9E18F74060D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00034" y="1357298"/>
            <a:ext cx="8229600" cy="4937760"/>
          </a:xfrm>
        </p:spPr>
        <p:txBody>
          <a:bodyPr>
            <a:normAutofit/>
          </a:bodyPr>
          <a:lstStyle/>
          <a:p>
            <a:r>
              <a:rPr lang="pt-BR" sz="2000" dirty="0">
                <a:solidFill>
                  <a:srgbClr val="000000"/>
                </a:solidFill>
                <a:latin typeface="+mj-lt"/>
              </a:rPr>
              <a:t>GOOGLE LLC. </a:t>
            </a:r>
            <a:r>
              <a:rPr lang="pt-BR" sz="2000" b="1" dirty="0">
                <a:solidFill>
                  <a:srgbClr val="000000"/>
                </a:solidFill>
                <a:latin typeface="+mj-lt"/>
              </a:rPr>
              <a:t>Google Earth</a:t>
            </a:r>
            <a:r>
              <a:rPr lang="pt-BR" sz="2000" dirty="0">
                <a:solidFill>
                  <a:srgbClr val="000000"/>
                </a:solidFill>
                <a:latin typeface="+mj-lt"/>
              </a:rPr>
              <a:t>. [</a:t>
            </a:r>
            <a:r>
              <a:rPr lang="pt-BR" sz="2000" i="1" dirty="0">
                <a:solidFill>
                  <a:srgbClr val="000000"/>
                </a:solidFill>
                <a:latin typeface="+mj-lt"/>
              </a:rPr>
              <a:t>S. l.</a:t>
            </a:r>
            <a:r>
              <a:rPr lang="pt-BR" sz="2000" dirty="0">
                <a:solidFill>
                  <a:srgbClr val="000000"/>
                </a:solidFill>
                <a:latin typeface="+mj-lt"/>
              </a:rPr>
              <a:t>], 2005. Disponível em: http://www.google.com.br/</a:t>
            </a:r>
            <a:r>
              <a:rPr lang="pt-BR" sz="2000" dirty="0" err="1">
                <a:solidFill>
                  <a:srgbClr val="000000"/>
                </a:solidFill>
                <a:latin typeface="+mj-lt"/>
              </a:rPr>
              <a:t>earth</a:t>
            </a:r>
            <a:r>
              <a:rPr lang="pt-BR" sz="2000" dirty="0">
                <a:solidFill>
                  <a:srgbClr val="000000"/>
                </a:solidFill>
                <a:latin typeface="+mj-lt"/>
              </a:rPr>
              <a:t>/index.html. Acesso em: 23 abr. 2019.</a:t>
            </a:r>
          </a:p>
          <a:p>
            <a:r>
              <a:rPr lang="pt-BR" sz="2000" dirty="0">
                <a:solidFill>
                  <a:srgbClr val="000000"/>
                </a:solidFill>
                <a:latin typeface="+mj-lt"/>
              </a:rPr>
              <a:t>MALLGUIDE.ME. [S. l.], 23 abr. 2019. Disponível em: https://www.techtudo.com.br/tudo-sobre/mallguide-me.html. Acesso em: 23 abr. 2019.</a:t>
            </a:r>
          </a:p>
          <a:p>
            <a:r>
              <a:rPr lang="pt-BR" sz="2000" dirty="0"/>
              <a:t>TOMTOM INTERNATIONAL BV. </a:t>
            </a:r>
            <a:r>
              <a:rPr lang="pt-BR" sz="2000" b="1" dirty="0" err="1"/>
              <a:t>TomTom</a:t>
            </a:r>
            <a:r>
              <a:rPr lang="pt-BR" sz="2000" b="1" dirty="0"/>
              <a:t> go Brasil</a:t>
            </a:r>
            <a:r>
              <a:rPr lang="pt-BR" sz="2000" dirty="0"/>
              <a:t>. [</a:t>
            </a:r>
            <a:r>
              <a:rPr lang="pt-BR" sz="2000" i="1" dirty="0"/>
              <a:t>S. l.</a:t>
            </a:r>
            <a:r>
              <a:rPr lang="pt-BR" sz="2000" dirty="0"/>
              <a:t>], 2018. Disponível em: https://play.google.com/store/apps/</a:t>
            </a:r>
            <a:r>
              <a:rPr lang="pt-BR" sz="2000" dirty="0" err="1"/>
              <a:t>details?id</a:t>
            </a:r>
            <a:r>
              <a:rPr lang="pt-BR" sz="2000" dirty="0"/>
              <a:t>=</a:t>
            </a:r>
            <a:r>
              <a:rPr lang="pt-BR" sz="2000" dirty="0" err="1"/>
              <a:t>com.tomtom.gplay.navappfree&amp;hl</a:t>
            </a:r>
            <a:r>
              <a:rPr lang="pt-BR" sz="2000" dirty="0"/>
              <a:t>=</a:t>
            </a:r>
            <a:r>
              <a:rPr lang="pt-BR" sz="2000" dirty="0" err="1"/>
              <a:t>en_US</a:t>
            </a:r>
            <a:r>
              <a:rPr lang="pt-BR" sz="2000" dirty="0"/>
              <a:t>. Acesso em: 23 abr. 2019.</a:t>
            </a:r>
          </a:p>
          <a:p>
            <a:r>
              <a:rPr lang="pt-BR" sz="2000" dirty="0"/>
              <a:t>GRUPO UNITY. </a:t>
            </a:r>
            <a:r>
              <a:rPr lang="pt-BR" sz="2000" b="1" dirty="0" err="1"/>
              <a:t>Unity</a:t>
            </a:r>
            <a:r>
              <a:rPr lang="pt-BR" sz="2000" dirty="0"/>
              <a:t>. [S. l.], 2005. Disponível em: https://unity.com/. Acesso em: 23 abr. 2019.</a:t>
            </a:r>
          </a:p>
          <a:p>
            <a:r>
              <a:rPr lang="pt-BR" sz="2000" dirty="0"/>
              <a:t>TRIMBLE. </a:t>
            </a:r>
            <a:r>
              <a:rPr lang="pt-BR" sz="2000" b="1" dirty="0" err="1"/>
              <a:t>SketchUp</a:t>
            </a:r>
            <a:r>
              <a:rPr lang="pt-BR" sz="2000" dirty="0"/>
              <a:t>. [S. l.], 2012. Disponível em: https://www.sketchup.com/. Acesso em: 23 abr. 2019.</a:t>
            </a:r>
          </a:p>
          <a:p>
            <a:endParaRPr lang="pt-BR" sz="1800" dirty="0"/>
          </a:p>
        </p:txBody>
      </p:sp>
      <p:sp>
        <p:nvSpPr>
          <p:cNvPr id="8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628650" y="6429396"/>
            <a:ext cx="2057400" cy="428604"/>
          </a:xfrm>
        </p:spPr>
        <p:txBody>
          <a:bodyPr/>
          <a:lstStyle/>
          <a:p>
            <a:r>
              <a:rPr lang="pt-BR" sz="1200" dirty="0"/>
              <a:t>Agosto/2019</a:t>
            </a:r>
          </a:p>
        </p:txBody>
      </p:sp>
      <p:sp>
        <p:nvSpPr>
          <p:cNvPr id="13" name="Espaço Reservado para Rodapé 4">
            <a:extLst>
              <a:ext uri="{FF2B5EF4-FFF2-40B4-BE49-F238E27FC236}">
                <a16:creationId xmlns:a16="http://schemas.microsoft.com/office/drawing/2014/main" id="{791DF48E-F811-41E0-B69E-50989E096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3174" y="6429396"/>
            <a:ext cx="3543314" cy="285728"/>
          </a:xfrm>
        </p:spPr>
        <p:txBody>
          <a:bodyPr/>
          <a:lstStyle/>
          <a:p>
            <a:r>
              <a:rPr lang="pt-BR" sz="1200" dirty="0" err="1"/>
              <a:t>Késia</a:t>
            </a:r>
            <a:r>
              <a:rPr lang="pt-BR" sz="1200" dirty="0"/>
              <a:t>  T, Luciana A, Luma D e Matheus V</a:t>
            </a:r>
          </a:p>
        </p:txBody>
      </p:sp>
      <p:sp>
        <p:nvSpPr>
          <p:cNvPr id="14" name="Espaço Reservado para Número de Slide 5">
            <a:extLst>
              <a:ext uri="{FF2B5EF4-FFF2-40B4-BE49-F238E27FC236}">
                <a16:creationId xmlns:a16="http://schemas.microsoft.com/office/drawing/2014/main" id="{4A4AEBE9-887F-4F60-AE5F-E85AE83E6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6776" y="6429396"/>
            <a:ext cx="685818" cy="285752"/>
          </a:xfrm>
        </p:spPr>
        <p:txBody>
          <a:bodyPr/>
          <a:lstStyle/>
          <a:p>
            <a:r>
              <a:rPr lang="pt-BR" sz="1600" dirty="0"/>
              <a:t>14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4DAA688-151F-41C9-8E45-228B095C56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9" y="114827"/>
            <a:ext cx="1184481" cy="111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92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66046" y="70122"/>
            <a:ext cx="7886700" cy="1000132"/>
          </a:xfrm>
        </p:spPr>
        <p:txBody>
          <a:bodyPr/>
          <a:lstStyle/>
          <a:p>
            <a:r>
              <a:rPr lang="pt-BR" b="1" dirty="0"/>
              <a:t>Dúvidas?</a:t>
            </a:r>
          </a:p>
        </p:txBody>
      </p:sp>
      <p:sp>
        <p:nvSpPr>
          <p:cNvPr id="13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628650" y="6429396"/>
            <a:ext cx="2057400" cy="428604"/>
          </a:xfrm>
        </p:spPr>
        <p:txBody>
          <a:bodyPr/>
          <a:lstStyle/>
          <a:p>
            <a:r>
              <a:rPr lang="pt-BR" sz="1200" dirty="0"/>
              <a:t>Agosto/2019</a:t>
            </a:r>
          </a:p>
        </p:txBody>
      </p:sp>
      <p:sp>
        <p:nvSpPr>
          <p:cNvPr id="14" name="Espaço Reservado para Rodapé 4">
            <a:extLst>
              <a:ext uri="{FF2B5EF4-FFF2-40B4-BE49-F238E27FC236}">
                <a16:creationId xmlns:a16="http://schemas.microsoft.com/office/drawing/2014/main" id="{791DF48E-F811-41E0-B69E-50989E096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3174" y="6429396"/>
            <a:ext cx="3543314" cy="285728"/>
          </a:xfrm>
        </p:spPr>
        <p:txBody>
          <a:bodyPr/>
          <a:lstStyle/>
          <a:p>
            <a:r>
              <a:rPr lang="pt-BR" sz="1200" dirty="0" err="1"/>
              <a:t>Késia</a:t>
            </a:r>
            <a:r>
              <a:rPr lang="pt-BR" sz="1200" dirty="0"/>
              <a:t>  T, Luciana A, Luma D e Matheus V</a:t>
            </a:r>
          </a:p>
        </p:txBody>
      </p:sp>
      <p:sp>
        <p:nvSpPr>
          <p:cNvPr id="15" name="Espaço Reservado para Número de Slide 5">
            <a:extLst>
              <a:ext uri="{FF2B5EF4-FFF2-40B4-BE49-F238E27FC236}">
                <a16:creationId xmlns:a16="http://schemas.microsoft.com/office/drawing/2014/main" id="{4A4AEBE9-887F-4F60-AE5F-E85AE83E6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6776" y="6429396"/>
            <a:ext cx="685818" cy="285752"/>
          </a:xfrm>
        </p:spPr>
        <p:txBody>
          <a:bodyPr/>
          <a:lstStyle/>
          <a:p>
            <a:r>
              <a:rPr lang="pt-BR" sz="1600" dirty="0"/>
              <a:t>15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C27BF83-7F86-4969-B9E7-7B2258E8E8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9" y="114827"/>
            <a:ext cx="1184481" cy="1117345"/>
          </a:xfrm>
          <a:prstGeom prst="rect">
            <a:avLst/>
          </a:prstGeom>
        </p:spPr>
      </p:pic>
      <p:pic>
        <p:nvPicPr>
          <p:cNvPr id="6" name="Espaço Reservado para Conteúdo 5" descr="Uma imagem contendo brinquedo, boneca&#10;&#10;Descrição gerada automaticamente">
            <a:extLst>
              <a:ext uri="{FF2B5EF4-FFF2-40B4-BE49-F238E27FC236}">
                <a16:creationId xmlns:a16="http://schemas.microsoft.com/office/drawing/2014/main" id="{69E860E8-14F0-40B7-8F0F-88B814FF68B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1401762"/>
            <a:ext cx="4705350" cy="4572000"/>
          </a:xfrm>
        </p:spPr>
      </p:pic>
    </p:spTree>
    <p:extLst>
      <p:ext uri="{BB962C8B-B14F-4D97-AF65-F5344CB8AC3E}">
        <p14:creationId xmlns:p14="http://schemas.microsoft.com/office/powerpoint/2010/main" val="3661293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628650" y="6429396"/>
            <a:ext cx="2057400" cy="428604"/>
          </a:xfrm>
        </p:spPr>
        <p:txBody>
          <a:bodyPr/>
          <a:lstStyle/>
          <a:p>
            <a:r>
              <a:rPr lang="pt-BR" sz="1200" dirty="0"/>
              <a:t>Agosto/2019</a:t>
            </a:r>
          </a:p>
        </p:txBody>
      </p:sp>
      <p:sp>
        <p:nvSpPr>
          <p:cNvPr id="14" name="Espaço Reservado para Número de Slide 5">
            <a:extLst>
              <a:ext uri="{FF2B5EF4-FFF2-40B4-BE49-F238E27FC236}">
                <a16:creationId xmlns:a16="http://schemas.microsoft.com/office/drawing/2014/main" id="{4A4AEBE9-887F-4F60-AE5F-E85AE83E6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6776" y="6429396"/>
            <a:ext cx="685818" cy="285752"/>
          </a:xfrm>
        </p:spPr>
        <p:txBody>
          <a:bodyPr/>
          <a:lstStyle/>
          <a:p>
            <a:r>
              <a:rPr lang="pt-BR" sz="1600" dirty="0"/>
              <a:t>1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357290" y="1643050"/>
            <a:ext cx="628654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Orientadores:</a:t>
            </a:r>
          </a:p>
          <a:p>
            <a:pPr algn="ctr"/>
            <a:r>
              <a:rPr lang="pt-BR" sz="2400" dirty="0"/>
              <a:t>Marcelo Junior </a:t>
            </a:r>
          </a:p>
          <a:p>
            <a:pPr algn="ctr"/>
            <a:r>
              <a:rPr lang="pt-BR" sz="2400" dirty="0" err="1"/>
              <a:t>Erivaldo</a:t>
            </a:r>
            <a:r>
              <a:rPr lang="pt-BR" sz="2400" dirty="0"/>
              <a:t> de Souza</a:t>
            </a:r>
          </a:p>
          <a:p>
            <a:pPr algn="ctr"/>
            <a:endParaRPr lang="pt-BR" sz="2400" dirty="0"/>
          </a:p>
          <a:p>
            <a:pPr algn="ctr"/>
            <a:endParaRPr lang="pt-BR" sz="2400" dirty="0"/>
          </a:p>
          <a:p>
            <a:pPr algn="ctr"/>
            <a:r>
              <a:rPr lang="pt-BR" sz="2400" b="1" dirty="0"/>
              <a:t>Orientandos:  </a:t>
            </a:r>
          </a:p>
          <a:p>
            <a:pPr algn="ctr"/>
            <a:r>
              <a:rPr lang="pt-BR" sz="2400" dirty="0" err="1"/>
              <a:t>Késia</a:t>
            </a:r>
            <a:r>
              <a:rPr lang="pt-BR" sz="2400" dirty="0"/>
              <a:t> </a:t>
            </a:r>
            <a:r>
              <a:rPr lang="pt-BR" sz="2400" dirty="0" err="1"/>
              <a:t>Thaíse</a:t>
            </a:r>
            <a:endParaRPr lang="pt-BR" sz="2400" dirty="0"/>
          </a:p>
          <a:p>
            <a:pPr algn="ctr"/>
            <a:r>
              <a:rPr lang="pt-BR" sz="2400" dirty="0"/>
              <a:t>Luciana Azevedo</a:t>
            </a:r>
          </a:p>
          <a:p>
            <a:pPr algn="ctr"/>
            <a:r>
              <a:rPr lang="pt-BR" sz="2400" dirty="0"/>
              <a:t>Luma </a:t>
            </a:r>
            <a:r>
              <a:rPr lang="pt-BR" sz="2400" dirty="0" err="1"/>
              <a:t>Deiziane</a:t>
            </a:r>
            <a:endParaRPr lang="pt-BR" sz="2400" dirty="0"/>
          </a:p>
          <a:p>
            <a:pPr algn="ctr"/>
            <a:r>
              <a:rPr lang="pt-BR" sz="2400" dirty="0"/>
              <a:t>Matheus Vinícius</a:t>
            </a:r>
          </a:p>
          <a:p>
            <a:pPr algn="just"/>
            <a:endParaRPr lang="pt-BR" dirty="0"/>
          </a:p>
          <a:p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B2193C6-CD29-4C10-87D1-11030EE3F3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9" y="114827"/>
            <a:ext cx="1184481" cy="1117345"/>
          </a:xfrm>
          <a:prstGeom prst="rect">
            <a:avLst/>
          </a:prstGeom>
        </p:spPr>
      </p:pic>
      <p:sp>
        <p:nvSpPr>
          <p:cNvPr id="13" name="Espaço Reservado para Rodapé 4">
            <a:extLst>
              <a:ext uri="{FF2B5EF4-FFF2-40B4-BE49-F238E27FC236}">
                <a16:creationId xmlns:a16="http://schemas.microsoft.com/office/drawing/2014/main" id="{2300851D-8ED8-4FB0-A23F-C762BA7A3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3174" y="6429396"/>
            <a:ext cx="3543314" cy="285728"/>
          </a:xfrm>
        </p:spPr>
        <p:txBody>
          <a:bodyPr/>
          <a:lstStyle/>
          <a:p>
            <a:r>
              <a:rPr lang="pt-BR" sz="1200" dirty="0" err="1"/>
              <a:t>Késia</a:t>
            </a:r>
            <a:r>
              <a:rPr lang="pt-BR" sz="1200" dirty="0"/>
              <a:t>  T, Luciana A, Luma D e Matheus V</a:t>
            </a:r>
          </a:p>
        </p:txBody>
      </p:sp>
    </p:spTree>
    <p:extLst>
      <p:ext uri="{BB962C8B-B14F-4D97-AF65-F5344CB8AC3E}">
        <p14:creationId xmlns:p14="http://schemas.microsoft.com/office/powerpoint/2010/main" val="3036810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37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0067" y="2132856"/>
            <a:ext cx="7643866" cy="2224838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pt-BR" sz="4000" b="1" dirty="0"/>
              <a:t>Projeto Integrador - </a:t>
            </a:r>
            <a:r>
              <a:rPr lang="pt-BR" sz="4000" b="1" dirty="0" err="1"/>
              <a:t>IFWays</a:t>
            </a:r>
            <a:endParaRPr lang="pt-BR" sz="4000" b="1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568FA20-14B2-456C-9051-1FB376C3C2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" y="27856"/>
            <a:ext cx="2698534" cy="109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42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5A4FE1-EBA7-466C-84D4-9862A7622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003" y="-142900"/>
            <a:ext cx="7958138" cy="1357322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Sumário</a:t>
            </a:r>
          </a:p>
        </p:txBody>
      </p:sp>
      <p:sp>
        <p:nvSpPr>
          <p:cNvPr id="12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628650" y="6429396"/>
            <a:ext cx="2057400" cy="428604"/>
          </a:xfrm>
        </p:spPr>
        <p:txBody>
          <a:bodyPr/>
          <a:lstStyle/>
          <a:p>
            <a:r>
              <a:rPr lang="pt-BR" sz="1200" dirty="0"/>
              <a:t>Agosto/2019</a:t>
            </a:r>
          </a:p>
        </p:txBody>
      </p:sp>
      <p:sp>
        <p:nvSpPr>
          <p:cNvPr id="13" name="Espaço Reservado para Rodapé 4">
            <a:extLst>
              <a:ext uri="{FF2B5EF4-FFF2-40B4-BE49-F238E27FC236}">
                <a16:creationId xmlns:a16="http://schemas.microsoft.com/office/drawing/2014/main" id="{791DF48E-F811-41E0-B69E-50989E096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3174" y="6429396"/>
            <a:ext cx="3543314" cy="285728"/>
          </a:xfrm>
        </p:spPr>
        <p:txBody>
          <a:bodyPr/>
          <a:lstStyle/>
          <a:p>
            <a:r>
              <a:rPr lang="pt-BR" sz="1200" dirty="0" err="1"/>
              <a:t>Késia</a:t>
            </a:r>
            <a:r>
              <a:rPr lang="pt-BR" sz="1200" dirty="0"/>
              <a:t>  T, Luciana A, Luma D e Matheus V</a:t>
            </a:r>
          </a:p>
        </p:txBody>
      </p:sp>
      <p:sp>
        <p:nvSpPr>
          <p:cNvPr id="14" name="Espaço Reservado para Número de Slide 5">
            <a:extLst>
              <a:ext uri="{FF2B5EF4-FFF2-40B4-BE49-F238E27FC236}">
                <a16:creationId xmlns:a16="http://schemas.microsoft.com/office/drawing/2014/main" id="{4A4AEBE9-887F-4F60-AE5F-E85AE83E6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6776" y="6429396"/>
            <a:ext cx="685818" cy="285752"/>
          </a:xfrm>
        </p:spPr>
        <p:txBody>
          <a:bodyPr/>
          <a:lstStyle/>
          <a:p>
            <a:r>
              <a:rPr lang="pt-BR" sz="1600" dirty="0"/>
              <a:t>2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AF4622A5-E632-467A-9C51-FB0A8B796937}"/>
              </a:ext>
            </a:extLst>
          </p:cNvPr>
          <p:cNvSpPr txBox="1">
            <a:spLocks/>
          </p:cNvSpPr>
          <p:nvPr/>
        </p:nvSpPr>
        <p:spPr>
          <a:xfrm>
            <a:off x="714348" y="1500174"/>
            <a:ext cx="7886700" cy="435133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pt-BR" sz="2400" dirty="0"/>
              <a:t>Introdução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pt-BR" sz="2400" dirty="0"/>
              <a:t>Objetivos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pt-BR" sz="2400" dirty="0"/>
              <a:t>Recursos para a solução proposta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pt-BR" sz="2400" dirty="0"/>
              <a:t>Diagrama de caso de uso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pt-BR" sz="2400" dirty="0"/>
              <a:t>Problemas enfrentados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pt-BR" sz="2400" dirty="0"/>
              <a:t>Cronograma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pt-BR" sz="2400" dirty="0"/>
              <a:t>Demonstração do Modelo 3d</a:t>
            </a:r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pt-BR" sz="2400" dirty="0"/>
              <a:t>Projetos futuros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pt-BR" sz="2400" dirty="0"/>
              <a:t>Considerações finais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984FF51A-DF77-4D2B-AB64-8005B2B1A8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9" y="114827"/>
            <a:ext cx="1184481" cy="111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10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25C72C-10FE-4538-9490-DDE6E451D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705" y="155671"/>
            <a:ext cx="7886700" cy="1000108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Introdução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628650" y="6429396"/>
            <a:ext cx="2057400" cy="428604"/>
          </a:xfrm>
        </p:spPr>
        <p:txBody>
          <a:bodyPr/>
          <a:lstStyle/>
          <a:p>
            <a:r>
              <a:rPr lang="pt-BR" sz="1200" dirty="0"/>
              <a:t>Agosto/2019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91DF48E-F811-41E0-B69E-50989E096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3174" y="6429396"/>
            <a:ext cx="3543314" cy="285728"/>
          </a:xfrm>
        </p:spPr>
        <p:txBody>
          <a:bodyPr/>
          <a:lstStyle/>
          <a:p>
            <a:r>
              <a:rPr lang="pt-BR" sz="1200" dirty="0" err="1"/>
              <a:t>Késia</a:t>
            </a:r>
            <a:r>
              <a:rPr lang="pt-BR" sz="1200" dirty="0"/>
              <a:t>  T, Luciana A, Luma D e Matheus V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A4AEBE9-887F-4F60-AE5F-E85AE83E6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6776" y="6429396"/>
            <a:ext cx="685818" cy="285752"/>
          </a:xfrm>
        </p:spPr>
        <p:txBody>
          <a:bodyPr/>
          <a:lstStyle/>
          <a:p>
            <a:r>
              <a:rPr lang="pt-BR" sz="1600" dirty="0"/>
              <a:t>3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4622A5-E632-467A-9C51-FB0A8B79693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57224" y="1571612"/>
            <a:ext cx="7886700" cy="4351338"/>
          </a:xfrm>
        </p:spPr>
        <p:txBody>
          <a:bodyPr>
            <a:normAutofit/>
          </a:bodyPr>
          <a:lstStyle/>
          <a:p>
            <a:r>
              <a:rPr lang="pt-BR" sz="2400" dirty="0"/>
              <a:t>Dificuldade de localização no campus.</a:t>
            </a:r>
          </a:p>
          <a:p>
            <a:r>
              <a:rPr lang="pt-BR" sz="2400" dirty="0"/>
              <a:t>Aplicativo em que o usuário possa navegar pelo modelo do Campus 3D e pesquisar o local desejado.</a:t>
            </a:r>
          </a:p>
          <a:p>
            <a:r>
              <a:rPr lang="pt-BR" sz="2400" dirty="0"/>
              <a:t>Indicar o caminho destacado com setas até o local pesquisado.</a:t>
            </a:r>
          </a:p>
        </p:txBody>
      </p:sp>
      <p:pic>
        <p:nvPicPr>
          <p:cNvPr id="10" name="Imagem 9" descr="IF SC R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44" y="3707342"/>
            <a:ext cx="3764384" cy="2631441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875856C8-A52C-47B7-844E-9533693D6C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092" y="3706707"/>
            <a:ext cx="4579464" cy="2631442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0E482305-C347-4ABE-8116-A45967E378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9" y="114827"/>
            <a:ext cx="1184481" cy="111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0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0680" y="233178"/>
            <a:ext cx="8215338" cy="89693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Objetivos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928662" y="1500174"/>
            <a:ext cx="8358246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400" b="1" dirty="0"/>
              <a:t>Geral:</a:t>
            </a:r>
          </a:p>
          <a:p>
            <a:pPr lvl="1"/>
            <a:r>
              <a:rPr lang="pt-BR" sz="2400" dirty="0">
                <a:solidFill>
                  <a:schemeClr val="tx1"/>
                </a:solidFill>
              </a:rPr>
              <a:t> Ajudar os alunos, principalmente calouros e os visitantes a  encontrarem determinados locais do Campus.</a:t>
            </a:r>
          </a:p>
          <a:p>
            <a:pPr lvl="1"/>
            <a:endParaRPr lang="pt-BR" sz="2400" b="1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pt-BR" sz="2400" b="1" dirty="0"/>
              <a:t>Específicos:</a:t>
            </a:r>
          </a:p>
          <a:p>
            <a:pPr lvl="1"/>
            <a:r>
              <a:rPr lang="pt-BR" sz="2400" dirty="0">
                <a:solidFill>
                  <a:schemeClr val="tx1"/>
                </a:solidFill>
              </a:rPr>
              <a:t>Criar um aplicativo de localização do campus;</a:t>
            </a:r>
          </a:p>
          <a:p>
            <a:pPr lvl="1"/>
            <a:r>
              <a:rPr lang="pt-BR" sz="2400" dirty="0">
                <a:solidFill>
                  <a:schemeClr val="tx1"/>
                </a:solidFill>
              </a:rPr>
              <a:t>Indicar o local que o usuário deseja encontrar em um modelo 3D;</a:t>
            </a:r>
          </a:p>
          <a:p>
            <a:pPr lvl="1"/>
            <a:r>
              <a:rPr lang="pt-BR" sz="2400" dirty="0">
                <a:solidFill>
                  <a:schemeClr val="tx1"/>
                </a:solidFill>
              </a:rPr>
              <a:t>Fornecer breve descrição dos setores.                       </a:t>
            </a:r>
          </a:p>
        </p:txBody>
      </p:sp>
      <p:sp>
        <p:nvSpPr>
          <p:cNvPr id="9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628650" y="6429396"/>
            <a:ext cx="2057400" cy="428604"/>
          </a:xfrm>
        </p:spPr>
        <p:txBody>
          <a:bodyPr/>
          <a:lstStyle/>
          <a:p>
            <a:r>
              <a:rPr lang="pt-BR" sz="1200" dirty="0"/>
              <a:t>Agosto/2019</a:t>
            </a:r>
          </a:p>
        </p:txBody>
      </p:sp>
      <p:sp>
        <p:nvSpPr>
          <p:cNvPr id="13" name="Espaço Reservado para Rodapé 4">
            <a:extLst>
              <a:ext uri="{FF2B5EF4-FFF2-40B4-BE49-F238E27FC236}">
                <a16:creationId xmlns:a16="http://schemas.microsoft.com/office/drawing/2014/main" id="{791DF48E-F811-41E0-B69E-50989E096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3174" y="6429396"/>
            <a:ext cx="3543314" cy="285728"/>
          </a:xfrm>
        </p:spPr>
        <p:txBody>
          <a:bodyPr/>
          <a:lstStyle/>
          <a:p>
            <a:r>
              <a:rPr lang="pt-BR" sz="1200" dirty="0" err="1"/>
              <a:t>Késia</a:t>
            </a:r>
            <a:r>
              <a:rPr lang="pt-BR" sz="1200" dirty="0"/>
              <a:t>  T, Luciana A, Luma D e Matheus V</a:t>
            </a:r>
          </a:p>
        </p:txBody>
      </p:sp>
      <p:sp>
        <p:nvSpPr>
          <p:cNvPr id="14" name="Espaço Reservado para Número de Slide 5">
            <a:extLst>
              <a:ext uri="{FF2B5EF4-FFF2-40B4-BE49-F238E27FC236}">
                <a16:creationId xmlns:a16="http://schemas.microsoft.com/office/drawing/2014/main" id="{4A4AEBE9-887F-4F60-AE5F-E85AE83E6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6776" y="6429396"/>
            <a:ext cx="685818" cy="285752"/>
          </a:xfrm>
        </p:spPr>
        <p:txBody>
          <a:bodyPr/>
          <a:lstStyle/>
          <a:p>
            <a:r>
              <a:rPr lang="pt-BR" sz="1600" dirty="0"/>
              <a:t>4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5FED333-2179-472E-BA5A-019A8079CE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9" y="114827"/>
            <a:ext cx="1184481" cy="111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56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9781" y="0"/>
            <a:ext cx="7958138" cy="1142984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Soluções similares</a:t>
            </a:r>
          </a:p>
        </p:txBody>
      </p:sp>
      <p:pic>
        <p:nvPicPr>
          <p:cNvPr id="10" name="Imagem 9" descr="logo 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2714620"/>
            <a:ext cx="3857652" cy="1489475"/>
          </a:xfrm>
          <a:prstGeom prst="rect">
            <a:avLst/>
          </a:prstGeom>
        </p:spPr>
      </p:pic>
      <p:pic>
        <p:nvPicPr>
          <p:cNvPr id="9" name="Imagem 8" descr="512x512b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546" y="2428868"/>
            <a:ext cx="2357454" cy="2357454"/>
          </a:xfrm>
          <a:prstGeom prst="rect">
            <a:avLst/>
          </a:prstGeom>
        </p:spPr>
      </p:pic>
      <p:pic>
        <p:nvPicPr>
          <p:cNvPr id="19" name="Imagem 18" descr="Google_Earth_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2" y="2071678"/>
            <a:ext cx="2166562" cy="2643206"/>
          </a:xfrm>
          <a:prstGeom prst="rect">
            <a:avLst/>
          </a:prstGeom>
        </p:spPr>
      </p:pic>
      <p:sp>
        <p:nvSpPr>
          <p:cNvPr id="11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628650" y="6429396"/>
            <a:ext cx="2057400" cy="428604"/>
          </a:xfrm>
        </p:spPr>
        <p:txBody>
          <a:bodyPr/>
          <a:lstStyle/>
          <a:p>
            <a:r>
              <a:rPr lang="pt-BR" sz="1200" dirty="0"/>
              <a:t>Agosto/2019</a:t>
            </a:r>
          </a:p>
        </p:txBody>
      </p:sp>
      <p:sp>
        <p:nvSpPr>
          <p:cNvPr id="12" name="Espaço Reservado para Rodapé 4">
            <a:extLst>
              <a:ext uri="{FF2B5EF4-FFF2-40B4-BE49-F238E27FC236}">
                <a16:creationId xmlns:a16="http://schemas.microsoft.com/office/drawing/2014/main" id="{791DF48E-F811-41E0-B69E-50989E096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3174" y="6429396"/>
            <a:ext cx="3543314" cy="285728"/>
          </a:xfrm>
        </p:spPr>
        <p:txBody>
          <a:bodyPr/>
          <a:lstStyle/>
          <a:p>
            <a:r>
              <a:rPr lang="pt-BR" sz="1200" dirty="0" err="1"/>
              <a:t>Késia</a:t>
            </a:r>
            <a:r>
              <a:rPr lang="pt-BR" sz="1200" dirty="0"/>
              <a:t>  T, Luciana A, Luma D e Matheus V</a:t>
            </a:r>
          </a:p>
        </p:txBody>
      </p:sp>
      <p:sp>
        <p:nvSpPr>
          <p:cNvPr id="17" name="Espaço Reservado para Número de Slide 5">
            <a:extLst>
              <a:ext uri="{FF2B5EF4-FFF2-40B4-BE49-F238E27FC236}">
                <a16:creationId xmlns:a16="http://schemas.microsoft.com/office/drawing/2014/main" id="{4A4AEBE9-887F-4F60-AE5F-E85AE83E6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6776" y="6429396"/>
            <a:ext cx="685818" cy="285752"/>
          </a:xfrm>
        </p:spPr>
        <p:txBody>
          <a:bodyPr/>
          <a:lstStyle/>
          <a:p>
            <a:r>
              <a:rPr lang="pt-BR" sz="1600" dirty="0"/>
              <a:t>5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2DF60C9F-63EE-4C7E-A005-992E7789B9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9" y="114827"/>
            <a:ext cx="1184481" cy="111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96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9781" y="0"/>
            <a:ext cx="7958138" cy="1142984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Google Earth</a:t>
            </a:r>
          </a:p>
        </p:txBody>
      </p:sp>
      <p:sp>
        <p:nvSpPr>
          <p:cNvPr id="11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628650" y="6429396"/>
            <a:ext cx="2057400" cy="428604"/>
          </a:xfrm>
        </p:spPr>
        <p:txBody>
          <a:bodyPr/>
          <a:lstStyle/>
          <a:p>
            <a:r>
              <a:rPr lang="pt-BR" sz="1200" dirty="0"/>
              <a:t>Agosto/2019</a:t>
            </a:r>
          </a:p>
        </p:txBody>
      </p:sp>
      <p:sp>
        <p:nvSpPr>
          <p:cNvPr id="12" name="Espaço Reservado para Rodapé 4">
            <a:extLst>
              <a:ext uri="{FF2B5EF4-FFF2-40B4-BE49-F238E27FC236}">
                <a16:creationId xmlns:a16="http://schemas.microsoft.com/office/drawing/2014/main" id="{791DF48E-F811-41E0-B69E-50989E096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3174" y="6429396"/>
            <a:ext cx="3543314" cy="285728"/>
          </a:xfrm>
        </p:spPr>
        <p:txBody>
          <a:bodyPr/>
          <a:lstStyle/>
          <a:p>
            <a:r>
              <a:rPr lang="pt-BR" sz="1200" dirty="0" err="1"/>
              <a:t>Késia</a:t>
            </a:r>
            <a:r>
              <a:rPr lang="pt-BR" sz="1200" dirty="0"/>
              <a:t>  T, Luciana A, Luma D e Matheus V</a:t>
            </a:r>
          </a:p>
        </p:txBody>
      </p:sp>
      <p:sp>
        <p:nvSpPr>
          <p:cNvPr id="17" name="Espaço Reservado para Número de Slide 5">
            <a:extLst>
              <a:ext uri="{FF2B5EF4-FFF2-40B4-BE49-F238E27FC236}">
                <a16:creationId xmlns:a16="http://schemas.microsoft.com/office/drawing/2014/main" id="{4A4AEBE9-887F-4F60-AE5F-E85AE83E6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6776" y="6429396"/>
            <a:ext cx="685818" cy="285752"/>
          </a:xfrm>
        </p:spPr>
        <p:txBody>
          <a:bodyPr/>
          <a:lstStyle/>
          <a:p>
            <a:r>
              <a:rPr lang="pt-BR" sz="1600" dirty="0"/>
              <a:t>5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2DF60C9F-63EE-4C7E-A005-992E7789B9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9" y="114827"/>
            <a:ext cx="1184481" cy="1117345"/>
          </a:xfrm>
          <a:prstGeom prst="rect">
            <a:avLst/>
          </a:prstGeom>
        </p:spPr>
      </p:pic>
      <p:pic>
        <p:nvPicPr>
          <p:cNvPr id="4" name="Imagem 3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C68454F0-4491-48B3-AC73-6D9D83D8B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87" y="1772816"/>
            <a:ext cx="8505607" cy="377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41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9781" y="0"/>
            <a:ext cx="7958138" cy="1142984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Google Earth</a:t>
            </a:r>
          </a:p>
        </p:txBody>
      </p:sp>
      <p:sp>
        <p:nvSpPr>
          <p:cNvPr id="11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628650" y="6429396"/>
            <a:ext cx="2057400" cy="428604"/>
          </a:xfrm>
        </p:spPr>
        <p:txBody>
          <a:bodyPr/>
          <a:lstStyle/>
          <a:p>
            <a:r>
              <a:rPr lang="pt-BR" sz="1200" dirty="0"/>
              <a:t>Agosto/2019</a:t>
            </a:r>
          </a:p>
        </p:txBody>
      </p:sp>
      <p:sp>
        <p:nvSpPr>
          <p:cNvPr id="12" name="Espaço Reservado para Rodapé 4">
            <a:extLst>
              <a:ext uri="{FF2B5EF4-FFF2-40B4-BE49-F238E27FC236}">
                <a16:creationId xmlns:a16="http://schemas.microsoft.com/office/drawing/2014/main" id="{791DF48E-F811-41E0-B69E-50989E096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3174" y="6429396"/>
            <a:ext cx="3543314" cy="285728"/>
          </a:xfrm>
        </p:spPr>
        <p:txBody>
          <a:bodyPr/>
          <a:lstStyle/>
          <a:p>
            <a:r>
              <a:rPr lang="pt-BR" sz="1200" dirty="0" err="1"/>
              <a:t>Késia</a:t>
            </a:r>
            <a:r>
              <a:rPr lang="pt-BR" sz="1200" dirty="0"/>
              <a:t>  T, Luciana A, Luma D e Matheus V</a:t>
            </a:r>
          </a:p>
        </p:txBody>
      </p:sp>
      <p:sp>
        <p:nvSpPr>
          <p:cNvPr id="17" name="Espaço Reservado para Número de Slide 5">
            <a:extLst>
              <a:ext uri="{FF2B5EF4-FFF2-40B4-BE49-F238E27FC236}">
                <a16:creationId xmlns:a16="http://schemas.microsoft.com/office/drawing/2014/main" id="{4A4AEBE9-887F-4F60-AE5F-E85AE83E6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6776" y="6429396"/>
            <a:ext cx="685818" cy="285752"/>
          </a:xfrm>
        </p:spPr>
        <p:txBody>
          <a:bodyPr/>
          <a:lstStyle/>
          <a:p>
            <a:r>
              <a:rPr lang="pt-BR" sz="1600" dirty="0"/>
              <a:t>5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2DF60C9F-63EE-4C7E-A005-992E7789B9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9" y="114827"/>
            <a:ext cx="1184481" cy="1117345"/>
          </a:xfrm>
          <a:prstGeom prst="rect">
            <a:avLst/>
          </a:prstGeom>
        </p:spPr>
      </p:pic>
      <p:pic>
        <p:nvPicPr>
          <p:cNvPr id="6" name="Imagem 5" descr="Uma imagem contendo estrada, céu, edifício, ao ar livre&#10;&#10;Descrição gerada automaticamente">
            <a:extLst>
              <a:ext uri="{FF2B5EF4-FFF2-40B4-BE49-F238E27FC236}">
                <a16:creationId xmlns:a16="http://schemas.microsoft.com/office/drawing/2014/main" id="{A659FAC2-FFA1-45BF-BC8A-CEEC23D55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68" y="1849945"/>
            <a:ext cx="8637236" cy="386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07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9781" y="0"/>
            <a:ext cx="7958138" cy="1142984"/>
          </a:xfrm>
        </p:spPr>
        <p:txBody>
          <a:bodyPr/>
          <a:lstStyle/>
          <a:p>
            <a:r>
              <a:rPr lang="pt-BR" b="1" dirty="0" err="1">
                <a:solidFill>
                  <a:schemeClr val="tx1"/>
                </a:solidFill>
              </a:rPr>
              <a:t>TomTom</a:t>
            </a:r>
            <a:r>
              <a:rPr lang="pt-BR" b="1" dirty="0">
                <a:solidFill>
                  <a:schemeClr val="tx1"/>
                </a:solidFill>
              </a:rPr>
              <a:t> go</a:t>
            </a:r>
          </a:p>
        </p:txBody>
      </p:sp>
      <p:sp>
        <p:nvSpPr>
          <p:cNvPr id="11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628650" y="6429396"/>
            <a:ext cx="2057400" cy="428604"/>
          </a:xfrm>
        </p:spPr>
        <p:txBody>
          <a:bodyPr/>
          <a:lstStyle/>
          <a:p>
            <a:r>
              <a:rPr lang="pt-BR" sz="1200" dirty="0"/>
              <a:t>Agosto/2019</a:t>
            </a:r>
          </a:p>
        </p:txBody>
      </p:sp>
      <p:sp>
        <p:nvSpPr>
          <p:cNvPr id="12" name="Espaço Reservado para Rodapé 4">
            <a:extLst>
              <a:ext uri="{FF2B5EF4-FFF2-40B4-BE49-F238E27FC236}">
                <a16:creationId xmlns:a16="http://schemas.microsoft.com/office/drawing/2014/main" id="{791DF48E-F811-41E0-B69E-50989E096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3174" y="6429396"/>
            <a:ext cx="3543314" cy="285728"/>
          </a:xfrm>
        </p:spPr>
        <p:txBody>
          <a:bodyPr/>
          <a:lstStyle/>
          <a:p>
            <a:r>
              <a:rPr lang="pt-BR" sz="1200" dirty="0" err="1"/>
              <a:t>Késia</a:t>
            </a:r>
            <a:r>
              <a:rPr lang="pt-BR" sz="1200" dirty="0"/>
              <a:t>  T, Luciana A, Luma D e Matheus V</a:t>
            </a:r>
          </a:p>
        </p:txBody>
      </p:sp>
      <p:sp>
        <p:nvSpPr>
          <p:cNvPr id="17" name="Espaço Reservado para Número de Slide 5">
            <a:extLst>
              <a:ext uri="{FF2B5EF4-FFF2-40B4-BE49-F238E27FC236}">
                <a16:creationId xmlns:a16="http://schemas.microsoft.com/office/drawing/2014/main" id="{4A4AEBE9-887F-4F60-AE5F-E85AE83E6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6776" y="6429396"/>
            <a:ext cx="685818" cy="285752"/>
          </a:xfrm>
        </p:spPr>
        <p:txBody>
          <a:bodyPr/>
          <a:lstStyle/>
          <a:p>
            <a:r>
              <a:rPr lang="pt-BR" sz="1600" dirty="0"/>
              <a:t>5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2DF60C9F-63EE-4C7E-A005-992E7789B9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9" y="114827"/>
            <a:ext cx="1184481" cy="1117345"/>
          </a:xfrm>
          <a:prstGeom prst="rect">
            <a:avLst/>
          </a:prstGeom>
        </p:spPr>
      </p:pic>
      <p:pic>
        <p:nvPicPr>
          <p:cNvPr id="5" name="Imagem 4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7DF26FBA-D691-4290-86A4-A330B3859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234" y="1285875"/>
            <a:ext cx="3444888" cy="500064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C01799F-B30F-416C-A360-05C14666CB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05" y="1370484"/>
            <a:ext cx="3362087" cy="495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102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em">
  <a:themeElements>
    <a:clrScheme name="Personalizada 11">
      <a:dk1>
        <a:sysClr val="windowText" lastClr="000000"/>
      </a:dk1>
      <a:lt1>
        <a:sysClr val="window" lastClr="FFFFFF"/>
      </a:lt1>
      <a:dk2>
        <a:srgbClr val="000000"/>
      </a:dk2>
      <a:lt2>
        <a:srgbClr val="D6ECFF"/>
      </a:lt2>
      <a:accent1>
        <a:srgbClr val="FF0000"/>
      </a:accent1>
      <a:accent2>
        <a:srgbClr val="FF0000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em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8068</TotalTime>
  <Words>674</Words>
  <Application>Microsoft Office PowerPoint</Application>
  <PresentationFormat>Apresentação na tela (4:3)</PresentationFormat>
  <Paragraphs>166</Paragraphs>
  <Slides>20</Slides>
  <Notes>6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5" baseType="lpstr">
      <vt:lpstr>Arial</vt:lpstr>
      <vt:lpstr>Calibri</vt:lpstr>
      <vt:lpstr>Wingdings</vt:lpstr>
      <vt:lpstr>Wingdings 3</vt:lpstr>
      <vt:lpstr>Origem</vt:lpstr>
      <vt:lpstr>Projeto Integrador - IFWays</vt:lpstr>
      <vt:lpstr>Apresentação do PowerPoint</vt:lpstr>
      <vt:lpstr>Sumário</vt:lpstr>
      <vt:lpstr>Introdução</vt:lpstr>
      <vt:lpstr>Objetivos</vt:lpstr>
      <vt:lpstr>Soluções similares</vt:lpstr>
      <vt:lpstr>Google Earth</vt:lpstr>
      <vt:lpstr>Google Earth</vt:lpstr>
      <vt:lpstr>TomTom go</vt:lpstr>
      <vt:lpstr>MallGuide.me</vt:lpstr>
      <vt:lpstr>Solução tecnológica </vt:lpstr>
      <vt:lpstr>Tecnologias</vt:lpstr>
      <vt:lpstr>Diagrama de casos de uso</vt:lpstr>
      <vt:lpstr>Problemas enfrentados</vt:lpstr>
      <vt:lpstr>Cronograma</vt:lpstr>
      <vt:lpstr>Demonstração</vt:lpstr>
      <vt:lpstr>Apresentação do PowerPoint</vt:lpstr>
      <vt:lpstr>Referências: </vt:lpstr>
      <vt:lpstr>Dúvidas?</vt:lpstr>
      <vt:lpstr>Projeto Integrador - IFWays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Projeto Integrador</dc:title>
  <dc:creator>Késia Thaíse Viana Vicente</dc:creator>
  <cp:lastModifiedBy>luma deiziane</cp:lastModifiedBy>
  <cp:revision>229</cp:revision>
  <dcterms:created xsi:type="dcterms:W3CDTF">2019-03-19T10:26:12Z</dcterms:created>
  <dcterms:modified xsi:type="dcterms:W3CDTF">2019-08-28T12:31:55Z</dcterms:modified>
</cp:coreProperties>
</file>