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25.png" ContentType="image/png"/>
  <Override PartName="/ppt/media/image24.png" ContentType="image/png"/>
  <Override PartName="/ppt/media/image9.png" ContentType="image/png"/>
  <Override PartName="/ppt/media/image10.png" ContentType="image/png"/>
  <Override PartName="/ppt/media/image23.png" ContentType="image/png"/>
  <Override PartName="/ppt/media/image8.png" ContentType="image/png"/>
  <Override PartName="/ppt/media/image1.png" ContentType="image/png"/>
  <Override PartName="/ppt/media/image6.png" ContentType="image/png"/>
  <Override PartName="/ppt/media/image21.png" ContentType="image/png"/>
  <Override PartName="/ppt/media/image2.png" ContentType="image/png"/>
  <Override PartName="/ppt/media/image7.png" ContentType="image/png"/>
  <Override PartName="/ppt/media/image22.png" ContentType="image/png"/>
  <Override PartName="/ppt/media/image19.jpeg" ContentType="image/jpeg"/>
  <Override PartName="/ppt/media/image3.png" ContentType="image/png"/>
  <Override PartName="/ppt/media/image4.png" ContentType="image/png"/>
  <Override PartName="/ppt/media/image11.jpeg" ContentType="image/jpe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5.png" ContentType="image/png"/>
  <Override PartName="/ppt/media/image20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Masters/slideMaster3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2190412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38F877D6-1BEB-41EB-85DB-564930004E56}" type="slidenum"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</p:spPr>
        <p:txBody>
          <a:bodyPr lIns="0" rIns="0" tIns="0" bIns="0"/>
          <a:p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06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24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360216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360216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06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23124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06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06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23124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360216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/>
        </p:blipFill>
        <p:spPr>
          <a:xfrm>
            <a:off x="360216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06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23124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06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06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23124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" descr=""/>
          <p:cNvPicPr/>
          <p:nvPr/>
        </p:nvPicPr>
        <p:blipFill>
          <a:blip r:embed="rId2"/>
          <a:stretch/>
        </p:blipFill>
        <p:spPr>
          <a:xfrm>
            <a:off x="360216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"/>
          <a:stretch/>
        </p:blipFill>
        <p:spPr>
          <a:xfrm>
            <a:off x="360216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06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240" y="368208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240" y="1604520"/>
            <a:ext cx="535356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06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280" cy="114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280" cy="39769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06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06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838800" y="2421000"/>
            <a:ext cx="10767240" cy="1672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pt-BR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Java Orientado à Futuros Programadores (OFP)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118440" y="4295160"/>
            <a:ext cx="10767240" cy="2389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Componentes: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 Campêlo da Silva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Lívia Cristina de Lima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Rafael Cavalcante dos Santos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Orientador: Daniel Bruno Alves dos Santos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Co-orientador: Thiago Jefferson de Araújo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5" name="Imagem 4" descr=""/>
          <p:cNvPicPr/>
          <p:nvPr/>
        </p:nvPicPr>
        <p:blipFill>
          <a:blip r:embed="rId1"/>
          <a:stretch/>
        </p:blipFill>
        <p:spPr>
          <a:xfrm>
            <a:off x="11063880" y="172800"/>
            <a:ext cx="802080" cy="1075320"/>
          </a:xfrm>
          <a:prstGeom prst="rect">
            <a:avLst/>
          </a:prstGeom>
          <a:ln>
            <a:noFill/>
          </a:ln>
        </p:spPr>
      </p:pic>
      <p:pic>
        <p:nvPicPr>
          <p:cNvPr id="116" name="Imagem 3" descr=""/>
          <p:cNvPicPr/>
          <p:nvPr/>
        </p:nvPicPr>
        <p:blipFill>
          <a:blip r:embed="rId2"/>
          <a:stretch/>
        </p:blipFill>
        <p:spPr>
          <a:xfrm>
            <a:off x="4943160" y="172800"/>
            <a:ext cx="1744920" cy="17967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838080" y="116640"/>
            <a:ext cx="10513080" cy="13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Modelo lógico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8" name="Espaço Reservado para Conteúdo 5" descr=""/>
          <p:cNvPicPr/>
          <p:nvPr/>
        </p:nvPicPr>
        <p:blipFill>
          <a:blip r:embed="rId1"/>
          <a:stretch/>
        </p:blipFill>
        <p:spPr>
          <a:xfrm>
            <a:off x="1702800" y="1269360"/>
            <a:ext cx="8784000" cy="5086440"/>
          </a:xfrm>
          <a:prstGeom prst="rect">
            <a:avLst/>
          </a:prstGeom>
          <a:ln>
            <a:noFill/>
          </a:ln>
        </p:spPr>
      </p:pic>
      <p:sp>
        <p:nvSpPr>
          <p:cNvPr id="159" name="CustomShape 2"/>
          <p:cNvSpPr/>
          <p:nvPr/>
        </p:nvSpPr>
        <p:spPr>
          <a:xfrm>
            <a:off x="5851440" y="6406920"/>
            <a:ext cx="41133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3"/>
          <p:cNvSpPr/>
          <p:nvPr/>
        </p:nvSpPr>
        <p:spPr>
          <a:xfrm>
            <a:off x="7607520" y="6356520"/>
            <a:ext cx="374400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1" name="Imagem 6" descr=""/>
          <p:cNvPicPr/>
          <p:nvPr/>
        </p:nvPicPr>
        <p:blipFill>
          <a:blip r:embed="rId2"/>
          <a:stretch/>
        </p:blipFill>
        <p:spPr>
          <a:xfrm>
            <a:off x="11063880" y="14364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838080" y="805320"/>
            <a:ext cx="10513080" cy="5370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Protótipo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restart="whenNotActive" nodeType="interactiveSeq" fill="hold">
                <p:childTnLst>
                  <p:par>
                    <p:cTn id="23" fill="hold"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mediacall">
                                  <p:stCondLst>
                                    <p:cond delay="0"/>
                                  </p:stCond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838080" y="365040"/>
            <a:ext cx="10513080" cy="13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Obstáculos enfrentados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838080" y="1825560"/>
            <a:ext cx="10513080" cy="4350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28600" indent="-2275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limitações de meios adequados para o desenvolvimentos do projeto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conciliar o PI com outras disciplinas acadêmicas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5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Dificuldades na utilização da ferramenta Android Studio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5663160" y="6386040"/>
            <a:ext cx="41133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4"/>
          <p:cNvSpPr/>
          <p:nvPr/>
        </p:nvSpPr>
        <p:spPr>
          <a:xfrm>
            <a:off x="8609400" y="6356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7" name="Imagem 6" descr=""/>
          <p:cNvPicPr/>
          <p:nvPr/>
        </p:nvPicPr>
        <p:blipFill>
          <a:blip r:embed="rId1"/>
          <a:stretch/>
        </p:blipFill>
        <p:spPr>
          <a:xfrm>
            <a:off x="11063880" y="14364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934200" y="3960"/>
            <a:ext cx="10513080" cy="69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Cronograma de atividades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69" name="Table 2"/>
          <p:cNvGraphicFramePr/>
          <p:nvPr/>
        </p:nvGraphicFramePr>
        <p:xfrm>
          <a:off x="934200" y="713520"/>
          <a:ext cx="9570960" cy="5835240"/>
        </p:xfrm>
        <a:graphic>
          <a:graphicData uri="http://schemas.openxmlformats.org/drawingml/2006/table">
            <a:tbl>
              <a:tblPr/>
              <a:tblGrid>
                <a:gridCol w="3189960"/>
                <a:gridCol w="3189960"/>
                <a:gridCol w="3191400"/>
              </a:tblGrid>
              <a:tr h="387360">
                <a:tc>
                  <a:txBody>
                    <a:bodyPr lIns="87480" rIns="874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20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Atividades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87480" rIns="874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Período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87480" rIns="874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progresso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</a:tr>
              <a:tr h="622440"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1ª Apresentação: Ideia do Projeto  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24 de Abril      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lIns="87480" rIns="874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Concluída 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</a:tr>
              <a:tr h="622440"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Desenvolvimento do Branco de Dados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31 de Abril  a 29 de Maio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87480" rIns="874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concluída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2214360"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Desenvolvimento do modulo servidor, das classes de comunicação com o banco de dados e com o servidor e desenvolvimento dos módulos do aplicativo e criação das fases.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30 de Maio a 2 de Outubro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lIns="87480" rIns="874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parcialmente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</a:tr>
              <a:tr h="622440"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2ª Apresentação: Andamento do Projeto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28 de Agosto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87480" rIns="874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Concluída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683280"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Entrega do Projeto e Testes Finais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03 a 30 de Outubro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 lIns="87480" rIns="874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4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x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</a:tr>
              <a:tr h="683280"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Apresentação Final do Projeto na Expotec/SC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87480" rIns="874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Indeterminado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87480" rIns="874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4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x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7480" marR="8748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</a:tbl>
          </a:graphicData>
        </a:graphic>
      </p:graphicFrame>
      <p:sp>
        <p:nvSpPr>
          <p:cNvPr id="170" name="CustomShape 3"/>
          <p:cNvSpPr/>
          <p:nvPr/>
        </p:nvSpPr>
        <p:spPr>
          <a:xfrm>
            <a:off x="5087160" y="6453360"/>
            <a:ext cx="5774760" cy="29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8609400" y="6356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2" name="Imagem 6" descr=""/>
          <p:cNvPicPr/>
          <p:nvPr/>
        </p:nvPicPr>
        <p:blipFill>
          <a:blip r:embed="rId1"/>
          <a:stretch/>
        </p:blipFill>
        <p:spPr>
          <a:xfrm>
            <a:off x="10872000" y="7596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838080" y="365040"/>
            <a:ext cx="10513080" cy="13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Dúvidas?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838080" y="1825560"/>
            <a:ext cx="10513080" cy="4350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CustomShape 3"/>
          <p:cNvSpPr/>
          <p:nvPr/>
        </p:nvSpPr>
        <p:spPr>
          <a:xfrm>
            <a:off x="5087160" y="6453360"/>
            <a:ext cx="5774760" cy="29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4"/>
          <p:cNvSpPr/>
          <p:nvPr/>
        </p:nvSpPr>
        <p:spPr>
          <a:xfrm>
            <a:off x="8609400" y="6356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7" name="Imagem 6" descr=""/>
          <p:cNvPicPr/>
          <p:nvPr/>
        </p:nvPicPr>
        <p:blipFill>
          <a:blip r:embed="rId1"/>
          <a:stretch/>
        </p:blipFill>
        <p:spPr>
          <a:xfrm>
            <a:off x="11063880" y="17280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838080" y="365040"/>
            <a:ext cx="10513080" cy="13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Sumário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838080" y="1825560"/>
            <a:ext cx="10513080" cy="4350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Introdução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Problemática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Objetivos 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Solução tecnológica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Diagrama de casos de uso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Modelo conceitual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Modelo lógico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Protótipo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Obstáculos enfrentados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Cronograma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9160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CustomShape 3"/>
          <p:cNvSpPr/>
          <p:nvPr/>
        </p:nvSpPr>
        <p:spPr>
          <a:xfrm>
            <a:off x="4871160" y="6453360"/>
            <a:ext cx="5990760" cy="29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</a:t>
            </a: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8609400" y="6356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1" name="Imagem 5" descr=""/>
          <p:cNvPicPr/>
          <p:nvPr/>
        </p:nvPicPr>
        <p:blipFill>
          <a:blip r:embed="rId1"/>
          <a:stretch/>
        </p:blipFill>
        <p:spPr>
          <a:xfrm>
            <a:off x="11063880" y="17280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838080" y="365040"/>
            <a:ext cx="10513080" cy="13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Introdução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838080" y="1825560"/>
            <a:ext cx="10513080" cy="4350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576360" indent="-4561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Contato com a programação nos primeiros anos do curso de informática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Dificuldades na aprendizagem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Demanda de outros meios de estudos para facilidade no aprendizado em Java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CustomShape 3"/>
          <p:cNvSpPr/>
          <p:nvPr/>
        </p:nvSpPr>
        <p:spPr>
          <a:xfrm>
            <a:off x="5015160" y="6453360"/>
            <a:ext cx="5846760" cy="29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8609400" y="6356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6" name="Imagem 5" descr=""/>
          <p:cNvPicPr/>
          <p:nvPr/>
        </p:nvPicPr>
        <p:blipFill>
          <a:blip r:embed="rId1"/>
          <a:stretch/>
        </p:blipFill>
        <p:spPr>
          <a:xfrm>
            <a:off x="11063880" y="17280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838080" y="365040"/>
            <a:ext cx="10513080" cy="13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Problemática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838080" y="1825560"/>
            <a:ext cx="10513080" cy="4350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28600" indent="-2275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Como ajudar os alunos a aprender linguagem de programação?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5087160" y="6453360"/>
            <a:ext cx="5774760" cy="29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8609400" y="6356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1" name="Imagem 5" descr=""/>
          <p:cNvPicPr/>
          <p:nvPr/>
        </p:nvPicPr>
        <p:blipFill>
          <a:blip r:embed="rId1"/>
          <a:stretch/>
        </p:blipFill>
        <p:spPr>
          <a:xfrm>
            <a:off x="838800" y="2925000"/>
            <a:ext cx="2168640" cy="3067920"/>
          </a:xfrm>
          <a:prstGeom prst="rect">
            <a:avLst/>
          </a:prstGeom>
          <a:ln>
            <a:noFill/>
          </a:ln>
        </p:spPr>
      </p:pic>
      <p:pic>
        <p:nvPicPr>
          <p:cNvPr id="132" name="Imagem 6" descr=""/>
          <p:cNvPicPr/>
          <p:nvPr/>
        </p:nvPicPr>
        <p:blipFill>
          <a:blip r:embed="rId2"/>
          <a:stretch/>
        </p:blipFill>
        <p:spPr>
          <a:xfrm>
            <a:off x="11063880" y="17280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838080" y="365040"/>
            <a:ext cx="10513080" cy="13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838080" y="1825560"/>
            <a:ext cx="10513080" cy="4350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576360" indent="-4561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 geral: Ajudar os alunos na aprendizagem Java de forma lúdica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76360" indent="-45612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 especifico: Desenvolver um aplicativo que auxilie os alunos a aprender Java por meio da gamificação dos conteúdos e sirva como ferramenta para docentes 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CustomShape 3"/>
          <p:cNvSpPr/>
          <p:nvPr/>
        </p:nvSpPr>
        <p:spPr>
          <a:xfrm>
            <a:off x="5087160" y="6453360"/>
            <a:ext cx="5774760" cy="29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CustomShape 4"/>
          <p:cNvSpPr/>
          <p:nvPr/>
        </p:nvSpPr>
        <p:spPr>
          <a:xfrm>
            <a:off x="8609400" y="6356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7" name="Imagem 6" descr=""/>
          <p:cNvPicPr/>
          <p:nvPr/>
        </p:nvPicPr>
        <p:blipFill>
          <a:blip r:embed="rId1"/>
          <a:stretch/>
        </p:blipFill>
        <p:spPr>
          <a:xfrm>
            <a:off x="11063880" y="17172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838080" y="365040"/>
            <a:ext cx="10513080" cy="132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Solução Tecnológica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39" name="Espaço Reservado para Conteúdo 2" descr=""/>
          <p:cNvPicPr/>
          <p:nvPr/>
        </p:nvPicPr>
        <p:blipFill>
          <a:blip r:embed="rId1"/>
          <a:stretch/>
        </p:blipFill>
        <p:spPr>
          <a:xfrm>
            <a:off x="550440" y="1628640"/>
            <a:ext cx="11221560" cy="4435560"/>
          </a:xfrm>
          <a:prstGeom prst="rect">
            <a:avLst/>
          </a:prstGeom>
          <a:ln>
            <a:noFill/>
          </a:ln>
        </p:spPr>
      </p:pic>
      <p:sp>
        <p:nvSpPr>
          <p:cNvPr id="140" name="CustomShape 2"/>
          <p:cNvSpPr/>
          <p:nvPr/>
        </p:nvSpPr>
        <p:spPr>
          <a:xfrm>
            <a:off x="5087160" y="6453360"/>
            <a:ext cx="5774760" cy="29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 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CustomShape 3"/>
          <p:cNvSpPr/>
          <p:nvPr/>
        </p:nvSpPr>
        <p:spPr>
          <a:xfrm>
            <a:off x="8609400" y="6356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2" name="Imagem 6" descr=""/>
          <p:cNvPicPr/>
          <p:nvPr/>
        </p:nvPicPr>
        <p:blipFill>
          <a:blip r:embed="rId2"/>
          <a:stretch/>
        </p:blipFill>
        <p:spPr>
          <a:xfrm>
            <a:off x="11063880" y="17280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838080" y="365040"/>
            <a:ext cx="10513080" cy="883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Diagrama de casos de uso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5087160" y="6477480"/>
            <a:ext cx="5774760" cy="29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CustomShape 3"/>
          <p:cNvSpPr/>
          <p:nvPr/>
        </p:nvSpPr>
        <p:spPr>
          <a:xfrm>
            <a:off x="8609400" y="6320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6" name="Imagem 6" descr=""/>
          <p:cNvPicPr/>
          <p:nvPr/>
        </p:nvPicPr>
        <p:blipFill>
          <a:blip r:embed="rId1"/>
          <a:stretch/>
        </p:blipFill>
        <p:spPr>
          <a:xfrm>
            <a:off x="11063880" y="172800"/>
            <a:ext cx="802080" cy="1075320"/>
          </a:xfrm>
          <a:prstGeom prst="rect">
            <a:avLst/>
          </a:prstGeom>
          <a:ln>
            <a:noFill/>
          </a:ln>
        </p:spPr>
      </p:pic>
      <p:pic>
        <p:nvPicPr>
          <p:cNvPr id="147" name="Imagem 2" descr=""/>
          <p:cNvPicPr/>
          <p:nvPr/>
        </p:nvPicPr>
        <p:blipFill>
          <a:blip r:embed="rId2"/>
          <a:stretch/>
        </p:blipFill>
        <p:spPr>
          <a:xfrm>
            <a:off x="1968840" y="1198080"/>
            <a:ext cx="7463160" cy="5278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838080" y="675360"/>
            <a:ext cx="10513080" cy="550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Evolução do Projeto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9" name="Imagem 6" descr=""/>
          <p:cNvPicPr/>
          <p:nvPr/>
        </p:nvPicPr>
        <p:blipFill>
          <a:blip r:embed="rId1"/>
          <a:stretch/>
        </p:blipFill>
        <p:spPr>
          <a:xfrm>
            <a:off x="11063880" y="143640"/>
            <a:ext cx="802080" cy="1075320"/>
          </a:xfrm>
          <a:prstGeom prst="rect">
            <a:avLst/>
          </a:prstGeom>
          <a:ln>
            <a:noFill/>
          </a:ln>
        </p:spPr>
      </p:pic>
      <p:sp>
        <p:nvSpPr>
          <p:cNvPr id="150" name="CustomShape 2"/>
          <p:cNvSpPr/>
          <p:nvPr/>
        </p:nvSpPr>
        <p:spPr>
          <a:xfrm>
            <a:off x="5087160" y="6453360"/>
            <a:ext cx="5774760" cy="29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CustomShape 3"/>
          <p:cNvSpPr/>
          <p:nvPr/>
        </p:nvSpPr>
        <p:spPr>
          <a:xfrm>
            <a:off x="8609400" y="6320520"/>
            <a:ext cx="27417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821160" y="339120"/>
            <a:ext cx="10513080" cy="1077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Modelo conceitual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53" name="Espaço Reservado para Conteúdo 5" descr=""/>
          <p:cNvPicPr/>
          <p:nvPr/>
        </p:nvPicPr>
        <p:blipFill>
          <a:blip r:embed="rId1"/>
          <a:stretch/>
        </p:blipFill>
        <p:spPr>
          <a:xfrm>
            <a:off x="118440" y="1416960"/>
            <a:ext cx="10636560" cy="4938120"/>
          </a:xfrm>
          <a:prstGeom prst="rect">
            <a:avLst/>
          </a:prstGeom>
          <a:ln>
            <a:noFill/>
          </a:ln>
        </p:spPr>
      </p:pic>
      <p:sp>
        <p:nvSpPr>
          <p:cNvPr id="154" name="CustomShape 2"/>
          <p:cNvSpPr/>
          <p:nvPr/>
        </p:nvSpPr>
        <p:spPr>
          <a:xfrm>
            <a:off x="6239160" y="6356520"/>
            <a:ext cx="41133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pt-BR" sz="2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Isabel, Lívia e Rafael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6959160" y="6356520"/>
            <a:ext cx="43750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6" name="Imagem 6" descr=""/>
          <p:cNvPicPr/>
          <p:nvPr/>
        </p:nvPicPr>
        <p:blipFill>
          <a:blip r:embed="rId2"/>
          <a:stretch/>
        </p:blipFill>
        <p:spPr>
          <a:xfrm>
            <a:off x="11063880" y="143640"/>
            <a:ext cx="802080" cy="10753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Application>LibreOffice/5.1.6.2$Linux_X86_64 LibreOffice_project/10m0$Build-2</Application>
  <Words>344</Words>
  <Paragraphs>85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2019-04-18T16:26:09Z</dcterms:created>
  <dc:creator>RafaelSantos</dc:creator>
  <dc:description/>
  <dc:language>pt-BR</dc:language>
  <cp:lastModifiedBy/>
  <dcterms:modified xsi:type="dcterms:W3CDTF">2019-08-28T08:28:52Z</dcterms:modified>
  <cp:revision>57</cp:revision>
  <dc:subject/>
  <dc:title>Java Orientado à Futuros Programadores (OFP)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1</vt:i4>
  </property>
  <property fmtid="{D5CDD505-2E9C-101B-9397-08002B2CF9AE}" pid="7" name="Notes">
    <vt:i4>1</vt:i4>
  </property>
  <property fmtid="{D5CDD505-2E9C-101B-9397-08002B2CF9AE}" pid="8" name="PresentationFormat">
    <vt:lpwstr>Personalizar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14</vt:i4>
  </property>
</Properties>
</file>