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7" r:id="rId4"/>
    <p:sldId id="259" r:id="rId5"/>
    <p:sldId id="260" r:id="rId6"/>
    <p:sldId id="268" r:id="rId7"/>
    <p:sldId id="282" r:id="rId8"/>
    <p:sldId id="271" r:id="rId9"/>
    <p:sldId id="275" r:id="rId10"/>
    <p:sldId id="274" r:id="rId11"/>
    <p:sldId id="277" r:id="rId12"/>
    <p:sldId id="280" r:id="rId13"/>
    <p:sldId id="281" r:id="rId14"/>
    <p:sldId id="279" r:id="rId15"/>
    <p:sldId id="278" r:id="rId16"/>
    <p:sldId id="276" r:id="rId17"/>
    <p:sldId id="261" r:id="rId18"/>
    <p:sldId id="270" r:id="rId19"/>
    <p:sldId id="262" r:id="rId20"/>
  </p:sldIdLst>
  <p:sldSz cx="12192000" cy="6858000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Estilo Escuro 2 - Ênfase 1/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6" d="100"/>
          <a:sy n="76" d="100"/>
        </p:scale>
        <p:origin x="3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/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E9231C0-2246-4A5C-AD75-23CB0D42D96C}" type="datetimeFigureOut">
              <a:rPr lang="pt-BR"/>
              <a:pPr>
                <a:defRPr/>
              </a:pPr>
              <a:t>01/04/2020</a:t>
            </a:fld>
            <a:endParaRPr lang="pt-BR" dirty="0"/>
          </a:p>
        </p:txBody>
      </p:sp>
      <p:sp>
        <p:nvSpPr>
          <p:cNvPr id="4" name="Espaço Reservado para Imagem de Slide 3">
            <a:extLst>
              <a:ext uri="{FF2B5EF4-FFF2-40B4-BE49-F238E27FC236}"/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17DE85E-1B56-4CD6-836D-3F9BEE95BE42}" type="slidenum">
              <a:rPr lang="pt-BR"/>
              <a:pPr>
                <a:defRPr/>
              </a:pPr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63230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Imagem de Slid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Espaço Reservado para Anotações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5124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036D85-721F-49FA-8CCA-0E0E93985AF5}" type="slidenum">
              <a:rPr lang="pt-BR" altLang="pt-B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842745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7172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58EF46-4F79-47EE-8C5D-F97479933332}" type="slidenum">
              <a:rPr lang="pt-BR" altLang="pt-B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183003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6577E-3081-4D8F-A311-C16B5196CFAB}" type="datetime1">
              <a:rPr lang="pt-BR"/>
              <a:pPr>
                <a:defRPr/>
              </a:pPr>
              <a:t>01/04/2020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69382-38C5-41F3-9ABE-5D7F117AF6AD}" type="slidenum">
              <a:rPr lang="pt-BR"/>
              <a:pPr>
                <a:defRPr/>
              </a:pPr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7619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25681-B5C0-4712-A57E-A7CEB69E9556}" type="datetime1">
              <a:rPr lang="pt-BR"/>
              <a:pPr>
                <a:defRPr/>
              </a:pPr>
              <a:t>01/04/2020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BACCE-F735-4BD4-AB57-4091A90449DF}" type="slidenum">
              <a:rPr lang="pt-BR"/>
              <a:pPr>
                <a:defRPr/>
              </a:pPr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6046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07E6E-FDFF-45E7-8A8A-8A9EC3F0D3AE}" type="datetime1">
              <a:rPr lang="pt-BR"/>
              <a:pPr>
                <a:defRPr/>
              </a:pPr>
              <a:t>01/04/2020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6E6CB-BDD8-4E27-B5D8-BCC366FE6CDB}" type="slidenum">
              <a:rPr lang="pt-BR"/>
              <a:pPr>
                <a:defRPr/>
              </a:pPr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2679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38799-40A9-49A2-9ECB-9D0B77E556B3}" type="datetime1">
              <a:rPr lang="pt-BR"/>
              <a:pPr>
                <a:defRPr/>
              </a:pPr>
              <a:t>01/04/2020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C4304-406F-4BD4-B722-65194927054B}" type="slidenum">
              <a:rPr lang="pt-BR"/>
              <a:pPr>
                <a:defRPr/>
              </a:pPr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27979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328DD-D9EB-4A24-B1FA-51D16F398486}" type="datetime1">
              <a:rPr lang="pt-BR"/>
              <a:pPr>
                <a:defRPr/>
              </a:pPr>
              <a:t>01/04/2020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A910A-EA58-4CA5-A728-DBDB9838F36C}" type="slidenum">
              <a:rPr lang="pt-BR"/>
              <a:pPr>
                <a:defRPr/>
              </a:pPr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3694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42AD5-0E87-4CF7-803A-3A7763F4FB46}" type="datetime1">
              <a:rPr lang="pt-BR"/>
              <a:pPr>
                <a:defRPr/>
              </a:pPr>
              <a:t>01/04/2020</a:t>
            </a:fld>
            <a:endParaRPr lang="pt-BR" dirty="0"/>
          </a:p>
        </p:txBody>
      </p:sp>
      <p:sp>
        <p:nvSpPr>
          <p:cNvPr id="6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58616-C88B-4239-97E4-AE5723B138F5}" type="slidenum">
              <a:rPr lang="pt-BR"/>
              <a:pPr>
                <a:defRPr/>
              </a:pPr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731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13CF4-6AA1-4C8F-BA14-DA0B87AA532A}" type="datetime1">
              <a:rPr lang="pt-BR"/>
              <a:pPr>
                <a:defRPr/>
              </a:pPr>
              <a:t>01/04/2020</a:t>
            </a:fld>
            <a:endParaRPr lang="pt-BR" dirty="0"/>
          </a:p>
        </p:txBody>
      </p:sp>
      <p:sp>
        <p:nvSpPr>
          <p:cNvPr id="8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48E80-D18E-46C1-902E-00D17771A9F9}" type="slidenum">
              <a:rPr lang="pt-BR"/>
              <a:pPr>
                <a:defRPr/>
              </a:pPr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1606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44542-DE17-4F82-B9A9-1C1A3132140E}" type="datetime1">
              <a:rPr lang="pt-BR"/>
              <a:pPr>
                <a:defRPr/>
              </a:pPr>
              <a:t>01/04/2020</a:t>
            </a:fld>
            <a:endParaRPr lang="pt-BR" dirty="0"/>
          </a:p>
        </p:txBody>
      </p:sp>
      <p:sp>
        <p:nvSpPr>
          <p:cNvPr id="4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53564-7A56-4134-8F00-23A87CAADAAB}" type="slidenum">
              <a:rPr lang="pt-BR"/>
              <a:pPr>
                <a:defRPr/>
              </a:pPr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285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B1C8E-B2DD-428B-A66E-1D8B0D026109}" type="datetime1">
              <a:rPr lang="pt-BR"/>
              <a:pPr>
                <a:defRPr/>
              </a:pPr>
              <a:t>01/04/2020</a:t>
            </a:fld>
            <a:endParaRPr lang="pt-BR" dirty="0"/>
          </a:p>
        </p:txBody>
      </p:sp>
      <p:sp>
        <p:nvSpPr>
          <p:cNvPr id="3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10211-5522-43B1-923A-402FB65C1081}" type="slidenum">
              <a:rPr lang="pt-BR"/>
              <a:pPr>
                <a:defRPr/>
              </a:pPr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85663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26468-C425-4103-B5F9-6EBBEDC47314}" type="datetime1">
              <a:rPr lang="pt-BR"/>
              <a:pPr>
                <a:defRPr/>
              </a:pPr>
              <a:t>01/04/2020</a:t>
            </a:fld>
            <a:endParaRPr lang="pt-BR" dirty="0"/>
          </a:p>
        </p:txBody>
      </p:sp>
      <p:sp>
        <p:nvSpPr>
          <p:cNvPr id="6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6AFF0-5397-4F34-A1D6-7D622FEBABBF}" type="slidenum">
              <a:rPr lang="pt-BR"/>
              <a:pPr>
                <a:defRPr/>
              </a:pPr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9828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2AA1B-64EC-4DD6-9C2C-6EE056CCBEB1}" type="datetime1">
              <a:rPr lang="pt-BR"/>
              <a:pPr>
                <a:defRPr/>
              </a:pPr>
              <a:t>01/04/2020</a:t>
            </a:fld>
            <a:endParaRPr lang="pt-BR" dirty="0"/>
          </a:p>
        </p:txBody>
      </p:sp>
      <p:sp>
        <p:nvSpPr>
          <p:cNvPr id="6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FD1A4-E823-4325-B5A0-FC3DB575442B}" type="slidenum">
              <a:rPr lang="pt-BR"/>
              <a:pPr>
                <a:defRPr/>
              </a:pPr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5211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3A2B37-E5E5-4246-B5BC-9F1CDF628E43}" type="datetime1">
              <a:rPr lang="pt-BR"/>
              <a:pPr>
                <a:defRPr/>
              </a:pPr>
              <a:t>01/04/2020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AF22B32-D32E-4831-A694-F145A02BB6A4}" type="slidenum">
              <a:rPr lang="pt-BR"/>
              <a:pPr>
                <a:defRPr/>
              </a:pPr>
              <a:t>‹#›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video_institucional(FINAL).mp4" TargetMode="Externa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27.png"/><Relationship Id="rId4" Type="http://schemas.openxmlformats.org/officeDocument/2006/relationships/oleObject" Target="../embeddings/Microsoft_Excel_Chart3.xls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video_pi_hpym.mp4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Microsoft_Excel_Char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6.emf"/><Relationship Id="rId4" Type="http://schemas.openxmlformats.org/officeDocument/2006/relationships/oleObject" Target="../embeddings/Microsoft_Excel_Chart1.xls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 txBox="1">
            <a:spLocks noChangeArrowheads="1"/>
          </p:cNvSpPr>
          <p:nvPr/>
        </p:nvSpPr>
        <p:spPr bwMode="auto">
          <a:xfrm>
            <a:off x="1524000" y="1908175"/>
            <a:ext cx="91440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6000">
              <a:latin typeface="Calibri Light" panose="020F0302020204030204" pitchFamily="34" charset="0"/>
            </a:endParaRPr>
          </a:p>
        </p:txBody>
      </p:sp>
      <p:pic>
        <p:nvPicPr>
          <p:cNvPr id="3075" name="Picture 6" descr="Resultado de imagem para ifrn santa cruz imagem gran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38" y="-147638"/>
            <a:ext cx="4522788" cy="19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CaixaDeTexto 42"/>
          <p:cNvSpPr txBox="1">
            <a:spLocks noChangeArrowheads="1"/>
          </p:cNvSpPr>
          <p:nvPr/>
        </p:nvSpPr>
        <p:spPr bwMode="auto">
          <a:xfrm>
            <a:off x="6767513" y="5475288"/>
            <a:ext cx="5111750" cy="922337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/>
              <a:t>Componentes: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/>
              <a:t>Henrique Eduardo,  Michelly Lopes, Pablo Henrique, Yasmim Lorrany</a:t>
            </a:r>
          </a:p>
        </p:txBody>
      </p:sp>
      <p:sp>
        <p:nvSpPr>
          <p:cNvPr id="3077" name="CaixaDeTexto 43"/>
          <p:cNvSpPr txBox="1">
            <a:spLocks noChangeArrowheads="1"/>
          </p:cNvSpPr>
          <p:nvPr/>
        </p:nvSpPr>
        <p:spPr bwMode="auto">
          <a:xfrm>
            <a:off x="7212013" y="4562475"/>
            <a:ext cx="4667250" cy="646113"/>
          </a:xfrm>
          <a:prstGeom prst="rect">
            <a:avLst/>
          </a:prstGeom>
          <a:noFill/>
          <a:ln w="1905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/>
              <a:t>Orientador: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/>
              <a:t>Lennedy Campos Soares</a:t>
            </a:r>
          </a:p>
        </p:txBody>
      </p:sp>
      <p:sp>
        <p:nvSpPr>
          <p:cNvPr id="3078" name="CaixaDeTexto 53"/>
          <p:cNvSpPr txBox="1">
            <a:spLocks noChangeArrowheads="1"/>
          </p:cNvSpPr>
          <p:nvPr/>
        </p:nvSpPr>
        <p:spPr bwMode="auto">
          <a:xfrm>
            <a:off x="11787188" y="4560888"/>
            <a:ext cx="92075" cy="6477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3079" name="CaixaDeTexto 54"/>
          <p:cNvSpPr txBox="1">
            <a:spLocks noChangeArrowheads="1"/>
          </p:cNvSpPr>
          <p:nvPr/>
        </p:nvSpPr>
        <p:spPr bwMode="auto">
          <a:xfrm>
            <a:off x="11766550" y="5475288"/>
            <a:ext cx="112713" cy="92233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6" name="CaixaDeTexto 5">
            <a:extLst>
              <a:ext uri="{FF2B5EF4-FFF2-40B4-BE49-F238E27FC236}"/>
            </a:extLst>
          </p:cNvPr>
          <p:cNvSpPr txBox="1"/>
          <p:nvPr/>
        </p:nvSpPr>
        <p:spPr>
          <a:xfrm>
            <a:off x="4167188" y="2781300"/>
            <a:ext cx="3913187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pt-BR" sz="4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Guider</a:t>
            </a:r>
            <a:endParaRPr lang="pt-BR" sz="4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 sz="3600" b="1" smtClean="0">
                <a:latin typeface="Arial" panose="020B0604020202020204" pitchFamily="34" charset="0"/>
                <a:cs typeface="Arial" panose="020B0604020202020204" pitchFamily="34" charset="0"/>
              </a:rPr>
              <a:t>Robô</a:t>
            </a:r>
          </a:p>
        </p:txBody>
      </p:sp>
      <p:pic>
        <p:nvPicPr>
          <p:cNvPr id="14339" name="Espaço Reservado para Conteúdo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" t="1347" r="60146" b="57253"/>
          <a:stretch>
            <a:fillRect/>
          </a:stretch>
        </p:blipFill>
        <p:spPr>
          <a:xfrm>
            <a:off x="304800" y="1751013"/>
            <a:ext cx="6011863" cy="3898900"/>
          </a:xfrm>
        </p:spPr>
      </p:pic>
      <p:pic>
        <p:nvPicPr>
          <p:cNvPr id="14340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12485" r="9691" b="8401"/>
          <a:stretch>
            <a:fillRect/>
          </a:stretch>
        </p:blipFill>
        <p:spPr bwMode="auto">
          <a:xfrm>
            <a:off x="6659563" y="1751013"/>
            <a:ext cx="5245100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Espaço Reservado para Rodapé 3"/>
          <p:cNvSpPr txBox="1">
            <a:spLocks/>
          </p:cNvSpPr>
          <p:nvPr/>
        </p:nvSpPr>
        <p:spPr bwMode="auto">
          <a:xfrm>
            <a:off x="2430463" y="6345238"/>
            <a:ext cx="730885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400" b="1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Henrique Eduardo, Michelly Lopes, Pablo Henrique, Yasmim Lorrany</a:t>
            </a:r>
          </a:p>
        </p:txBody>
      </p:sp>
      <p:sp>
        <p:nvSpPr>
          <p:cNvPr id="14342" name="Espaço Reservado para Número de Slide 4"/>
          <p:cNvSpPr txBox="1">
            <a:spLocks/>
          </p:cNvSpPr>
          <p:nvPr/>
        </p:nvSpPr>
        <p:spPr bwMode="auto">
          <a:xfrm>
            <a:off x="8610600" y="6357938"/>
            <a:ext cx="27336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pic>
        <p:nvPicPr>
          <p:cNvPr id="14343" name="Picture 4" descr="Resultado de imagem para simbolo ifr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125"/>
            <a:ext cx="53340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 txBox="1">
            <a:spLocks/>
          </p:cNvSpPr>
          <p:nvPr/>
        </p:nvSpPr>
        <p:spPr bwMode="auto">
          <a:xfrm>
            <a:off x="990600" y="5429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600" b="1">
                <a:latin typeface="Arial" panose="020B0604020202020204" pitchFamily="34" charset="0"/>
                <a:cs typeface="Arial" panose="020B0604020202020204" pitchFamily="34" charset="0"/>
              </a:rPr>
              <a:t>Robô</a:t>
            </a:r>
          </a:p>
        </p:txBody>
      </p:sp>
      <p:pic>
        <p:nvPicPr>
          <p:cNvPr id="15363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5" b="7674"/>
          <a:stretch>
            <a:fillRect/>
          </a:stretch>
        </p:blipFill>
        <p:spPr bwMode="auto">
          <a:xfrm>
            <a:off x="685800" y="2022475"/>
            <a:ext cx="5675313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Espaço Reservado para Conteúdo 1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3213" y="2022475"/>
            <a:ext cx="4981575" cy="3816350"/>
          </a:xfrm>
        </p:spPr>
      </p:pic>
      <p:sp>
        <p:nvSpPr>
          <p:cNvPr id="15365" name="Espaço Reservado para Rodapé 3"/>
          <p:cNvSpPr txBox="1">
            <a:spLocks/>
          </p:cNvSpPr>
          <p:nvPr/>
        </p:nvSpPr>
        <p:spPr bwMode="auto">
          <a:xfrm>
            <a:off x="2430463" y="6345238"/>
            <a:ext cx="730885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400" b="1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Henrique Eduardo, Michelly Lopes, Pablo Henrique, Yasmim Lorrany</a:t>
            </a:r>
          </a:p>
        </p:txBody>
      </p:sp>
      <p:sp>
        <p:nvSpPr>
          <p:cNvPr id="15366" name="Espaço Reservado para Número de Slide 4"/>
          <p:cNvSpPr txBox="1">
            <a:spLocks/>
          </p:cNvSpPr>
          <p:nvPr/>
        </p:nvSpPr>
        <p:spPr bwMode="auto">
          <a:xfrm>
            <a:off x="8610600" y="6340475"/>
            <a:ext cx="2733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pic>
        <p:nvPicPr>
          <p:cNvPr id="15367" name="Picture 4" descr="Resultado de imagem para simbolo ifr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125"/>
            <a:ext cx="53340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sz="3600" b="1" smtClean="0">
                <a:latin typeface="Arial" panose="020B0604020202020204" pitchFamily="34" charset="0"/>
                <a:cs typeface="Arial" panose="020B0604020202020204" pitchFamily="34" charset="0"/>
              </a:rPr>
              <a:t>Robô</a:t>
            </a:r>
          </a:p>
        </p:txBody>
      </p:sp>
      <p:sp>
        <p:nvSpPr>
          <p:cNvPr id="16387" name="Espaço Reservado para Número de Slide 4"/>
          <p:cNvSpPr txBox="1">
            <a:spLocks/>
          </p:cNvSpPr>
          <p:nvPr/>
        </p:nvSpPr>
        <p:spPr bwMode="auto">
          <a:xfrm>
            <a:off x="8610600" y="6340475"/>
            <a:ext cx="2733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6388" name="Espaço Reservado para Rodapé 3"/>
          <p:cNvSpPr txBox="1">
            <a:spLocks/>
          </p:cNvSpPr>
          <p:nvPr/>
        </p:nvSpPr>
        <p:spPr bwMode="auto">
          <a:xfrm>
            <a:off x="2430463" y="6345238"/>
            <a:ext cx="730885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400" b="1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Henrique Eduardo, Michelly Lopes, Pablo Henrique, Yasmim Lorrany</a:t>
            </a:r>
          </a:p>
        </p:txBody>
      </p:sp>
      <p:pic>
        <p:nvPicPr>
          <p:cNvPr id="16389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1858963"/>
            <a:ext cx="5322887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4" descr="Resultado de imagem para simbolo if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125"/>
            <a:ext cx="53340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3" r="-188" b="7170"/>
          <a:stretch>
            <a:fillRect/>
          </a:stretch>
        </p:blipFill>
        <p:spPr bwMode="auto">
          <a:xfrm>
            <a:off x="569913" y="1858963"/>
            <a:ext cx="5408612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sz="3600" b="1" smtClean="0">
                <a:latin typeface="Arial" panose="020B0604020202020204" pitchFamily="34" charset="0"/>
                <a:cs typeface="Arial" panose="020B0604020202020204" pitchFamily="34" charset="0"/>
              </a:rPr>
              <a:t>Robô</a:t>
            </a:r>
          </a:p>
        </p:txBody>
      </p:sp>
      <p:pic>
        <p:nvPicPr>
          <p:cNvPr id="17411" name="Espaço Reservado para Conteúdo 6"/>
          <p:cNvPicPr>
            <a:picLocks noGrp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6" t="11855" r="3818" b="19757"/>
          <a:stretch>
            <a:fillRect/>
          </a:stretch>
        </p:blipFill>
        <p:spPr>
          <a:xfrm>
            <a:off x="6321425" y="1870075"/>
            <a:ext cx="5392738" cy="3497263"/>
          </a:xfrm>
        </p:spPr>
      </p:pic>
      <p:pic>
        <p:nvPicPr>
          <p:cNvPr id="17412" name="Picture 4" descr="Resultado de imagem para simbolo if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125"/>
            <a:ext cx="53340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Imagem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7"/>
          <a:stretch>
            <a:fillRect/>
          </a:stretch>
        </p:blipFill>
        <p:spPr bwMode="auto">
          <a:xfrm>
            <a:off x="304800" y="1870075"/>
            <a:ext cx="5715000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Espaço Reservado para Rodapé 3"/>
          <p:cNvSpPr txBox="1">
            <a:spLocks/>
          </p:cNvSpPr>
          <p:nvPr/>
        </p:nvSpPr>
        <p:spPr bwMode="auto">
          <a:xfrm>
            <a:off x="2430463" y="6345238"/>
            <a:ext cx="730885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400" b="1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Henrique Eduardo, Michelly Lopes, Pablo Henrique, Yasmim Lorrany</a:t>
            </a:r>
          </a:p>
        </p:txBody>
      </p:sp>
      <p:sp>
        <p:nvSpPr>
          <p:cNvPr id="17415" name="Espaço Reservado para Número de Slide 4"/>
          <p:cNvSpPr txBox="1">
            <a:spLocks/>
          </p:cNvSpPr>
          <p:nvPr/>
        </p:nvSpPr>
        <p:spPr bwMode="auto">
          <a:xfrm>
            <a:off x="8620125" y="6357938"/>
            <a:ext cx="27336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sz="3600" b="1" smtClean="0">
                <a:latin typeface="Arial" panose="020B0604020202020204" pitchFamily="34" charset="0"/>
                <a:cs typeface="Arial" panose="020B0604020202020204" pitchFamily="34" charset="0"/>
              </a:rPr>
              <a:t>Vídeos</a:t>
            </a:r>
          </a:p>
        </p:txBody>
      </p:sp>
      <p:pic>
        <p:nvPicPr>
          <p:cNvPr id="2" name="video_institucional(FINAL).mp4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6375" y="1477963"/>
            <a:ext cx="6858000" cy="4573587"/>
          </a:xfrm>
        </p:spPr>
      </p:pic>
      <p:sp>
        <p:nvSpPr>
          <p:cNvPr id="18436" name="Espaço Reservado para Rodapé 3"/>
          <p:cNvSpPr txBox="1">
            <a:spLocks/>
          </p:cNvSpPr>
          <p:nvPr/>
        </p:nvSpPr>
        <p:spPr bwMode="auto">
          <a:xfrm>
            <a:off x="2430463" y="6345238"/>
            <a:ext cx="730885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400" b="1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Henrique Eduardo, Michelly Lopes, Pablo Henrique, Yasmim Lorrany</a:t>
            </a:r>
          </a:p>
        </p:txBody>
      </p:sp>
      <p:sp>
        <p:nvSpPr>
          <p:cNvPr id="8" name="Espaço Reservado para Número de Slide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32538"/>
            <a:ext cx="2767013" cy="388937"/>
          </a:xfrm>
        </p:spPr>
        <p:txBody>
          <a:bodyPr/>
          <a:lstStyle/>
          <a:p>
            <a:pPr>
              <a:defRPr/>
            </a:pP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8" name="Picture 4" descr="Resultado de imagem para simbolo ifr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125"/>
            <a:ext cx="53340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 noChangeArrowheads="1"/>
          </p:cNvSpPr>
          <p:nvPr>
            <p:ph type="title"/>
          </p:nvPr>
        </p:nvSpPr>
        <p:spPr>
          <a:xfrm>
            <a:off x="838200" y="373063"/>
            <a:ext cx="10515600" cy="1325562"/>
          </a:xfrm>
        </p:spPr>
        <p:txBody>
          <a:bodyPr/>
          <a:lstStyle/>
          <a:p>
            <a:pPr algn="ctr"/>
            <a:r>
              <a:rPr lang="pt-BR" altLang="pt-BR" sz="3600" b="1" smtClean="0">
                <a:latin typeface="Arial" panose="020B0604020202020204" pitchFamily="34" charset="0"/>
                <a:cs typeface="Arial" panose="020B0604020202020204" pitchFamily="34" charset="0"/>
              </a:rPr>
              <a:t>Vídeos</a:t>
            </a:r>
          </a:p>
        </p:txBody>
      </p:sp>
      <p:graphicFrame>
        <p:nvGraphicFramePr>
          <p:cNvPr id="19459" name="Espaço Reservado para Conteúdo 26"/>
          <p:cNvGraphicFramePr>
            <a:graphicFrameLocks noGrp="1"/>
          </p:cNvGraphicFramePr>
          <p:nvPr>
            <p:ph idx="1"/>
          </p:nvPr>
        </p:nvGraphicFramePr>
        <p:xfrm>
          <a:off x="787400" y="1774825"/>
          <a:ext cx="10617200" cy="445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Gráfico" r:id="rId4" imgW="10620152" imgH="4456562" progId="Excel.Chart.8">
                  <p:embed/>
                </p:oleObj>
              </mc:Choice>
              <mc:Fallback>
                <p:oleObj name="Gráfico" r:id="rId4" imgW="10620152" imgH="4456562" progId="Excel.Chart.8">
                  <p:embed/>
                  <p:pic>
                    <p:nvPicPr>
                      <p:cNvPr id="0" name="Espaço Reservado para Conteúdo 2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1774825"/>
                        <a:ext cx="10617200" cy="445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Espaço Reservado para Rodapé 3"/>
          <p:cNvSpPr txBox="1">
            <a:spLocks/>
          </p:cNvSpPr>
          <p:nvPr/>
        </p:nvSpPr>
        <p:spPr bwMode="auto">
          <a:xfrm>
            <a:off x="2430463" y="6345238"/>
            <a:ext cx="730885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400" b="1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Henrique Eduardo, Michelly Lopes, Pablo Henrique, Yasmim Lorrany</a:t>
            </a:r>
          </a:p>
        </p:txBody>
      </p:sp>
      <p:sp>
        <p:nvSpPr>
          <p:cNvPr id="26" name="Espaço Reservado para Número de Slide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32538"/>
            <a:ext cx="2767013" cy="388937"/>
          </a:xfrm>
        </p:spPr>
        <p:txBody>
          <a:bodyPr/>
          <a:lstStyle/>
          <a:p>
            <a:pPr>
              <a:defRPr/>
            </a:pP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62" name="Picture 4" descr="Resultado de imagem para simbolo ifr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125"/>
            <a:ext cx="53340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3600" b="1" smtClean="0">
                <a:latin typeface="Arial" panose="020B0604020202020204" pitchFamily="34" charset="0"/>
                <a:cs typeface="Arial" panose="020B0604020202020204" pitchFamily="34" charset="0"/>
              </a:rPr>
              <a:t>Dificuldades</a:t>
            </a:r>
          </a:p>
        </p:txBody>
      </p:sp>
      <p:sp>
        <p:nvSpPr>
          <p:cNvPr id="3" name="Espaço Reservado para Conteúdo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6"/>
              </a:buClr>
              <a:defRPr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Adequação do conteúdo ao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público-alvo.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6"/>
              </a:buClr>
              <a:defRPr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Correção no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chassi.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6"/>
              </a:buClr>
              <a:defRPr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Atraso nas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placas.</a:t>
            </a:r>
          </a:p>
          <a:p>
            <a:pPr>
              <a:buClr>
                <a:schemeClr val="accent6"/>
              </a:buClr>
              <a:defRPr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Falta de materiais no laboratório.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4" name="Espaço Reservado para Rodapé 3"/>
          <p:cNvSpPr txBox="1">
            <a:spLocks/>
          </p:cNvSpPr>
          <p:nvPr/>
        </p:nvSpPr>
        <p:spPr bwMode="auto">
          <a:xfrm>
            <a:off x="2430463" y="6345238"/>
            <a:ext cx="730885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400" b="1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Henrique Eduardo, Michelly Lopes, Pablo Henrique, Yasmim Lorrany</a:t>
            </a:r>
          </a:p>
        </p:txBody>
      </p:sp>
      <p:sp>
        <p:nvSpPr>
          <p:cNvPr id="20485" name="Espaço Reservado para Número de Slide 4"/>
          <p:cNvSpPr txBox="1">
            <a:spLocks/>
          </p:cNvSpPr>
          <p:nvPr/>
        </p:nvSpPr>
        <p:spPr bwMode="auto">
          <a:xfrm>
            <a:off x="8620125" y="6357938"/>
            <a:ext cx="27336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pic>
        <p:nvPicPr>
          <p:cNvPr id="20486" name="Picture 4" descr="Resultado de imagem para simbolo if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125"/>
            <a:ext cx="53340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600" b="1" smtClean="0">
                <a:latin typeface="Arial" panose="020B0604020202020204" pitchFamily="34" charset="0"/>
                <a:cs typeface="Arial" panose="020B0604020202020204" pitchFamily="34" charset="0"/>
              </a:rPr>
              <a:t>Cronograma</a:t>
            </a:r>
          </a:p>
        </p:txBody>
      </p:sp>
      <p:sp>
        <p:nvSpPr>
          <p:cNvPr id="4" name="Espaço Reservado para Número de Slide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40475"/>
            <a:ext cx="2751138" cy="381000"/>
          </a:xfrm>
        </p:spPr>
        <p:txBody>
          <a:bodyPr/>
          <a:lstStyle/>
          <a:p>
            <a:pPr>
              <a:defRPr/>
            </a:pP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ço Reservado para Rodapé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0463" y="6332538"/>
            <a:ext cx="7369175" cy="388937"/>
          </a:xfrm>
        </p:spPr>
        <p:txBody>
          <a:bodyPr/>
          <a:lstStyle/>
          <a:p>
            <a:pPr>
              <a:defRPr/>
            </a:pPr>
            <a:r>
              <a:rPr lang="pt-BR" sz="1400" b="1">
                <a:latin typeface="Arial" panose="020B0604020202020204" pitchFamily="34" charset="0"/>
                <a:cs typeface="Arial" panose="020B0604020202020204" pitchFamily="34" charset="0"/>
              </a:rPr>
              <a:t>Henrique Eduardo, </a:t>
            </a:r>
            <a:r>
              <a:rPr lang="pt-BR" sz="1400" b="1" err="1">
                <a:latin typeface="Arial" panose="020B0604020202020204" pitchFamily="34" charset="0"/>
                <a:cs typeface="Arial" panose="020B0604020202020204" pitchFamily="34" charset="0"/>
              </a:rPr>
              <a:t>Michelly</a:t>
            </a:r>
            <a:r>
              <a:rPr lang="pt-BR" sz="1400" b="1">
                <a:latin typeface="Arial" panose="020B0604020202020204" pitchFamily="34" charset="0"/>
                <a:cs typeface="Arial" panose="020B0604020202020204" pitchFamily="34" charset="0"/>
              </a:rPr>
              <a:t> Lopes, Pablo Henrique, Yasmim </a:t>
            </a:r>
            <a:r>
              <a:rPr lang="pt-BR" sz="1400" b="1" err="1">
                <a:latin typeface="Arial" panose="020B0604020202020204" pitchFamily="34" charset="0"/>
                <a:cs typeface="Arial" panose="020B0604020202020204" pitchFamily="34" charset="0"/>
              </a:rPr>
              <a:t>Lorrany</a:t>
            </a:r>
            <a:endParaRPr lang="pt-BR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Espaço Reservado para Conteúdo 5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27188" y="1598613"/>
          <a:ext cx="8629650" cy="4697412"/>
        </p:xfrm>
        <a:graphic>
          <a:graphicData uri="http://schemas.openxmlformats.org/drawingml/2006/table">
            <a:tbl>
              <a:tblPr/>
              <a:tblGrid>
                <a:gridCol w="3521295">
                  <a:extLst>
                    <a:ext uri="{9D8B030D-6E8A-4147-A177-3AD203B41FA5}"/>
                  </a:extLst>
                </a:gridCol>
                <a:gridCol w="619946">
                  <a:extLst>
                    <a:ext uri="{9D8B030D-6E8A-4147-A177-3AD203B41FA5}"/>
                  </a:extLst>
                </a:gridCol>
                <a:gridCol w="570351">
                  <a:extLst>
                    <a:ext uri="{9D8B030D-6E8A-4147-A177-3AD203B41FA5}"/>
                  </a:extLst>
                </a:gridCol>
                <a:gridCol w="595148">
                  <a:extLst>
                    <a:ext uri="{9D8B030D-6E8A-4147-A177-3AD203B41FA5}"/>
                  </a:extLst>
                </a:gridCol>
                <a:gridCol w="545552">
                  <a:extLst>
                    <a:ext uri="{9D8B030D-6E8A-4147-A177-3AD203B41FA5}"/>
                  </a:extLst>
                </a:gridCol>
                <a:gridCol w="471159">
                  <a:extLst>
                    <a:ext uri="{9D8B030D-6E8A-4147-A177-3AD203B41FA5}"/>
                  </a:extLst>
                </a:gridCol>
                <a:gridCol w="595148">
                  <a:extLst>
                    <a:ext uri="{9D8B030D-6E8A-4147-A177-3AD203B41FA5}"/>
                  </a:extLst>
                </a:gridCol>
                <a:gridCol w="520753">
                  <a:extLst>
                    <a:ext uri="{9D8B030D-6E8A-4147-A177-3AD203B41FA5}"/>
                  </a:extLst>
                </a:gridCol>
                <a:gridCol w="570351">
                  <a:extLst>
                    <a:ext uri="{9D8B030D-6E8A-4147-A177-3AD203B41FA5}"/>
                  </a:extLst>
                </a:gridCol>
                <a:gridCol w="619946">
                  <a:extLst>
                    <a:ext uri="{9D8B030D-6E8A-4147-A177-3AD203B41FA5}"/>
                  </a:extLst>
                </a:gridCol>
              </a:tblGrid>
              <a:tr h="3914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Atividades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Abr</a:t>
                      </a: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</a:t>
                      </a: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</a:t>
                      </a: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</a:t>
                      </a: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</a:t>
                      </a: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/>
                </a:extLst>
              </a:tr>
              <a:tr h="39145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Procura de soluções similares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/>
                </a:extLst>
              </a:tr>
              <a:tr h="39145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Primeira apresentação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/>
                </a:extLst>
              </a:tr>
              <a:tr h="39145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Projetar o robô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/>
                </a:extLst>
              </a:tr>
              <a:tr h="39145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Desenvolvimento mecânico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/>
                </a:extLst>
              </a:tr>
              <a:tr h="39145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Desenvolvimento do hardware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/>
                </a:extLst>
              </a:tr>
              <a:tr h="39145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Desenvolvimento do software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/>
                </a:extLst>
              </a:tr>
              <a:tr h="39145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Segunda apresentação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/>
                </a:extLst>
              </a:tr>
              <a:tr h="39145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Estudo do </a:t>
                      </a:r>
                      <a:r>
                        <a:rPr lang="pt-B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Latex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/>
                </a:extLst>
              </a:tr>
              <a:tr h="39145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Escrita do manual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/>
                </a:extLst>
              </a:tr>
              <a:tr h="39145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Produção de vídeos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/>
                </a:extLst>
              </a:tr>
              <a:tr h="39145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Apresentação final</a:t>
                      </a:r>
                    </a:p>
                  </a:txBody>
                  <a:tcPr marL="7620" marR="7620" marT="7621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21650" name="Picture 4" descr="Resultado de imagem para simbolo if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125"/>
            <a:ext cx="53340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600" b="1" smtClean="0"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</a:p>
        </p:txBody>
      </p:sp>
      <p:sp>
        <p:nvSpPr>
          <p:cNvPr id="22531" name="Espaço Reservado para Conteúdo 2"/>
          <p:cNvSpPr>
            <a:spLocks noGrp="1" noChangeArrowheads="1"/>
          </p:cNvSpPr>
          <p:nvPr>
            <p:ph idx="1"/>
          </p:nvPr>
        </p:nvSpPr>
        <p:spPr>
          <a:xfrm>
            <a:off x="838200" y="1812925"/>
            <a:ext cx="10515600" cy="4351338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pt-BR" altLang="pt-BR" sz="1800" smtClean="0">
                <a:latin typeface="Arial" panose="020B0604020202020204" pitchFamily="34" charset="0"/>
                <a:cs typeface="Arial" panose="020B0604020202020204" pitchFamily="34" charset="0"/>
              </a:rPr>
              <a:t>CAMPOS, Flávio Rodrigues. </a:t>
            </a:r>
            <a:r>
              <a:rPr lang="pt-BR" altLang="pt-BR" sz="1800" b="1" smtClean="0">
                <a:latin typeface="Arial" panose="020B0604020202020204" pitchFamily="34" charset="0"/>
                <a:cs typeface="Arial" panose="020B0604020202020204" pitchFamily="34" charset="0"/>
              </a:rPr>
              <a:t>Robótica Educacional no Brasil: questões em aberto, desafios e perspectivas futuras</a:t>
            </a:r>
            <a:r>
              <a:rPr lang="pt-BR" altLang="pt-BR" sz="1800" smtClean="0">
                <a:latin typeface="Arial" panose="020B0604020202020204" pitchFamily="34" charset="0"/>
                <a:cs typeface="Arial" panose="020B0604020202020204" pitchFamily="34" charset="0"/>
              </a:rPr>
              <a:t>. Universidade Federal Paulista, 2017. Disponível: &lt;https://periodicos.fclar.unesp.br/iberoamericana/article /viewFile/8778/6944&gt;. Acesso em: 7 jul. 2019.</a:t>
            </a:r>
          </a:p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pt-BR" altLang="pt-BR" sz="1800" smtClean="0">
                <a:latin typeface="Arial" panose="020B0604020202020204" pitchFamily="34" charset="0"/>
                <a:cs typeface="Arial" panose="020B0604020202020204" pitchFamily="34" charset="0"/>
              </a:rPr>
              <a:t>GUIMARÃES, Fernando. </a:t>
            </a:r>
            <a:r>
              <a:rPr lang="pt-BR" altLang="pt-BR" sz="1800" b="1" smtClean="0">
                <a:latin typeface="Arial" panose="020B0604020202020204" pitchFamily="34" charset="0"/>
                <a:cs typeface="Arial" panose="020B0604020202020204" pitchFamily="34" charset="0"/>
              </a:rPr>
              <a:t>A importância de ser professor no 1ºCiclo: conhecimento escolar e manuais escolares</a:t>
            </a:r>
            <a:r>
              <a:rPr lang="pt-BR" altLang="pt-BR" sz="1800" smtClean="0">
                <a:latin typeface="Arial" panose="020B0604020202020204" pitchFamily="34" charset="0"/>
                <a:cs typeface="Arial" panose="020B0604020202020204" pitchFamily="34" charset="0"/>
              </a:rPr>
              <a:t>. RepositóriUM, Braga, 2010. Disponível em:</a:t>
            </a:r>
          </a:p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pt-BR" altLang="pt-BR" sz="1800" smtClean="0">
                <a:latin typeface="Arial" panose="020B0604020202020204" pitchFamily="34" charset="0"/>
                <a:cs typeface="Arial" panose="020B0604020202020204" pitchFamily="34" charset="0"/>
              </a:rPr>
              <a:t>&lt;https://repositorium.sdum.uminho.pt/bitstream/1822/10328/1/IIJornadasEduca%C3%A7%C3%A3oFafe.pdf&gt;. Acesso em: 10 jul. 2019.</a:t>
            </a:r>
          </a:p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pt-BR" altLang="pt-BR" sz="1800" smtClean="0">
                <a:latin typeface="Arial" panose="020B0604020202020204" pitchFamily="34" charset="0"/>
                <a:cs typeface="Arial" panose="020B0604020202020204" pitchFamily="34" charset="0"/>
              </a:rPr>
              <a:t>ZILLI, Silvana do Rocio. </a:t>
            </a:r>
            <a:r>
              <a:rPr lang="pt-BR" altLang="pt-BR" sz="1800" b="1" smtClean="0">
                <a:latin typeface="Arial" panose="020B0604020202020204" pitchFamily="34" charset="0"/>
                <a:cs typeface="Arial" panose="020B0604020202020204" pitchFamily="34" charset="0"/>
              </a:rPr>
              <a:t>A robótica educacional no ensino fundamental: perspectivas e prática</a:t>
            </a:r>
            <a:r>
              <a:rPr lang="pt-BR" altLang="pt-BR" sz="1800" smtClean="0">
                <a:latin typeface="Arial" panose="020B0604020202020204" pitchFamily="34" charset="0"/>
                <a:cs typeface="Arial" panose="020B0604020202020204" pitchFamily="34" charset="0"/>
              </a:rPr>
              <a:t>. 2004. Dissertação (Mestrado em Engenharia de Produção) – Universidade Federal de Santa Catarina, Florianópolis, 2004. Disponível em:</a:t>
            </a:r>
          </a:p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pt-BR" altLang="pt-BR" sz="1800" smtClean="0">
                <a:latin typeface="Arial" panose="020B0604020202020204" pitchFamily="34" charset="0"/>
                <a:cs typeface="Arial" panose="020B0604020202020204" pitchFamily="34" charset="0"/>
              </a:rPr>
              <a:t>&lt;https://repositorio.ufsc.br/xmlui/bitstream/handle/123456789/86930/224814.pdf?sequence=1&amp;sAllowed=y&gt;. Acesso em: 20 jul. 2019</a:t>
            </a:r>
          </a:p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endParaRPr lang="pt-BR" altLang="pt-BR" sz="2000" smtClean="0"/>
          </a:p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endParaRPr lang="pt-BR" altLang="pt-BR" sz="2000" smtClean="0"/>
          </a:p>
        </p:txBody>
      </p:sp>
      <p:sp>
        <p:nvSpPr>
          <p:cNvPr id="5" name="Espaço Reservado para Número de Slide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ço Reservado para Rodapé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0463" y="6332538"/>
            <a:ext cx="7369175" cy="388937"/>
          </a:xfrm>
        </p:spPr>
        <p:txBody>
          <a:bodyPr/>
          <a:lstStyle/>
          <a:p>
            <a:pPr>
              <a:defRPr/>
            </a:pP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Henrique Eduardo, </a:t>
            </a:r>
            <a:r>
              <a:rPr lang="pt-B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Michelly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 Lopes, Pablo Henrique, Yasmim </a:t>
            </a:r>
            <a:r>
              <a:rPr lang="pt-B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Lorrany</a:t>
            </a: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4" name="Picture 4" descr="Resultado de imagem para simbolo if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125"/>
            <a:ext cx="53340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>
            <a:spLocks noGrp="1" noChangeArrowheads="1"/>
          </p:cNvSpPr>
          <p:nvPr>
            <p:ph type="title"/>
          </p:nvPr>
        </p:nvSpPr>
        <p:spPr>
          <a:xfrm>
            <a:off x="1019175" y="779463"/>
            <a:ext cx="10515600" cy="419100"/>
          </a:xfrm>
        </p:spPr>
        <p:txBody>
          <a:bodyPr/>
          <a:lstStyle/>
          <a:p>
            <a:pPr eaLnBrk="1" hangingPunct="1"/>
            <a:r>
              <a:rPr lang="pt-BR" altLang="pt-BR" sz="3600" b="1" smtClean="0">
                <a:latin typeface="Arial" panose="020B0604020202020204" pitchFamily="34" charset="0"/>
                <a:cs typeface="Arial" panose="020B0604020202020204" pitchFamily="34" charset="0"/>
              </a:rPr>
              <a:t>Dúvidas</a:t>
            </a:r>
          </a:p>
        </p:txBody>
      </p:sp>
      <p:sp>
        <p:nvSpPr>
          <p:cNvPr id="4" name="Espaço Reservado para Número de Slide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6" name="Picture 2" descr="Resultado de imagem para interrogaÃ§Ã£o verd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29850" y="92075"/>
            <a:ext cx="1873250" cy="1871663"/>
          </a:xfrm>
          <a:noFill/>
        </p:spPr>
      </p:pic>
      <p:sp>
        <p:nvSpPr>
          <p:cNvPr id="7" name="Espaço Reservado para Rodapé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0463" y="6348413"/>
            <a:ext cx="7316787" cy="373062"/>
          </a:xfrm>
        </p:spPr>
        <p:txBody>
          <a:bodyPr/>
          <a:lstStyle/>
          <a:p>
            <a:pPr>
              <a:defRPr/>
            </a:pPr>
            <a:r>
              <a:rPr lang="pt-BR" sz="1400" b="1">
                <a:latin typeface="Arial" panose="020B0604020202020204" pitchFamily="34" charset="0"/>
                <a:cs typeface="Arial" panose="020B0604020202020204" pitchFamily="34" charset="0"/>
              </a:rPr>
              <a:t>Henrique Eduardo, </a:t>
            </a:r>
            <a:r>
              <a:rPr lang="pt-BR" sz="1400" b="1" err="1">
                <a:latin typeface="Arial" panose="020B0604020202020204" pitchFamily="34" charset="0"/>
                <a:cs typeface="Arial" panose="020B0604020202020204" pitchFamily="34" charset="0"/>
              </a:rPr>
              <a:t>Michelly</a:t>
            </a:r>
            <a:r>
              <a:rPr lang="pt-BR" sz="1400" b="1">
                <a:latin typeface="Arial" panose="020B0604020202020204" pitchFamily="34" charset="0"/>
                <a:cs typeface="Arial" panose="020B0604020202020204" pitchFamily="34" charset="0"/>
              </a:rPr>
              <a:t> Lopes, Pablo Henrique, Yasmim </a:t>
            </a:r>
            <a:r>
              <a:rPr lang="pt-BR" sz="1400" b="1" err="1">
                <a:latin typeface="Arial" panose="020B0604020202020204" pitchFamily="34" charset="0"/>
                <a:cs typeface="Arial" panose="020B0604020202020204" pitchFamily="34" charset="0"/>
              </a:rPr>
              <a:t>Lorrany</a:t>
            </a:r>
            <a:endParaRPr lang="pt-BR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8" name="Picture 4" descr="Resultado de imagem para simbolo ifr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125"/>
            <a:ext cx="53340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video_pi_hpym.mp4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473200"/>
            <a:ext cx="7316787" cy="437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0" mute="1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600" b="1" smtClean="0">
                <a:latin typeface="Arial" panose="020B0604020202020204" pitchFamily="34" charset="0"/>
                <a:cs typeface="Arial" panose="020B0604020202020204" pitchFamily="34" charset="0"/>
              </a:rPr>
              <a:t>Sumário</a:t>
            </a:r>
          </a:p>
        </p:txBody>
      </p:sp>
      <p:sp>
        <p:nvSpPr>
          <p:cNvPr id="4099" name="Espaço Reservado para Conteúdo 2"/>
          <p:cNvSpPr>
            <a:spLocks noGrp="1" noChangeArrowheads="1"/>
          </p:cNvSpPr>
          <p:nvPr>
            <p:ph idx="1"/>
          </p:nvPr>
        </p:nvSpPr>
        <p:spPr>
          <a:xfrm>
            <a:off x="838200" y="1463675"/>
            <a:ext cx="10515600" cy="4824413"/>
          </a:xfrm>
        </p:spPr>
        <p:txBody>
          <a:bodyPr/>
          <a:lstStyle/>
          <a:p>
            <a:pPr eaLnBrk="1" hangingPunct="1">
              <a:buClr>
                <a:srgbClr val="92D050"/>
              </a:buClr>
            </a:pPr>
            <a:r>
              <a:rPr lang="pt-BR" altLang="pt-BR" sz="200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  <a:p>
            <a:pPr eaLnBrk="1" hangingPunct="1">
              <a:buClr>
                <a:srgbClr val="92D050"/>
              </a:buClr>
            </a:pPr>
            <a:r>
              <a:rPr lang="pt-BR" altLang="pt-BR" sz="2000" smtClean="0">
                <a:latin typeface="Arial" panose="020B0604020202020204" pitchFamily="34" charset="0"/>
                <a:cs typeface="Arial" panose="020B0604020202020204" pitchFamily="34" charset="0"/>
              </a:rPr>
              <a:t>Problemática</a:t>
            </a:r>
          </a:p>
          <a:p>
            <a:pPr eaLnBrk="1" hangingPunct="1">
              <a:buClr>
                <a:srgbClr val="92D050"/>
              </a:buClr>
            </a:pPr>
            <a:r>
              <a:rPr lang="pt-BR" altLang="pt-BR" sz="2000" smtClean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  <a:p>
            <a:pPr eaLnBrk="1" hangingPunct="1">
              <a:buClr>
                <a:srgbClr val="92D050"/>
              </a:buClr>
            </a:pPr>
            <a:r>
              <a:rPr lang="pt-BR" altLang="pt-BR" sz="2000" smtClean="0">
                <a:latin typeface="Arial" panose="020B0604020202020204" pitchFamily="34" charset="0"/>
                <a:cs typeface="Arial" panose="020B0604020202020204" pitchFamily="34" charset="0"/>
              </a:rPr>
              <a:t>Solução tecnológica</a:t>
            </a:r>
          </a:p>
          <a:p>
            <a:pPr eaLnBrk="1" hangingPunct="1">
              <a:buClr>
                <a:srgbClr val="92D050"/>
              </a:buClr>
            </a:pPr>
            <a:r>
              <a:rPr lang="pt-BR" altLang="pt-BR" sz="2000" smtClean="0">
                <a:latin typeface="Arial" panose="020B0604020202020204" pitchFamily="34" charset="0"/>
                <a:cs typeface="Arial" panose="020B0604020202020204" pitchFamily="34" charset="0"/>
              </a:rPr>
              <a:t>Tecnologias utilizadas</a:t>
            </a:r>
          </a:p>
          <a:p>
            <a:pPr eaLnBrk="1" hangingPunct="1">
              <a:buClr>
                <a:srgbClr val="92D050"/>
              </a:buClr>
            </a:pPr>
            <a:r>
              <a:rPr lang="pt-BR" altLang="pt-BR" sz="2000" smtClean="0"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</a:p>
          <a:p>
            <a:pPr eaLnBrk="1" hangingPunct="1">
              <a:buClr>
                <a:srgbClr val="92D050"/>
              </a:buClr>
            </a:pPr>
            <a:r>
              <a:rPr lang="pt-BR" altLang="pt-BR" sz="2000" smtClean="0">
                <a:latin typeface="Arial" panose="020B0604020202020204" pitchFamily="34" charset="0"/>
                <a:cs typeface="Arial" panose="020B0604020202020204" pitchFamily="34" charset="0"/>
              </a:rPr>
              <a:t>Robô</a:t>
            </a:r>
          </a:p>
          <a:p>
            <a:pPr eaLnBrk="1" hangingPunct="1">
              <a:buClr>
                <a:srgbClr val="92D050"/>
              </a:buClr>
            </a:pPr>
            <a:r>
              <a:rPr lang="pt-BR" altLang="pt-BR" sz="2000" smtClean="0">
                <a:latin typeface="Arial" panose="020B0604020202020204" pitchFamily="34" charset="0"/>
                <a:cs typeface="Arial" panose="020B0604020202020204" pitchFamily="34" charset="0"/>
              </a:rPr>
              <a:t>Vídeos</a:t>
            </a:r>
          </a:p>
          <a:p>
            <a:pPr eaLnBrk="1" hangingPunct="1">
              <a:buClr>
                <a:srgbClr val="92D050"/>
              </a:buClr>
            </a:pPr>
            <a:r>
              <a:rPr lang="pt-BR" altLang="pt-BR" sz="2000" smtClean="0">
                <a:latin typeface="Arial" panose="020B0604020202020204" pitchFamily="34" charset="0"/>
                <a:cs typeface="Arial" panose="020B0604020202020204" pitchFamily="34" charset="0"/>
              </a:rPr>
              <a:t>Dificuldades</a:t>
            </a:r>
          </a:p>
          <a:p>
            <a:pPr eaLnBrk="1" hangingPunct="1">
              <a:buClr>
                <a:srgbClr val="92D050"/>
              </a:buClr>
            </a:pPr>
            <a:r>
              <a:rPr lang="pt-BR" altLang="pt-BR" sz="2000" smtClean="0">
                <a:latin typeface="Arial" panose="020B0604020202020204" pitchFamily="34" charset="0"/>
                <a:cs typeface="Arial" panose="020B0604020202020204" pitchFamily="34" charset="0"/>
              </a:rPr>
              <a:t>Cronograma</a:t>
            </a:r>
          </a:p>
          <a:p>
            <a:pPr eaLnBrk="1" hangingPunct="1">
              <a:buClr>
                <a:srgbClr val="92D050"/>
              </a:buClr>
            </a:pPr>
            <a:r>
              <a:rPr lang="pt-BR" altLang="pt-BR" sz="2000" smtClean="0"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</a:p>
          <a:p>
            <a:pPr eaLnBrk="1" hangingPunct="1">
              <a:buClr>
                <a:srgbClr val="92D050"/>
              </a:buClr>
            </a:pPr>
            <a:r>
              <a:rPr lang="pt-BR" altLang="pt-BR" sz="2000" smtClean="0">
                <a:latin typeface="Arial" panose="020B0604020202020204" pitchFamily="34" charset="0"/>
                <a:cs typeface="Arial" panose="020B0604020202020204" pitchFamily="34" charset="0"/>
              </a:rPr>
              <a:t>Dúvidas</a:t>
            </a:r>
          </a:p>
        </p:txBody>
      </p:sp>
      <p:sp>
        <p:nvSpPr>
          <p:cNvPr id="5" name="Espaço Reservado para Número de Slide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2C1E4E-FC0A-4485-BB2F-AFEBDBAA9D6F}" type="slidenum">
              <a:rPr lang="pt-BR" sz="1600" b="1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</a:t>
            </a:fld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0463" y="6356350"/>
            <a:ext cx="7334250" cy="365125"/>
          </a:xfrm>
        </p:spPr>
        <p:txBody>
          <a:bodyPr/>
          <a:lstStyle/>
          <a:p>
            <a:pPr>
              <a:defRPr/>
            </a:pPr>
            <a:r>
              <a:rPr lang="pt-BR" sz="1400" b="1">
                <a:latin typeface="Arial" panose="020B0604020202020204" pitchFamily="34" charset="0"/>
                <a:cs typeface="Arial" panose="020B0604020202020204" pitchFamily="34" charset="0"/>
              </a:rPr>
              <a:t>Henrique Eduardo, </a:t>
            </a:r>
            <a:r>
              <a:rPr lang="pt-BR" sz="1400" b="1" err="1">
                <a:latin typeface="Arial" panose="020B0604020202020204" pitchFamily="34" charset="0"/>
                <a:cs typeface="Arial" panose="020B0604020202020204" pitchFamily="34" charset="0"/>
              </a:rPr>
              <a:t>Michelly</a:t>
            </a:r>
            <a:r>
              <a:rPr lang="pt-BR" sz="1400" b="1">
                <a:latin typeface="Arial" panose="020B0604020202020204" pitchFamily="34" charset="0"/>
                <a:cs typeface="Arial" panose="020B0604020202020204" pitchFamily="34" charset="0"/>
              </a:rPr>
              <a:t> Lopes, Pablo Henrique, Yasmim </a:t>
            </a:r>
            <a:r>
              <a:rPr lang="pt-BR" sz="1400" b="1" err="1">
                <a:latin typeface="Arial" panose="020B0604020202020204" pitchFamily="34" charset="0"/>
                <a:cs typeface="Arial" panose="020B0604020202020204" pitchFamily="34" charset="0"/>
              </a:rPr>
              <a:t>Lorrany</a:t>
            </a:r>
            <a:endParaRPr lang="pt-BR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2" name="Picture 4" descr="Resultado de imagem para simbolo if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125"/>
            <a:ext cx="53340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600" b="1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3" name="Espaço Reservado para Conteúdo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6"/>
              </a:buClr>
              <a:defRPr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Desenvolvimento de um manual de como construir um robô seguidor de linha</a:t>
            </a:r>
          </a:p>
          <a:p>
            <a:pPr eaLnBrk="1" fontAlgn="auto" hangingPunct="1">
              <a:spcAft>
                <a:spcPts val="0"/>
              </a:spcAft>
              <a:buClr>
                <a:schemeClr val="accent6"/>
              </a:buClr>
              <a:defRPr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Exploração de diferentes áreas do conhecimento</a:t>
            </a:r>
          </a:p>
          <a:p>
            <a:pPr eaLnBrk="1" fontAlgn="auto" hangingPunct="1">
              <a:spcAft>
                <a:spcPts val="0"/>
              </a:spcAft>
              <a:buClr>
                <a:schemeClr val="accent6"/>
              </a:buClr>
              <a:defRPr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Estimular a disseminação desse tipo de projeto</a:t>
            </a:r>
          </a:p>
          <a:p>
            <a:pPr eaLnBrk="1" fontAlgn="auto" hangingPunct="1">
              <a:spcAft>
                <a:spcPts val="0"/>
              </a:spcAft>
              <a:buClr>
                <a:schemeClr val="accent6"/>
              </a:buClr>
              <a:defRPr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66E962-53E5-4FF6-8E9A-15B3AE51D579}" type="slidenum">
              <a:rPr lang="pt-BR" sz="1600" b="1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3</a:t>
            </a:fld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9" name="Picture 6" descr="Resultado de imagem para OB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3486150"/>
            <a:ext cx="40640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ço Reservado para Rodapé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0463" y="6356350"/>
            <a:ext cx="7334250" cy="365125"/>
          </a:xfrm>
        </p:spPr>
        <p:txBody>
          <a:bodyPr/>
          <a:lstStyle/>
          <a:p>
            <a:pPr>
              <a:defRPr/>
            </a:pPr>
            <a:r>
              <a:rPr lang="pt-BR" sz="1400" b="1">
                <a:latin typeface="Arial" panose="020B0604020202020204" pitchFamily="34" charset="0"/>
                <a:cs typeface="Arial" panose="020B0604020202020204" pitchFamily="34" charset="0"/>
              </a:rPr>
              <a:t>Henrique Eduardo, </a:t>
            </a:r>
            <a:r>
              <a:rPr lang="pt-BR" sz="1400" b="1" err="1">
                <a:latin typeface="Arial" panose="020B0604020202020204" pitchFamily="34" charset="0"/>
                <a:cs typeface="Arial" panose="020B0604020202020204" pitchFamily="34" charset="0"/>
              </a:rPr>
              <a:t>Michelly</a:t>
            </a:r>
            <a:r>
              <a:rPr lang="pt-BR" sz="1400" b="1">
                <a:latin typeface="Arial" panose="020B0604020202020204" pitchFamily="34" charset="0"/>
                <a:cs typeface="Arial" panose="020B0604020202020204" pitchFamily="34" charset="0"/>
              </a:rPr>
              <a:t> Lopes, Pablo Henrique, Yasmim </a:t>
            </a:r>
            <a:r>
              <a:rPr lang="pt-BR" sz="1400" b="1" err="1">
                <a:latin typeface="Arial" panose="020B0604020202020204" pitchFamily="34" charset="0"/>
                <a:cs typeface="Arial" panose="020B0604020202020204" pitchFamily="34" charset="0"/>
              </a:rPr>
              <a:t>Lorrany</a:t>
            </a:r>
            <a:endParaRPr lang="pt-BR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51" name="Imagem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038" y="3486150"/>
            <a:ext cx="4075112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CaixaDeTexto 4"/>
          <p:cNvSpPr txBox="1">
            <a:spLocks noChangeArrowheads="1"/>
          </p:cNvSpPr>
          <p:nvPr/>
        </p:nvSpPr>
        <p:spPr bwMode="auto">
          <a:xfrm>
            <a:off x="6175375" y="6035675"/>
            <a:ext cx="1382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  <a:cs typeface="Arial" panose="020B0604020202020204" pitchFamily="34" charset="0"/>
              </a:rPr>
              <a:t>Fonte: Própria</a:t>
            </a:r>
          </a:p>
        </p:txBody>
      </p:sp>
      <p:sp>
        <p:nvSpPr>
          <p:cNvPr id="6153" name="CaixaDeTexto 10"/>
          <p:cNvSpPr txBox="1">
            <a:spLocks noChangeArrowheads="1"/>
          </p:cNvSpPr>
          <p:nvPr/>
        </p:nvSpPr>
        <p:spPr bwMode="auto">
          <a:xfrm>
            <a:off x="1239838" y="6035675"/>
            <a:ext cx="2425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  <a:cs typeface="Arial" panose="020B0604020202020204" pitchFamily="34" charset="0"/>
              </a:rPr>
              <a:t>Fonte: Centro Universitário FEI</a:t>
            </a:r>
          </a:p>
        </p:txBody>
      </p:sp>
      <p:pic>
        <p:nvPicPr>
          <p:cNvPr id="6154" name="Picture 4" descr="Resultado de imagem para simbolo ifr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125"/>
            <a:ext cx="53340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600" b="1" smtClean="0">
                <a:latin typeface="Arial" panose="020B0604020202020204" pitchFamily="34" charset="0"/>
                <a:cs typeface="Arial" panose="020B0604020202020204" pitchFamily="34" charset="0"/>
              </a:rPr>
              <a:t>Problemática</a:t>
            </a:r>
          </a:p>
        </p:txBody>
      </p:sp>
      <p:sp>
        <p:nvSpPr>
          <p:cNvPr id="8195" name="Espaço Reservado para Conteúdo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92D050"/>
              </a:buClr>
            </a:pPr>
            <a:r>
              <a:rPr lang="pt-BR" altLang="pt-BR" smtClean="0"/>
              <a:t>De que forma é possível aumentar os materiais didáticos e auxiliar no desenvolvimento de robôs?</a:t>
            </a:r>
          </a:p>
        </p:txBody>
      </p:sp>
      <p:sp>
        <p:nvSpPr>
          <p:cNvPr id="4" name="Espaço Reservado para Número de Slide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F1A94E-30F2-472C-AAFA-539E75E32898}" type="slidenum">
              <a:rPr lang="pt-BR" sz="1600" b="1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4</a:t>
            </a:fld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7" name="Picture 2" descr="Resultado de imagem para fontes de pesqui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3217863"/>
            <a:ext cx="4587875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8" descr="Resultado de imagem para pessoa ao redor de uma interrogaÃ§Ã£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2717800"/>
            <a:ext cx="3976688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ço Reservado para Rodapé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0463" y="6356350"/>
            <a:ext cx="7334250" cy="365125"/>
          </a:xfrm>
        </p:spPr>
        <p:txBody>
          <a:bodyPr/>
          <a:lstStyle/>
          <a:p>
            <a:pPr>
              <a:defRPr/>
            </a:pPr>
            <a:r>
              <a:rPr lang="pt-BR" sz="1400" b="1">
                <a:latin typeface="Arial" panose="020B0604020202020204" pitchFamily="34" charset="0"/>
                <a:cs typeface="Arial" panose="020B0604020202020204" pitchFamily="34" charset="0"/>
              </a:rPr>
              <a:t>Henrique Eduardo, </a:t>
            </a:r>
            <a:r>
              <a:rPr lang="pt-BR" sz="1400" b="1" err="1">
                <a:latin typeface="Arial" panose="020B0604020202020204" pitchFamily="34" charset="0"/>
                <a:cs typeface="Arial" panose="020B0604020202020204" pitchFamily="34" charset="0"/>
              </a:rPr>
              <a:t>Michelly</a:t>
            </a:r>
            <a:r>
              <a:rPr lang="pt-BR" sz="1400" b="1">
                <a:latin typeface="Arial" panose="020B0604020202020204" pitchFamily="34" charset="0"/>
                <a:cs typeface="Arial" panose="020B0604020202020204" pitchFamily="34" charset="0"/>
              </a:rPr>
              <a:t> Lopes, Pablo Henrique, Yasmim </a:t>
            </a:r>
            <a:r>
              <a:rPr lang="pt-BR" sz="1400" b="1" err="1">
                <a:latin typeface="Arial" panose="020B0604020202020204" pitchFamily="34" charset="0"/>
                <a:cs typeface="Arial" panose="020B0604020202020204" pitchFamily="34" charset="0"/>
              </a:rPr>
              <a:t>Lorrany</a:t>
            </a:r>
            <a:endParaRPr lang="pt-BR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00" name="CaixaDeTexto 10"/>
          <p:cNvSpPr txBox="1">
            <a:spLocks noChangeArrowheads="1"/>
          </p:cNvSpPr>
          <p:nvPr/>
        </p:nvSpPr>
        <p:spPr bwMode="auto">
          <a:xfrm>
            <a:off x="1282700" y="5797550"/>
            <a:ext cx="1831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  <a:cs typeface="Arial" panose="020B0604020202020204" pitchFamily="34" charset="0"/>
              </a:rPr>
              <a:t>Fonte: Agência Sense</a:t>
            </a:r>
          </a:p>
        </p:txBody>
      </p:sp>
      <p:sp>
        <p:nvSpPr>
          <p:cNvPr id="8201" name="CaixaDeTexto 11"/>
          <p:cNvSpPr txBox="1">
            <a:spLocks noChangeArrowheads="1"/>
          </p:cNvSpPr>
          <p:nvPr/>
        </p:nvSpPr>
        <p:spPr bwMode="auto">
          <a:xfrm>
            <a:off x="6832600" y="5792788"/>
            <a:ext cx="18319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  <a:cs typeface="Arial" panose="020B0604020202020204" pitchFamily="34" charset="0"/>
              </a:rPr>
              <a:t>Fonte: Agência Sense</a:t>
            </a:r>
          </a:p>
        </p:txBody>
      </p:sp>
      <p:pic>
        <p:nvPicPr>
          <p:cNvPr id="8202" name="Picture 4" descr="Resultado de imagem para simbolo ifr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125"/>
            <a:ext cx="53340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741363" y="757238"/>
            <a:ext cx="10515600" cy="5341937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rgbClr val="92D050"/>
              </a:buClr>
              <a:buFont typeface="Arial" panose="020B0604020202020204" pitchFamily="34" charset="0"/>
              <a:buNone/>
              <a:defRPr/>
            </a:pP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92D050"/>
              </a:buClr>
              <a:buFont typeface="Arial" panose="020B0604020202020204" pitchFamily="34" charset="0"/>
              <a:buNone/>
              <a:defRPr/>
            </a:pP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Objetivo geral: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Clr>
                <a:srgbClr val="92D050"/>
              </a:buClr>
              <a:defRPr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Colaborar com a evolução de projetos de robótica através do manual, trazendo uma metodologia prática e de fácil acesso. 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92D050"/>
              </a:buClr>
              <a:buFont typeface="Arial" panose="020B0604020202020204" pitchFamily="34" charset="0"/>
              <a:buNone/>
              <a:defRPr/>
            </a:pP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92D050"/>
              </a:buClr>
              <a:buFont typeface="Arial" panose="020B0604020202020204" pitchFamily="34" charset="0"/>
              <a:buNone/>
              <a:defRPr/>
            </a:pP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Objetivos específicos:</a:t>
            </a:r>
          </a:p>
          <a:p>
            <a:pPr eaLnBrk="1" fontAlgn="auto" hangingPunct="1">
              <a:spcAft>
                <a:spcPts val="0"/>
              </a:spcAft>
              <a:buClr>
                <a:srgbClr val="92D050"/>
              </a:buClr>
              <a:defRPr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Elaborar um manual, indicando o passo a passo para a criação de um robô seguidor de linha.</a:t>
            </a:r>
          </a:p>
          <a:p>
            <a:pPr eaLnBrk="1" fontAlgn="auto" hangingPunct="1">
              <a:spcAft>
                <a:spcPts val="0"/>
              </a:spcAft>
              <a:buClr>
                <a:srgbClr val="92D050"/>
              </a:buClr>
              <a:defRPr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Projetar e desenvolver um robô com suas partes mecânica, eletrônica, software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Clr>
                <a:srgbClr val="92D050"/>
              </a:buClr>
              <a:defRPr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Produção de vídeos complementares ao assuntos abordados no manual.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92D050"/>
              </a:buClr>
              <a:buFont typeface="Arial" panose="020B0604020202020204" pitchFamily="34" charset="0"/>
              <a:buNone/>
              <a:defRPr/>
            </a:pP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92D050"/>
              </a:buClr>
              <a:buFont typeface="Arial" panose="020B0604020202020204" pitchFamily="34" charset="0"/>
              <a:buNone/>
              <a:defRPr/>
            </a:pP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92D050"/>
              </a:buClr>
              <a:buFont typeface="Arial" panose="020B0604020202020204" pitchFamily="34" charset="0"/>
              <a:buNone/>
              <a:defRPr/>
            </a:pP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92D050"/>
              </a:buClr>
              <a:buFont typeface="Arial" panose="020B0604020202020204" pitchFamily="34" charset="0"/>
              <a:buNone/>
              <a:defRPr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92D050"/>
              </a:buClr>
              <a:buFont typeface="Arial" panose="020B0604020202020204" pitchFamily="34" charset="0"/>
              <a:buNone/>
              <a:defRPr/>
            </a:pPr>
            <a:endParaRPr lang="pt-BR" sz="3600" b="1" dirty="0"/>
          </a:p>
        </p:txBody>
      </p:sp>
      <p:sp>
        <p:nvSpPr>
          <p:cNvPr id="4" name="Espaço Reservado para Número de Slide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4D909-21D4-4958-8386-39320927F58F}" type="slidenum">
              <a:rPr lang="pt-BR" sz="1600" b="1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5</a:t>
            </a:fld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ço Reservado para Rodapé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0463" y="6364288"/>
            <a:ext cx="7334250" cy="365125"/>
          </a:xfrm>
        </p:spPr>
        <p:txBody>
          <a:bodyPr/>
          <a:lstStyle/>
          <a:p>
            <a:pPr>
              <a:defRPr/>
            </a:pPr>
            <a:r>
              <a:rPr lang="pt-BR" sz="1400" b="1">
                <a:latin typeface="Arial" panose="020B0604020202020204" pitchFamily="34" charset="0"/>
                <a:cs typeface="Arial" panose="020B0604020202020204" pitchFamily="34" charset="0"/>
              </a:rPr>
              <a:t>Henrique Eduardo, </a:t>
            </a:r>
            <a:r>
              <a:rPr lang="pt-BR" sz="1400" b="1" err="1">
                <a:latin typeface="Arial" panose="020B0604020202020204" pitchFamily="34" charset="0"/>
                <a:cs typeface="Arial" panose="020B0604020202020204" pitchFamily="34" charset="0"/>
              </a:rPr>
              <a:t>Michelly</a:t>
            </a:r>
            <a:r>
              <a:rPr lang="pt-BR" sz="1400" b="1">
                <a:latin typeface="Arial" panose="020B0604020202020204" pitchFamily="34" charset="0"/>
                <a:cs typeface="Arial" panose="020B0604020202020204" pitchFamily="34" charset="0"/>
              </a:rPr>
              <a:t> Lopes, Pablo Henrique, Yasmim </a:t>
            </a:r>
            <a:r>
              <a:rPr lang="pt-BR" sz="1400" b="1" err="1">
                <a:latin typeface="Arial" panose="020B0604020202020204" pitchFamily="34" charset="0"/>
                <a:cs typeface="Arial" panose="020B0604020202020204" pitchFamily="34" charset="0"/>
              </a:rPr>
              <a:t>Lorrany</a:t>
            </a:r>
            <a:endParaRPr lang="pt-BR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1" name="Picture 4" descr="Resultado de imagem para simbolo if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125"/>
            <a:ext cx="53340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 noChangeArrowheads="1"/>
          </p:cNvSpPr>
          <p:nvPr>
            <p:ph type="title"/>
          </p:nvPr>
        </p:nvSpPr>
        <p:spPr>
          <a:xfrm>
            <a:off x="1244600" y="584200"/>
            <a:ext cx="4768850" cy="774700"/>
          </a:xfrm>
        </p:spPr>
        <p:txBody>
          <a:bodyPr/>
          <a:lstStyle/>
          <a:p>
            <a:pPr eaLnBrk="1" hangingPunct="1"/>
            <a:r>
              <a:rPr lang="pt-BR" altLang="pt-BR" sz="3600" b="1" smtClean="0">
                <a:latin typeface="Arial" panose="020B0604020202020204" pitchFamily="34" charset="0"/>
                <a:cs typeface="Arial" panose="020B0604020202020204" pitchFamily="34" charset="0"/>
              </a:rPr>
              <a:t>Solução tecnológica</a:t>
            </a:r>
          </a:p>
        </p:txBody>
      </p:sp>
      <p:sp>
        <p:nvSpPr>
          <p:cNvPr id="5" name="Espaço Reservado para Número de Slide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9C6AD7-469E-4A5B-BA1C-1D59CF28DA55}" type="slidenum">
              <a:rPr lang="pt-BR" sz="1600" b="1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6</a:t>
            </a:fld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ço Reservado para Rodapé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0463" y="6332538"/>
            <a:ext cx="7326312" cy="388937"/>
          </a:xfrm>
        </p:spPr>
        <p:txBody>
          <a:bodyPr/>
          <a:lstStyle/>
          <a:p>
            <a:pPr>
              <a:defRPr/>
            </a:pPr>
            <a:r>
              <a:rPr lang="pt-BR" sz="1400" b="1">
                <a:latin typeface="Arial" panose="020B0604020202020204" pitchFamily="34" charset="0"/>
                <a:cs typeface="Arial" panose="020B0604020202020204" pitchFamily="34" charset="0"/>
              </a:rPr>
              <a:t>Henrique Eduardo, </a:t>
            </a:r>
            <a:r>
              <a:rPr lang="pt-BR" sz="1400" b="1" err="1">
                <a:latin typeface="Arial" panose="020B0604020202020204" pitchFamily="34" charset="0"/>
                <a:cs typeface="Arial" panose="020B0604020202020204" pitchFamily="34" charset="0"/>
              </a:rPr>
              <a:t>Michelly</a:t>
            </a:r>
            <a:r>
              <a:rPr lang="pt-BR" sz="1400" b="1">
                <a:latin typeface="Arial" panose="020B0604020202020204" pitchFamily="34" charset="0"/>
                <a:cs typeface="Arial" panose="020B0604020202020204" pitchFamily="34" charset="0"/>
              </a:rPr>
              <a:t> Lopes, Pablo Henrique, Yasmim </a:t>
            </a:r>
            <a:r>
              <a:rPr lang="pt-BR" sz="1400" b="1" err="1">
                <a:latin typeface="Arial" panose="020B0604020202020204" pitchFamily="34" charset="0"/>
                <a:cs typeface="Arial" panose="020B0604020202020204" pitchFamily="34" charset="0"/>
              </a:rPr>
              <a:t>Lorrany</a:t>
            </a:r>
            <a:endParaRPr lang="pt-BR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5" name="Espaço Reservado para Conteúdo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25738" y="1725613"/>
            <a:ext cx="6970712" cy="3873500"/>
          </a:xfrm>
        </p:spPr>
      </p:pic>
      <p:pic>
        <p:nvPicPr>
          <p:cNvPr id="10246" name="Picture 4" descr="Resultado de imagem para simbolo if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125"/>
            <a:ext cx="53340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 noChangeArrowheads="1"/>
          </p:cNvSpPr>
          <p:nvPr>
            <p:ph type="title"/>
          </p:nvPr>
        </p:nvSpPr>
        <p:spPr>
          <a:xfrm>
            <a:off x="838200" y="388938"/>
            <a:ext cx="10515600" cy="1325562"/>
          </a:xfrm>
        </p:spPr>
        <p:txBody>
          <a:bodyPr/>
          <a:lstStyle/>
          <a:p>
            <a:pPr eaLnBrk="1" hangingPunct="1"/>
            <a:r>
              <a:rPr lang="pt-BR" altLang="pt-BR" sz="3600" b="1" smtClean="0">
                <a:latin typeface="Arial" panose="020B0604020202020204" pitchFamily="34" charset="0"/>
                <a:cs typeface="Arial" panose="020B0604020202020204" pitchFamily="34" charset="0"/>
              </a:rPr>
              <a:t>Tecnologias utilizadas</a:t>
            </a:r>
          </a:p>
        </p:txBody>
      </p:sp>
      <p:sp>
        <p:nvSpPr>
          <p:cNvPr id="4" name="Espaço Reservado para Número de Slide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F41237-F017-401B-85BC-55CC3C12B9CF}" type="slidenum">
              <a:rPr lang="pt-BR" sz="1600" b="1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7</a:t>
            </a:fld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8" name="Picture 2" descr="Resultado de imagem para icon autoc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0" y="1966913"/>
            <a:ext cx="1052513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" t="284" r="282" b="29956"/>
          <a:stretch>
            <a:fillRect/>
          </a:stretch>
        </p:blipFill>
        <p:spPr bwMode="auto">
          <a:xfrm>
            <a:off x="9286875" y="3924300"/>
            <a:ext cx="227647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Resultado de imagem para icon ardui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3862388"/>
            <a:ext cx="1836738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8" descr="Resultado de imagem para icon late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81500"/>
            <a:ext cx="2608263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ço Reservado para Rodapé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0463" y="6332538"/>
            <a:ext cx="7326312" cy="388937"/>
          </a:xfrm>
        </p:spPr>
        <p:txBody>
          <a:bodyPr/>
          <a:lstStyle/>
          <a:p>
            <a:pPr>
              <a:defRPr/>
            </a:pPr>
            <a:r>
              <a:rPr lang="pt-BR" sz="1400" b="1">
                <a:latin typeface="Arial" panose="020B0604020202020204" pitchFamily="34" charset="0"/>
                <a:cs typeface="Arial" panose="020B0604020202020204" pitchFamily="34" charset="0"/>
              </a:rPr>
              <a:t>Henrique Eduardo, </a:t>
            </a:r>
            <a:r>
              <a:rPr lang="pt-BR" sz="1400" b="1" err="1">
                <a:latin typeface="Arial" panose="020B0604020202020204" pitchFamily="34" charset="0"/>
                <a:cs typeface="Arial" panose="020B0604020202020204" pitchFamily="34" charset="0"/>
              </a:rPr>
              <a:t>Michelly</a:t>
            </a:r>
            <a:r>
              <a:rPr lang="pt-BR" sz="1400" b="1">
                <a:latin typeface="Arial" panose="020B0604020202020204" pitchFamily="34" charset="0"/>
                <a:cs typeface="Arial" panose="020B0604020202020204" pitchFamily="34" charset="0"/>
              </a:rPr>
              <a:t> Lopes, Pablo Henrique, Yasmim </a:t>
            </a:r>
            <a:r>
              <a:rPr lang="pt-BR" sz="1400" b="1" err="1">
                <a:latin typeface="Arial" panose="020B0604020202020204" pitchFamily="34" charset="0"/>
                <a:cs typeface="Arial" panose="020B0604020202020204" pitchFamily="34" charset="0"/>
              </a:rPr>
              <a:t>Lorrany</a:t>
            </a:r>
            <a:endParaRPr lang="pt-BR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73" name="Imagem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1752600"/>
            <a:ext cx="40767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2" descr="Imagem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3" y="1855788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4" descr="Resultado de imagem para simbolo ifr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125"/>
            <a:ext cx="53340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5"/>
          <p:cNvSpPr>
            <a:spLocks noGrp="1" noChangeArrowheads="1"/>
          </p:cNvSpPr>
          <p:nvPr>
            <p:ph type="title"/>
          </p:nvPr>
        </p:nvSpPr>
        <p:spPr>
          <a:xfrm>
            <a:off x="838200" y="95250"/>
            <a:ext cx="10514013" cy="1328738"/>
          </a:xfrm>
        </p:spPr>
        <p:txBody>
          <a:bodyPr/>
          <a:lstStyle/>
          <a:p>
            <a:pPr algn="ctr" eaLnBrk="1" hangingPunct="1"/>
            <a:r>
              <a:rPr lang="pt-BR" altLang="pt-BR" sz="3600" b="1" smtClean="0"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</a:p>
        </p:txBody>
      </p:sp>
      <p:sp>
        <p:nvSpPr>
          <p:cNvPr id="12291" name="Espaço Reservado para Rodapé 3"/>
          <p:cNvSpPr txBox="1">
            <a:spLocks/>
          </p:cNvSpPr>
          <p:nvPr/>
        </p:nvSpPr>
        <p:spPr bwMode="auto">
          <a:xfrm>
            <a:off x="2430463" y="6348413"/>
            <a:ext cx="730885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400" b="1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Henrique Eduardo, Michelly Lopes, Pablo Henrique, Yasmim Lorrany</a:t>
            </a:r>
          </a:p>
        </p:txBody>
      </p:sp>
      <p:sp>
        <p:nvSpPr>
          <p:cNvPr id="12292" name="Espaço Reservado para Número de Slide 4"/>
          <p:cNvSpPr txBox="1">
            <a:spLocks/>
          </p:cNvSpPr>
          <p:nvPr/>
        </p:nvSpPr>
        <p:spPr bwMode="auto">
          <a:xfrm>
            <a:off x="8610600" y="6357938"/>
            <a:ext cx="27336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14" name="Imagem 13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77" t="11720" r="33632" b="13083"/>
          <a:stretch/>
        </p:blipFill>
        <p:spPr>
          <a:xfrm>
            <a:off x="1036638" y="1017588"/>
            <a:ext cx="4132262" cy="5262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m 8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3"/>
          <a:srcRect l="32759" t="10943" r="33632" b="11698"/>
          <a:stretch/>
        </p:blipFill>
        <p:spPr>
          <a:xfrm>
            <a:off x="7091363" y="1017588"/>
            <a:ext cx="4097337" cy="5262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5" name="Picture 4" descr="Resultado de imagem para simbolo ifr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125"/>
            <a:ext cx="53340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Gráfico 10"/>
          <p:cNvGraphicFramePr>
            <a:graphicFrameLocks/>
          </p:cNvGraphicFramePr>
          <p:nvPr/>
        </p:nvGraphicFramePr>
        <p:xfrm>
          <a:off x="109538" y="1093788"/>
          <a:ext cx="7185025" cy="529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Gráfico" r:id="rId4" imgW="7063846" imgH="5204263" progId="Excel.Chart.8">
                  <p:embed/>
                </p:oleObj>
              </mc:Choice>
              <mc:Fallback>
                <p:oleObj name="Gráfico" r:id="rId4" imgW="7063846" imgH="5204263" progId="Excel.Chart.8">
                  <p:embed/>
                  <p:pic>
                    <p:nvPicPr>
                      <p:cNvPr id="0" name="Gráfico 1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38" y="1093788"/>
                        <a:ext cx="7185025" cy="5297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Gráfico 11"/>
          <p:cNvGraphicFramePr>
            <a:graphicFrameLocks/>
          </p:cNvGraphicFramePr>
          <p:nvPr/>
        </p:nvGraphicFramePr>
        <p:xfrm>
          <a:off x="6103938" y="1098550"/>
          <a:ext cx="6965950" cy="529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Gráfico" r:id="rId7" imgW="6789526" imgH="5067387" progId="Excel.Chart.8">
                  <p:embed/>
                </p:oleObj>
              </mc:Choice>
              <mc:Fallback>
                <p:oleObj name="Gráfico" r:id="rId7" imgW="6789526" imgH="5067387" progId="Excel.Chart.8">
                  <p:embed/>
                  <p:pic>
                    <p:nvPicPr>
                      <p:cNvPr id="0" name="Gráfico 1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3938" y="1098550"/>
                        <a:ext cx="6965950" cy="529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Título 5"/>
          <p:cNvSpPr txBox="1">
            <a:spLocks/>
          </p:cNvSpPr>
          <p:nvPr/>
        </p:nvSpPr>
        <p:spPr bwMode="auto">
          <a:xfrm>
            <a:off x="838200" y="95250"/>
            <a:ext cx="10531475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600" b="1"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</a:p>
        </p:txBody>
      </p:sp>
      <p:sp>
        <p:nvSpPr>
          <p:cNvPr id="13317" name="Espaço Reservado para Rodapé 3"/>
          <p:cNvSpPr txBox="1">
            <a:spLocks/>
          </p:cNvSpPr>
          <p:nvPr/>
        </p:nvSpPr>
        <p:spPr bwMode="auto">
          <a:xfrm>
            <a:off x="2430463" y="6345238"/>
            <a:ext cx="730885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400" b="1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Henrique Eduardo, Michelly Lopes, Pablo Henrique, Yasmim Lorrany</a:t>
            </a:r>
          </a:p>
        </p:txBody>
      </p:sp>
      <p:sp>
        <p:nvSpPr>
          <p:cNvPr id="13318" name="Espaço Reservado para Número de Slide 4"/>
          <p:cNvSpPr txBox="1">
            <a:spLocks/>
          </p:cNvSpPr>
          <p:nvPr/>
        </p:nvSpPr>
        <p:spPr bwMode="auto">
          <a:xfrm>
            <a:off x="8610600" y="6357938"/>
            <a:ext cx="27336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13319" name="Picture 4" descr="Resultado de imagem para simbolo ifr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125"/>
            <a:ext cx="53340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638</Words>
  <Application>Microsoft Office PowerPoint</Application>
  <PresentationFormat>Widescreen</PresentationFormat>
  <Paragraphs>166</Paragraphs>
  <Slides>19</Slides>
  <Notes>2</Notes>
  <HiddenSlides>0</HiddenSlides>
  <MMClips>2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Arial</vt:lpstr>
      <vt:lpstr>Calibri Light</vt:lpstr>
      <vt:lpstr>Tema do Office</vt:lpstr>
      <vt:lpstr>Gráfico do Microsoft Excel</vt:lpstr>
      <vt:lpstr>PowerPoint Presentation</vt:lpstr>
      <vt:lpstr>Sumário</vt:lpstr>
      <vt:lpstr>Introdução</vt:lpstr>
      <vt:lpstr>Problemática</vt:lpstr>
      <vt:lpstr>PowerPoint Presentation</vt:lpstr>
      <vt:lpstr>Solução tecnológica</vt:lpstr>
      <vt:lpstr>Tecnologias utilizadas</vt:lpstr>
      <vt:lpstr>Manual</vt:lpstr>
      <vt:lpstr>PowerPoint Presentation</vt:lpstr>
      <vt:lpstr>Robô</vt:lpstr>
      <vt:lpstr>PowerPoint Presentation</vt:lpstr>
      <vt:lpstr>Robô</vt:lpstr>
      <vt:lpstr>Robô</vt:lpstr>
      <vt:lpstr>Vídeos</vt:lpstr>
      <vt:lpstr>Vídeos</vt:lpstr>
      <vt:lpstr>Dificuldades</vt:lpstr>
      <vt:lpstr>Cronograma</vt:lpstr>
      <vt:lpstr>Referências</vt:lpstr>
      <vt:lpstr>Dúvidas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Yasmim Araújo</dc:creator>
  <cp:lastModifiedBy>diego oliveira</cp:lastModifiedBy>
  <cp:revision>200</cp:revision>
  <dcterms:created xsi:type="dcterms:W3CDTF">2019-03-28T01:30:12Z</dcterms:created>
  <dcterms:modified xsi:type="dcterms:W3CDTF">2020-04-01T12:41:09Z</dcterms:modified>
</cp:coreProperties>
</file>