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25/11/2015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25/11/2015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25/11/2015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26968" cy="1143000"/>
          </a:xfrm>
        </p:spPr>
        <p:txBody>
          <a:bodyPr>
            <a:noAutofit/>
          </a:bodyPr>
          <a:lstStyle>
            <a:lvl1pPr algn="just">
              <a:defRPr sz="3200" b="1">
                <a:latin typeface="Arial Black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800">
                <a:latin typeface="Arial" pitchFamily="34" charset="0"/>
                <a:cs typeface="Arial" pitchFamily="34" charset="0"/>
              </a:defRPr>
            </a:lvl3pPr>
            <a:lvl4pPr>
              <a:defRPr sz="2800">
                <a:latin typeface="Arial" pitchFamily="34" charset="0"/>
                <a:cs typeface="Arial" pitchFamily="34" charset="0"/>
              </a:defRPr>
            </a:lvl4pPr>
            <a:lvl5pPr>
              <a:defRPr sz="2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25/11/2015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m 6" descr="ifrn-cn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56176" y="332656"/>
            <a:ext cx="2555776" cy="11048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25/11/2015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25/11/2015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25/11/2015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25/11/2015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25/11/2015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25/11/2015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25/11/2015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345A5-0C28-4023-80FD-7C167A31C774}" type="datetimeFigureOut">
              <a:rPr lang="pt-BR" smtClean="0"/>
              <a:pPr/>
              <a:t>25/11/2015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sica.ufpb.br/~romer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656929"/>
            <a:ext cx="7772400" cy="1470025"/>
          </a:xfrm>
        </p:spPr>
        <p:txBody>
          <a:bodyPr/>
          <a:lstStyle/>
          <a:p>
            <a:r>
              <a:rPr lang="pt-BR" dirty="0" smtClean="0"/>
              <a:t>Título Experimento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085184"/>
            <a:ext cx="6400800" cy="1080120"/>
          </a:xfrm>
        </p:spPr>
        <p:txBody>
          <a:bodyPr/>
          <a:lstStyle/>
          <a:p>
            <a:r>
              <a:rPr lang="pt-BR" dirty="0" smtClean="0"/>
              <a:t>Nome dos alunos: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907704" y="404664"/>
            <a:ext cx="65527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latin typeface="Arial" pitchFamily="34" charset="0"/>
                <a:cs typeface="Arial" pitchFamily="34" charset="0"/>
              </a:rPr>
              <a:t>INSTITUTO FEDERAL DE EDUCAÇÃO, CIÊNCIA E TECNOLOGIA DO RIO GRANDE DO NORTE</a:t>
            </a: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CAMPUS CURRAIS NOVOS</a:t>
            </a:r>
          </a:p>
          <a:p>
            <a:pPr algn="just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CURSO TÉCNICO INTEGRADO EM ...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m 6" descr="ifrn.jpg"/>
          <p:cNvPicPr/>
          <p:nvPr/>
        </p:nvPicPr>
        <p:blipFill>
          <a:blip r:embed="rId2" cstate="print"/>
          <a:srcRect r="69419" b="4459"/>
          <a:stretch>
            <a:fillRect/>
          </a:stretch>
        </p:blipFill>
        <p:spPr>
          <a:xfrm>
            <a:off x="539552" y="332656"/>
            <a:ext cx="1008112" cy="12961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Fundamentação Teórica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Materiais utilizados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1143000"/>
          </a:xfrm>
        </p:spPr>
        <p:txBody>
          <a:bodyPr/>
          <a:lstStyle/>
          <a:p>
            <a:r>
              <a:rPr lang="pt-BR" dirty="0" smtClean="0"/>
              <a:t>Procedimento experimental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Resultados 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Gaspar, Alberto. Conhecendo a física 1. Ed. Ática, 2014</a:t>
            </a:r>
            <a:r>
              <a:rPr lang="pt-BR" smtClean="0"/>
              <a:t>. </a:t>
            </a:r>
            <a:endParaRPr lang="pt-BR" dirty="0" smtClean="0"/>
          </a:p>
          <a:p>
            <a:r>
              <a:rPr lang="pt-BR" dirty="0" smtClean="0"/>
              <a:t>Notas de aulas do prof. Romero. Disponível em: </a:t>
            </a:r>
            <a:r>
              <a:rPr lang="pt-BR" dirty="0" smtClean="0">
                <a:hlinkClick r:id="rId2"/>
              </a:rPr>
              <a:t>www.fisica.ufpb.br/~romero</a:t>
            </a:r>
            <a:r>
              <a:rPr lang="pt-BR" dirty="0" smtClean="0"/>
              <a:t>.  Aceso em 15 de novembro de 2015;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75</Words>
  <Application>Microsoft Office PowerPoint</Application>
  <PresentationFormat>Apresentação na tela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Título Experimento </vt:lpstr>
      <vt:lpstr>Sumário </vt:lpstr>
      <vt:lpstr>Fundamentação Teórica</vt:lpstr>
      <vt:lpstr>Materiais utilizados</vt:lpstr>
      <vt:lpstr>Procedimento experimental</vt:lpstr>
      <vt:lpstr>Resultados </vt:lpstr>
      <vt:lpstr>Conclusões</vt:lpstr>
      <vt:lpstr>Referências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Experimento </dc:title>
  <dc:creator>Edson José</dc:creator>
  <cp:lastModifiedBy>Edson José</cp:lastModifiedBy>
  <cp:revision>3</cp:revision>
  <dcterms:created xsi:type="dcterms:W3CDTF">2015-11-20T10:58:41Z</dcterms:created>
  <dcterms:modified xsi:type="dcterms:W3CDTF">2015-11-25T22:15:28Z</dcterms:modified>
</cp:coreProperties>
</file>