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Autofit/>
          </a:bodyPr>
          <a:lstStyle>
            <a:lvl1pPr algn="just">
              <a:defRPr sz="3200" b="1"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ifrn-c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2555776" cy="11048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345A5-0C28-4023-80FD-7C167A31C774}" type="datetimeFigureOut">
              <a:rPr lang="pt-BR" smtClean="0"/>
              <a:pPr/>
              <a:t>29/01/2016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56929"/>
            <a:ext cx="7772400" cy="1470025"/>
          </a:xfrm>
        </p:spPr>
        <p:txBody>
          <a:bodyPr/>
          <a:lstStyle/>
          <a:p>
            <a:r>
              <a:rPr lang="pt-BR" dirty="0" smtClean="0"/>
              <a:t>Título do seminário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080120"/>
          </a:xfrm>
        </p:spPr>
        <p:txBody>
          <a:bodyPr/>
          <a:lstStyle/>
          <a:p>
            <a:r>
              <a:rPr lang="pt-BR" dirty="0" smtClean="0"/>
              <a:t>Nome dos alunos: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07704" y="40466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INSTITUTO FEDERAL DE EDUCAÇÃO, CIÊNCIA E TECNOLOGIA DO RIO GRANDE DO NORTE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CAMPUS CURRAIS NOVOS</a:t>
            </a: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CURSO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TECNOLOGO EM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...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ifrn.jpg"/>
          <p:cNvPicPr/>
          <p:nvPr/>
        </p:nvPicPr>
        <p:blipFill>
          <a:blip r:embed="rId2" cstate="print"/>
          <a:srcRect r="69419" b="4459"/>
          <a:stretch>
            <a:fillRect/>
          </a:stretch>
        </p:blipFill>
        <p:spPr>
          <a:xfrm>
            <a:off x="539552" y="332656"/>
            <a:ext cx="1008112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Título do seminário </vt:lpstr>
      <vt:lpstr>Sumário </vt:lpstr>
      <vt:lpstr>Texto</vt:lpstr>
      <vt:lpstr>Exercício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Experimento</dc:title>
  <dc:creator>Edson José</dc:creator>
  <cp:lastModifiedBy>Edson José</cp:lastModifiedBy>
  <cp:revision>5</cp:revision>
  <dcterms:created xsi:type="dcterms:W3CDTF">2015-11-20T10:58:41Z</dcterms:created>
  <dcterms:modified xsi:type="dcterms:W3CDTF">2016-01-29T20:15:28Z</dcterms:modified>
</cp:coreProperties>
</file>