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52F29-D3F3-4307-9173-B8DCFE97875A}" type="datetimeFigureOut">
              <a:rPr lang="pt-BR" smtClean="0"/>
              <a:t>03/05/2014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CF827-C0FA-4CB7-BAFC-A4D7A180150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Simbolo da Biolog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4624"/>
            <a:ext cx="3672408" cy="2448272"/>
          </a:xfrm>
          <a:prstGeom prst="rect">
            <a:avLst/>
          </a:prstGeom>
          <a:noFill/>
        </p:spPr>
      </p:pic>
      <p:pic>
        <p:nvPicPr>
          <p:cNvPr id="32772" name="Picture 4" descr="http://www.proativa.virtual.ufc.br/cursoscrp/aulas/cursociencias/aula3/html/01_arquivos/fig0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57919"/>
            <a:ext cx="4248150" cy="2867025"/>
          </a:xfrm>
          <a:prstGeom prst="rect">
            <a:avLst/>
          </a:prstGeom>
          <a:noFill/>
        </p:spPr>
      </p:pic>
      <p:pic>
        <p:nvPicPr>
          <p:cNvPr id="32774" name="Picture 6" descr="http://www.anbiojovem.org.br/images/noticias/nullEsclareca-aqui-suas-duvidas-de-Biologia/Biologia-Khan-Academ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708921"/>
            <a:ext cx="5759648" cy="4149080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5652120" y="4509120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 err="1" smtClean="0"/>
              <a:t>Prof</a:t>
            </a:r>
            <a:r>
              <a:rPr lang="pt-BR" sz="4000" b="1" dirty="0" smtClean="0"/>
              <a:t> . </a:t>
            </a:r>
            <a:r>
              <a:rPr lang="pt-BR" sz="4000" b="1" dirty="0" err="1" smtClean="0"/>
              <a:t>Fabão</a:t>
            </a:r>
            <a:endParaRPr lang="pt-BR" sz="4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0"/>
            <a:ext cx="6156176" cy="6749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44016" y="2132856"/>
            <a:ext cx="2771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solidFill>
                  <a:srgbClr val="003300"/>
                </a:solidFill>
              </a:rPr>
              <a:t>Programa da discipli</a:t>
            </a:r>
            <a:r>
              <a:rPr lang="pt-BR" sz="4400" dirty="0">
                <a:solidFill>
                  <a:srgbClr val="003300"/>
                </a:solidFill>
              </a:rPr>
              <a:t>n</a:t>
            </a:r>
            <a:r>
              <a:rPr lang="pt-BR" sz="4400" dirty="0" smtClean="0">
                <a:solidFill>
                  <a:srgbClr val="003300"/>
                </a:solidFill>
              </a:rPr>
              <a:t>a </a:t>
            </a:r>
            <a:endParaRPr lang="pt-BR" sz="44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19263"/>
            <a:ext cx="8658309" cy="5013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749" y="1340768"/>
            <a:ext cx="8853251" cy="4635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43808" y="260648"/>
            <a:ext cx="5616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 smtClean="0">
                <a:solidFill>
                  <a:srgbClr val="003300"/>
                </a:solidFill>
              </a:rPr>
              <a:t>Avaliação</a:t>
            </a:r>
            <a:endParaRPr lang="pt-BR" sz="4400" dirty="0">
              <a:solidFill>
                <a:srgbClr val="00330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539552" y="1556792"/>
          <a:ext cx="8208911" cy="3543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1926"/>
                <a:gridCol w="1417903"/>
                <a:gridCol w="4179082"/>
              </a:tblGrid>
              <a:tr h="619269"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Instrumento</a:t>
                      </a:r>
                      <a:r>
                        <a:rPr lang="pt-BR" sz="3200" baseline="0" dirty="0" smtClean="0"/>
                        <a:t> avaliativo 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Nota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Datas</a:t>
                      </a:r>
                      <a:endParaRPr lang="pt-BR" sz="3200" dirty="0"/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Atividades</a:t>
                      </a:r>
                      <a:r>
                        <a:rPr lang="pt-BR" sz="3200" baseline="0" dirty="0" smtClean="0"/>
                        <a:t> 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10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Ao longo</a:t>
                      </a:r>
                      <a:r>
                        <a:rPr lang="pt-BR" sz="3200" baseline="0" dirty="0" smtClean="0"/>
                        <a:t> d</a:t>
                      </a:r>
                      <a:r>
                        <a:rPr lang="pt-BR" sz="3200" dirty="0" smtClean="0"/>
                        <a:t>o</a:t>
                      </a:r>
                      <a:r>
                        <a:rPr lang="pt-BR" sz="3200" baseline="0" dirty="0" smtClean="0"/>
                        <a:t> bimestre</a:t>
                      </a:r>
                      <a:r>
                        <a:rPr lang="pt-BR" sz="3200" dirty="0" smtClean="0"/>
                        <a:t> </a:t>
                      </a:r>
                      <a:endParaRPr lang="pt-BR" sz="3200" dirty="0"/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Seminários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10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2º</a:t>
                      </a:r>
                      <a:r>
                        <a:rPr lang="pt-BR" sz="3200" baseline="0" dirty="0" smtClean="0"/>
                        <a:t> e 3º semana</a:t>
                      </a:r>
                      <a:endParaRPr lang="pt-BR" sz="3200" dirty="0"/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Relatório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20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14 de julho</a:t>
                      </a:r>
                      <a:endParaRPr lang="pt-BR" sz="3200" dirty="0"/>
                    </a:p>
                  </a:txBody>
                  <a:tcPr/>
                </a:tc>
              </a:tr>
              <a:tr h="619269"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Prova</a:t>
                      </a:r>
                      <a:r>
                        <a:rPr lang="pt-BR" sz="3200" baseline="0" dirty="0" smtClean="0"/>
                        <a:t> escrita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3200" dirty="0" smtClean="0"/>
                        <a:t>60</a:t>
                      </a:r>
                      <a:endParaRPr lang="pt-B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dirty="0" smtClean="0"/>
                        <a:t>14 de julho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34</Words>
  <Application>Microsoft Office PowerPoint</Application>
  <PresentationFormat>Apresentação na tela (4:3)</PresentationFormat>
  <Paragraphs>18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Fábio</dc:creator>
  <cp:lastModifiedBy>Fábio</cp:lastModifiedBy>
  <cp:revision>3</cp:revision>
  <dcterms:created xsi:type="dcterms:W3CDTF">2014-05-03T21:32:35Z</dcterms:created>
  <dcterms:modified xsi:type="dcterms:W3CDTF">2014-05-03T21:54:22Z</dcterms:modified>
</cp:coreProperties>
</file>