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1" r:id="rId2"/>
    <p:sldId id="276" r:id="rId3"/>
    <p:sldId id="275" r:id="rId4"/>
    <p:sldId id="257" r:id="rId5"/>
    <p:sldId id="273" r:id="rId6"/>
    <p:sldId id="277" r:id="rId7"/>
    <p:sldId id="278" r:id="rId8"/>
    <p:sldId id="280" r:id="rId9"/>
    <p:sldId id="281" r:id="rId10"/>
    <p:sldId id="282" r:id="rId11"/>
    <p:sldId id="283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EA0F0-2BB5-42AB-B945-D96D0385D381}" type="datetimeFigureOut">
              <a:rPr lang="pt-BR" smtClean="0"/>
              <a:pPr/>
              <a:t>24/06/2013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02714-6E0E-4590-85D1-6357E4D062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903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2714-6E0E-4590-85D1-6357E4D06248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9B62-ABEE-405A-B1A0-46A430F7DAE7}" type="datetimeFigureOut">
              <a:rPr lang="pt-BR" smtClean="0"/>
              <a:pPr/>
              <a:t>24/06/2013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9C62-039A-4DBD-87E9-DBCD62FBD74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9B62-ABEE-405A-B1A0-46A430F7DAE7}" type="datetimeFigureOut">
              <a:rPr lang="pt-BR" smtClean="0"/>
              <a:pPr/>
              <a:t>24/06/2013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9C62-039A-4DBD-87E9-DBCD62FBD74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9B62-ABEE-405A-B1A0-46A430F7DAE7}" type="datetimeFigureOut">
              <a:rPr lang="pt-BR" smtClean="0"/>
              <a:pPr/>
              <a:t>24/06/2013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9C62-039A-4DBD-87E9-DBCD62FBD74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9B62-ABEE-405A-B1A0-46A430F7DAE7}" type="datetimeFigureOut">
              <a:rPr lang="pt-BR" smtClean="0"/>
              <a:pPr/>
              <a:t>24/06/2013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9C62-039A-4DBD-87E9-DBCD62FBD74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9B62-ABEE-405A-B1A0-46A430F7DAE7}" type="datetimeFigureOut">
              <a:rPr lang="pt-BR" smtClean="0"/>
              <a:pPr/>
              <a:t>24/06/2013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6E9C62-039A-4DBD-87E9-DBCD62FBD74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9B62-ABEE-405A-B1A0-46A430F7DAE7}" type="datetimeFigureOut">
              <a:rPr lang="pt-BR" smtClean="0"/>
              <a:pPr/>
              <a:t>24/06/2013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9C62-039A-4DBD-87E9-DBCD62FBD74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9B62-ABEE-405A-B1A0-46A430F7DAE7}" type="datetimeFigureOut">
              <a:rPr lang="pt-BR" smtClean="0"/>
              <a:pPr/>
              <a:t>24/06/2013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9C62-039A-4DBD-87E9-DBCD62FBD74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9B62-ABEE-405A-B1A0-46A430F7DAE7}" type="datetimeFigureOut">
              <a:rPr lang="pt-BR" smtClean="0"/>
              <a:pPr/>
              <a:t>24/06/2013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9C62-039A-4DBD-87E9-DBCD62FBD74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9B62-ABEE-405A-B1A0-46A430F7DAE7}" type="datetimeFigureOut">
              <a:rPr lang="pt-BR" smtClean="0"/>
              <a:pPr/>
              <a:t>24/06/2013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9C62-039A-4DBD-87E9-DBCD62FBD74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9B62-ABEE-405A-B1A0-46A430F7DAE7}" type="datetimeFigureOut">
              <a:rPr lang="pt-BR" smtClean="0"/>
              <a:pPr/>
              <a:t>24/06/2013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9C62-039A-4DBD-87E9-DBCD62FBD74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9B62-ABEE-405A-B1A0-46A430F7DAE7}" type="datetimeFigureOut">
              <a:rPr lang="pt-BR" smtClean="0"/>
              <a:pPr/>
              <a:t>24/06/2013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9C62-039A-4DBD-87E9-DBCD62FBD74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5E9B62-ABEE-405A-B1A0-46A430F7DAE7}" type="datetimeFigureOut">
              <a:rPr lang="pt-BR" smtClean="0"/>
              <a:pPr/>
              <a:t>24/06/2013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6E9C62-039A-4DBD-87E9-DBCD62FBD74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.br/imgres?imgurl=http://ecx.images-amazon.com/images/I/51DGSZD6GGL._SS500_.jpg&amp;imgrefurl=http://rockbrasil-discografias.blogspot.com/2009/02/arnaldo-antunes-1995-ninguem.html&amp;usg=__Tby79InuIa1b-Aw2_nqb662q7mo=&amp;h=500&amp;w=500&amp;sz=54&amp;hl=pt-BR&amp;start=1&amp;tbnid=zn5qs64-rNWnJM:&amp;tbnh=130&amp;tbnw=130&amp;prev=/images?q=ningu%C3%A9m+arnaldo+antunes&amp;gbv=2&amp;hl=pt-BR&amp;sa=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tbn2.google.com/images?q=tbn:zn5qs64-rNWnJM:http://ecx.images-amazon.com/images/I/51DGSZD6GGL._SS500_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812"/>
            <a:ext cx="9143999" cy="691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30689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“Falas de amor, e eu ouço tudo e calo!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O amor na humanidade é uma mentira.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É. E é por isto que na minha lira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De amores fúteis poucas vezes falo.”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067944" cy="605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mesa.org.br/arquivos/blog/a-pior-dor-do-mund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1115616" y="836712"/>
            <a:ext cx="8028384" cy="6021288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8364"/>
            <a:ext cx="8229600" cy="6090996"/>
          </a:xfrm>
        </p:spPr>
        <p:txBody>
          <a:bodyPr>
            <a:noAutofit/>
          </a:bodyPr>
          <a:lstStyle/>
          <a:p>
            <a:pPr marL="1956816" lvl="8" indent="0">
              <a:buNone/>
            </a:pPr>
            <a:r>
              <a:rPr lang="pt-BR" sz="1800" b="1" dirty="0" smtClean="0"/>
              <a:t>                   HINO À </a:t>
            </a:r>
            <a:r>
              <a:rPr lang="pt-BR" sz="1800" b="1" dirty="0"/>
              <a:t>DOR</a:t>
            </a:r>
            <a:endParaRPr lang="pt-BR" sz="1800" dirty="0"/>
          </a:p>
          <a:p>
            <a:pPr marL="1956816" lvl="8" indent="0">
              <a:buNone/>
            </a:pPr>
            <a:r>
              <a:rPr lang="pt-BR" sz="1800" dirty="0"/>
              <a:t> </a:t>
            </a:r>
          </a:p>
          <a:p>
            <a:pPr marL="1956816" lvl="8" indent="0">
              <a:buNone/>
            </a:pPr>
            <a:r>
              <a:rPr lang="pt-BR" sz="1800" dirty="0"/>
              <a:t>Dor, saúde dos seres que se fanam,</a:t>
            </a:r>
          </a:p>
          <a:p>
            <a:pPr marL="1956816" lvl="8" indent="0">
              <a:buNone/>
            </a:pPr>
            <a:r>
              <a:rPr lang="pt-BR" sz="1800" dirty="0"/>
              <a:t>Riqueza da alma, psíquico tesouro,</a:t>
            </a:r>
          </a:p>
          <a:p>
            <a:pPr marL="1956816" lvl="8" indent="0">
              <a:buNone/>
            </a:pPr>
            <a:r>
              <a:rPr lang="pt-BR" sz="1800" dirty="0"/>
              <a:t>Alegria das glândulas do choro</a:t>
            </a:r>
          </a:p>
          <a:p>
            <a:pPr marL="1956816" lvl="8" indent="0">
              <a:buNone/>
            </a:pPr>
            <a:r>
              <a:rPr lang="pt-BR" sz="1800" dirty="0"/>
              <a:t>De onde todas as lágrimas emanam.</a:t>
            </a:r>
          </a:p>
          <a:p>
            <a:pPr marL="1956816" lvl="8" indent="0">
              <a:buNone/>
            </a:pPr>
            <a:r>
              <a:rPr lang="pt-BR" sz="1800" b="1" dirty="0"/>
              <a:t> </a:t>
            </a:r>
            <a:endParaRPr lang="pt-BR" sz="1800" dirty="0"/>
          </a:p>
          <a:p>
            <a:pPr marL="1956816" lvl="8" indent="0">
              <a:buNone/>
            </a:pPr>
            <a:r>
              <a:rPr lang="pt-BR" sz="1800" dirty="0"/>
              <a:t>És suprema! Os meus átomos se ufanam </a:t>
            </a:r>
          </a:p>
          <a:p>
            <a:pPr marL="1956816" lvl="8" indent="0">
              <a:buNone/>
            </a:pPr>
            <a:r>
              <a:rPr lang="pt-BR" sz="1800" dirty="0"/>
              <a:t>De pertencer-te, oh!  Dor, ancoradouro </a:t>
            </a:r>
          </a:p>
          <a:p>
            <a:pPr marL="1956816" lvl="8" indent="0">
              <a:buNone/>
            </a:pPr>
            <a:r>
              <a:rPr lang="pt-BR" sz="1800" dirty="0"/>
              <a:t>Dos desgraçados, sol do cérebro, ouro </a:t>
            </a:r>
          </a:p>
          <a:p>
            <a:pPr marL="1956816" lvl="8" indent="0">
              <a:buNone/>
            </a:pPr>
            <a:r>
              <a:rPr lang="pt-BR" sz="1800" dirty="0"/>
              <a:t>De que as próprias desgraças se engalanam!</a:t>
            </a:r>
          </a:p>
          <a:p>
            <a:pPr marL="1956816" lvl="8" indent="0">
              <a:buNone/>
            </a:pPr>
            <a:r>
              <a:rPr lang="pt-BR" sz="1800" b="1" dirty="0"/>
              <a:t> </a:t>
            </a:r>
            <a:endParaRPr lang="pt-BR" sz="1800" dirty="0"/>
          </a:p>
          <a:p>
            <a:pPr marL="1956816" lvl="8" indent="0">
              <a:buNone/>
            </a:pPr>
            <a:r>
              <a:rPr lang="pt-BR" sz="1800" dirty="0"/>
              <a:t>Sou teu amante! Ardo em teu corpo abstrato.</a:t>
            </a:r>
          </a:p>
          <a:p>
            <a:pPr marL="1956816" lvl="8" indent="0">
              <a:buNone/>
            </a:pPr>
            <a:r>
              <a:rPr lang="pt-BR" sz="1800" dirty="0"/>
              <a:t>Com os corpúsculos mágicos do tacto</a:t>
            </a:r>
          </a:p>
          <a:p>
            <a:pPr marL="1956816" lvl="8" indent="0">
              <a:buNone/>
            </a:pPr>
            <a:r>
              <a:rPr lang="pt-BR" sz="1800" dirty="0"/>
              <a:t>Prendo a orquestra de chamas que executas...</a:t>
            </a:r>
          </a:p>
          <a:p>
            <a:pPr marL="1956816" lvl="8" indent="0">
              <a:buNone/>
            </a:pPr>
            <a:r>
              <a:rPr lang="pt-BR" sz="1800" b="1" dirty="0"/>
              <a:t> </a:t>
            </a:r>
            <a:endParaRPr lang="pt-BR" sz="1800" dirty="0"/>
          </a:p>
          <a:p>
            <a:pPr marL="1956816" lvl="8" indent="0">
              <a:buNone/>
            </a:pPr>
            <a:r>
              <a:rPr lang="pt-BR" sz="1800" dirty="0"/>
              <a:t>E, assim, sem convulsão que me alvorece,</a:t>
            </a:r>
          </a:p>
          <a:p>
            <a:pPr marL="1956816" lvl="8" indent="0">
              <a:buNone/>
            </a:pPr>
            <a:r>
              <a:rPr lang="pt-BR" sz="1800" dirty="0"/>
              <a:t>Minha maior ventura é estar de posse</a:t>
            </a:r>
          </a:p>
          <a:p>
            <a:pPr marL="1956816" lvl="8" indent="0">
              <a:buNone/>
            </a:pPr>
            <a:r>
              <a:rPr lang="pt-BR" sz="1800" dirty="0"/>
              <a:t>De tuas claridades absolutas</a:t>
            </a:r>
            <a:r>
              <a:rPr lang="pt-BR" sz="1800" dirty="0" smtClean="0"/>
              <a:t>!	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264822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0.statig.com.br/fw/1t/h8/92/1th892947w0c123zugjedcj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66" y="1124745"/>
            <a:ext cx="9161966" cy="5733256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336704"/>
          </a:xfrm>
        </p:spPr>
        <p:txBody>
          <a:bodyPr>
            <a:normAutofit/>
          </a:bodyPr>
          <a:lstStyle/>
          <a:p>
            <a:pPr marL="1956816" lvl="8" indent="0">
              <a:buNone/>
            </a:pPr>
            <a:r>
              <a:rPr lang="pt-BR" sz="1800" b="1" dirty="0" smtClean="0"/>
              <a:t>UM </a:t>
            </a:r>
            <a:r>
              <a:rPr lang="pt-BR" sz="1800" b="1" dirty="0"/>
              <a:t>CARNEIRO MORTO</a:t>
            </a:r>
            <a:endParaRPr lang="pt-BR" sz="1800" dirty="0"/>
          </a:p>
          <a:p>
            <a:pPr marL="1956816" lvl="8" indent="0">
              <a:buNone/>
            </a:pPr>
            <a:r>
              <a:rPr lang="pt-BR" sz="1800" b="1" dirty="0"/>
              <a:t> </a:t>
            </a:r>
            <a:endParaRPr lang="pt-BR" sz="1800" dirty="0"/>
          </a:p>
          <a:p>
            <a:pPr marL="1956816" lvl="8" indent="0">
              <a:buNone/>
            </a:pPr>
            <a:r>
              <a:rPr lang="pt-BR" sz="1800" dirty="0" err="1"/>
              <a:t>Misericordiosíssímo</a:t>
            </a:r>
            <a:r>
              <a:rPr lang="pt-BR" sz="1800" dirty="0"/>
              <a:t> carneiro </a:t>
            </a:r>
          </a:p>
          <a:p>
            <a:pPr marL="1956816" lvl="8" indent="0">
              <a:buNone/>
            </a:pPr>
            <a:r>
              <a:rPr lang="pt-BR" sz="1800" dirty="0"/>
              <a:t>Esquartejado, a maldição de Pio </a:t>
            </a:r>
          </a:p>
          <a:p>
            <a:pPr marL="1956816" lvl="8" indent="0">
              <a:buNone/>
            </a:pPr>
            <a:r>
              <a:rPr lang="pt-BR" sz="1800" dirty="0"/>
              <a:t>Décimo caia em teu algoz sombrio </a:t>
            </a:r>
          </a:p>
          <a:p>
            <a:pPr marL="1956816" lvl="8" indent="0">
              <a:buNone/>
            </a:pPr>
            <a:r>
              <a:rPr lang="pt-BR" sz="1800" dirty="0"/>
              <a:t>E em todo aquele que for seu herdeiro! </a:t>
            </a:r>
          </a:p>
          <a:p>
            <a:pPr marL="1956816" lvl="8" indent="0">
              <a:buNone/>
            </a:pPr>
            <a:r>
              <a:rPr lang="pt-BR" sz="1800" dirty="0"/>
              <a:t> </a:t>
            </a:r>
          </a:p>
          <a:p>
            <a:pPr marL="1956816" lvl="8" indent="0">
              <a:buNone/>
            </a:pPr>
            <a:r>
              <a:rPr lang="pt-BR" sz="1800" dirty="0"/>
              <a:t>Maldito seja o mercador vadio </a:t>
            </a:r>
          </a:p>
          <a:p>
            <a:pPr marL="1956816" lvl="8" indent="0">
              <a:buNone/>
            </a:pPr>
            <a:r>
              <a:rPr lang="pt-BR" sz="1800" dirty="0"/>
              <a:t>Que te vender as carnes por dinheiro, </a:t>
            </a:r>
          </a:p>
          <a:p>
            <a:pPr marL="1956816" lvl="8" indent="0">
              <a:buNone/>
            </a:pPr>
            <a:r>
              <a:rPr lang="pt-BR" sz="1800" dirty="0"/>
              <a:t>Pois, tua lã aquece o mundo inteiro </a:t>
            </a:r>
          </a:p>
          <a:p>
            <a:pPr marL="1956816" lvl="8" indent="0">
              <a:buNone/>
            </a:pPr>
            <a:r>
              <a:rPr lang="pt-BR" sz="1800" dirty="0"/>
              <a:t>E guarda as carnes dos que estão com frio! </a:t>
            </a:r>
          </a:p>
          <a:p>
            <a:pPr marL="1956816" lvl="8" indent="0">
              <a:buNone/>
            </a:pPr>
            <a:r>
              <a:rPr lang="pt-BR" sz="1800" dirty="0"/>
              <a:t>Quando a faca rangeu no teu pescoço, </a:t>
            </a:r>
          </a:p>
          <a:p>
            <a:pPr marL="1956816" lvl="8" indent="0">
              <a:buNone/>
            </a:pPr>
            <a:r>
              <a:rPr lang="pt-BR" sz="1800" dirty="0"/>
              <a:t>Ao monstro que espremeu teu sangue grosso </a:t>
            </a:r>
          </a:p>
          <a:p>
            <a:pPr marL="1956816" lvl="8" indent="0">
              <a:buNone/>
            </a:pPr>
            <a:r>
              <a:rPr lang="pt-BR" sz="1800" dirty="0"/>
              <a:t>Teus olhos — fontes de perdão — perdoaram! </a:t>
            </a:r>
          </a:p>
          <a:p>
            <a:pPr marL="1956816" lvl="8" indent="0">
              <a:buNone/>
            </a:pPr>
            <a:r>
              <a:rPr lang="pt-BR" sz="1800" dirty="0"/>
              <a:t> </a:t>
            </a:r>
          </a:p>
          <a:p>
            <a:pPr marL="1956816" lvl="8" indent="0">
              <a:buNone/>
            </a:pPr>
            <a:r>
              <a:rPr lang="pt-BR" sz="1800" dirty="0"/>
              <a:t>Oh! tu que no Perdão eu simbolizo, </a:t>
            </a:r>
          </a:p>
          <a:p>
            <a:pPr marL="1956816" lvl="8" indent="0">
              <a:buNone/>
            </a:pPr>
            <a:r>
              <a:rPr lang="pt-BR" sz="1800" dirty="0"/>
              <a:t>Se fosses Deus, no Dia do juízo, </a:t>
            </a:r>
          </a:p>
          <a:p>
            <a:pPr marL="1956816" lvl="8" indent="0">
              <a:buNone/>
            </a:pPr>
            <a:r>
              <a:rPr lang="pt-BR" sz="1800" dirty="0"/>
              <a:t>Talvez perdoasses os que te mataram</a:t>
            </a:r>
            <a:r>
              <a:rPr lang="pt-BR" sz="1800" dirty="0" smtClean="0"/>
              <a:t>!</a:t>
            </a:r>
            <a:r>
              <a:rPr lang="pt-BR" sz="1800" b="1" dirty="0"/>
              <a:t> </a:t>
            </a:r>
            <a:endParaRPr lang="pt-BR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57381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_O-2YAclckH4/SoxINOqSVgI/AAAAAAAAALQ/vczluuwhUZM/s1600/OQAAAPkiVkdL5NIp8szJ2wkHNUcaXayPlT_GWh7usoa3QihcCsAlmhfztB0atWb9f9pCcNPdfXHrU3ZrenPfsHl2N9AAm1T1UFQ6oievQEbBM6grRma9Ec8-9y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 lnSpcReduction="10000"/>
          </a:bodyPr>
          <a:lstStyle/>
          <a:p>
            <a:pPr marL="96838" lvl="8" indent="0">
              <a:buNone/>
            </a:pPr>
            <a:r>
              <a:rPr lang="pt-BR" sz="1800" b="1" dirty="0"/>
              <a:t>VANDALISMO</a:t>
            </a:r>
            <a:endParaRPr lang="pt-BR" sz="1800" dirty="0"/>
          </a:p>
          <a:p>
            <a:pPr marL="96838" lvl="8" indent="0">
              <a:buNone/>
            </a:pPr>
            <a:r>
              <a:rPr lang="pt-BR" sz="1800" dirty="0"/>
              <a:t> </a:t>
            </a:r>
          </a:p>
          <a:p>
            <a:pPr marL="96838" lvl="8" indent="0">
              <a:buNone/>
            </a:pPr>
            <a:r>
              <a:rPr lang="pt-BR" sz="1800" dirty="0"/>
              <a:t>Meu coração tem catedrais imensas,</a:t>
            </a:r>
          </a:p>
          <a:p>
            <a:pPr marL="96838" lvl="8" indent="0">
              <a:buNone/>
            </a:pPr>
            <a:r>
              <a:rPr lang="pt-BR" sz="1800" dirty="0"/>
              <a:t>Templos de priscas eras e longínquas datas,</a:t>
            </a:r>
          </a:p>
          <a:p>
            <a:pPr marL="96838" lvl="8" indent="0">
              <a:buNone/>
            </a:pPr>
            <a:r>
              <a:rPr lang="pt-BR" sz="1800" dirty="0"/>
              <a:t>Onde um </a:t>
            </a:r>
            <a:r>
              <a:rPr lang="pt-BR" sz="1800" dirty="0" err="1"/>
              <a:t>nume</a:t>
            </a:r>
            <a:r>
              <a:rPr lang="pt-BR" sz="1800" dirty="0"/>
              <a:t> de amor, em serenatas,</a:t>
            </a:r>
          </a:p>
          <a:p>
            <a:pPr marL="96838" lvl="8" indent="0">
              <a:buNone/>
            </a:pPr>
            <a:r>
              <a:rPr lang="pt-BR" sz="1800" dirty="0"/>
              <a:t>Canta a aleluia virginal das crenças.</a:t>
            </a:r>
          </a:p>
          <a:p>
            <a:pPr marL="96838" lvl="8" indent="0">
              <a:buNone/>
            </a:pPr>
            <a:r>
              <a:rPr lang="pt-BR" sz="1800" dirty="0"/>
              <a:t> </a:t>
            </a:r>
          </a:p>
          <a:p>
            <a:pPr marL="96838" lvl="8" indent="0">
              <a:buNone/>
            </a:pPr>
            <a:r>
              <a:rPr lang="pt-BR" sz="1800" dirty="0"/>
              <a:t>Na ogiva fúlgida e nas colunatas</a:t>
            </a:r>
          </a:p>
          <a:p>
            <a:pPr marL="96838" lvl="8" indent="0">
              <a:buNone/>
            </a:pPr>
            <a:r>
              <a:rPr lang="pt-BR" sz="1800" dirty="0"/>
              <a:t>Vertem lustrais irradiações intensas</a:t>
            </a:r>
          </a:p>
          <a:p>
            <a:pPr marL="96838" lvl="8" indent="0">
              <a:buNone/>
            </a:pPr>
            <a:r>
              <a:rPr lang="pt-BR" sz="1800" dirty="0"/>
              <a:t>Cintilações de lâmpadas suspensas</a:t>
            </a:r>
          </a:p>
          <a:p>
            <a:pPr marL="96838" lvl="8" indent="0">
              <a:buNone/>
            </a:pPr>
            <a:r>
              <a:rPr lang="pt-BR" sz="1800" dirty="0"/>
              <a:t>E as ametistas e os florões e as pratas.</a:t>
            </a:r>
          </a:p>
          <a:p>
            <a:pPr marL="96838" lvl="8" indent="0">
              <a:buNone/>
            </a:pPr>
            <a:r>
              <a:rPr lang="pt-BR" sz="1800" dirty="0"/>
              <a:t> </a:t>
            </a:r>
          </a:p>
          <a:p>
            <a:pPr marL="96838" lvl="8" indent="0">
              <a:buNone/>
            </a:pPr>
            <a:r>
              <a:rPr lang="pt-BR" sz="1800" dirty="0"/>
              <a:t>Como os velhos Templários medievais</a:t>
            </a:r>
          </a:p>
          <a:p>
            <a:pPr marL="96838" lvl="8" indent="0">
              <a:buNone/>
            </a:pPr>
            <a:r>
              <a:rPr lang="pt-BR" sz="1800" dirty="0"/>
              <a:t>Entrei um dia nessas catedrais</a:t>
            </a:r>
          </a:p>
          <a:p>
            <a:pPr marL="96838" lvl="8" indent="0">
              <a:buNone/>
            </a:pPr>
            <a:r>
              <a:rPr lang="pt-BR" sz="1800" dirty="0"/>
              <a:t>E nesses templos claros e risonhos...</a:t>
            </a:r>
          </a:p>
          <a:p>
            <a:pPr marL="96838" lvl="8" indent="0">
              <a:buNone/>
            </a:pPr>
            <a:r>
              <a:rPr lang="pt-BR" sz="1800" dirty="0"/>
              <a:t> </a:t>
            </a:r>
          </a:p>
          <a:p>
            <a:pPr marL="96838" lvl="8" indent="0">
              <a:buNone/>
            </a:pPr>
            <a:r>
              <a:rPr lang="pt-BR" sz="1800" dirty="0"/>
              <a:t>E erguendo os gládios e brandindo as hastas,</a:t>
            </a:r>
          </a:p>
          <a:p>
            <a:pPr marL="96838" lvl="8" indent="0">
              <a:buNone/>
            </a:pPr>
            <a:r>
              <a:rPr lang="pt-BR" sz="1800" dirty="0"/>
              <a:t>No desespero dos iconoclastas</a:t>
            </a:r>
          </a:p>
          <a:p>
            <a:pPr marL="96838" lvl="8" indent="0">
              <a:buNone/>
            </a:pPr>
            <a:r>
              <a:rPr lang="pt-BR" sz="1800" dirty="0"/>
              <a:t>Quebrei a imagem dos meus próprios sonhos!</a:t>
            </a:r>
          </a:p>
          <a:p>
            <a:pPr marL="96838" indent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07379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ata.whicdn.com/images/15539107/tumblr_lsejewMopz1r2sqc1o1_500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6858" y="0"/>
            <a:ext cx="5881646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60648"/>
            <a:ext cx="8229600" cy="6050053"/>
          </a:xfrm>
        </p:spPr>
        <p:txBody>
          <a:bodyPr>
            <a:noAutofit/>
          </a:bodyPr>
          <a:lstStyle/>
          <a:p>
            <a:pPr marL="725488" lvl="8" indent="0">
              <a:buNone/>
            </a:pPr>
            <a:r>
              <a:rPr lang="pt-BR" sz="1800" b="1" dirty="0"/>
              <a:t>PSICOLOGIA DE UM VENCIDO</a:t>
            </a:r>
            <a:endParaRPr lang="pt-BR" sz="1800" dirty="0"/>
          </a:p>
          <a:p>
            <a:pPr marL="725488" lvl="8" indent="0">
              <a:buNone/>
            </a:pPr>
            <a:r>
              <a:rPr lang="pt-BR" sz="1800" dirty="0"/>
              <a:t> </a:t>
            </a:r>
          </a:p>
          <a:p>
            <a:pPr marL="725488" lvl="8" indent="0">
              <a:buNone/>
            </a:pPr>
            <a:r>
              <a:rPr lang="pt-BR" sz="1800" dirty="0"/>
              <a:t>Eu, filho do carbono e do amoníaco,</a:t>
            </a:r>
          </a:p>
          <a:p>
            <a:pPr marL="725488" lvl="8" indent="0">
              <a:buNone/>
            </a:pPr>
            <a:r>
              <a:rPr lang="pt-BR" sz="1800" dirty="0"/>
              <a:t>Monstro de escuridão e </a:t>
            </a:r>
            <a:r>
              <a:rPr lang="pt-BR" sz="1800" dirty="0" err="1"/>
              <a:t>rutilância</a:t>
            </a:r>
            <a:r>
              <a:rPr lang="pt-BR" sz="1800" dirty="0"/>
              <a:t>,</a:t>
            </a:r>
          </a:p>
          <a:p>
            <a:pPr marL="725488" lvl="8" indent="0">
              <a:buNone/>
            </a:pPr>
            <a:r>
              <a:rPr lang="pt-BR" sz="1800" dirty="0"/>
              <a:t>Sofro, desde a </a:t>
            </a:r>
            <a:r>
              <a:rPr lang="pt-BR" sz="1800" dirty="0" err="1"/>
              <a:t>epigênesis</a:t>
            </a:r>
            <a:r>
              <a:rPr lang="pt-BR" sz="1800" dirty="0"/>
              <a:t> da infância,</a:t>
            </a:r>
          </a:p>
          <a:p>
            <a:pPr marL="725488" lvl="8" indent="0">
              <a:buNone/>
            </a:pPr>
            <a:r>
              <a:rPr lang="pt-BR" sz="1800" dirty="0"/>
              <a:t>A influência má dos signos do zodíaco.</a:t>
            </a:r>
          </a:p>
          <a:p>
            <a:pPr marL="725488" lvl="8" indent="0">
              <a:buNone/>
            </a:pPr>
            <a:r>
              <a:rPr lang="pt-BR" sz="1800" dirty="0"/>
              <a:t> </a:t>
            </a:r>
          </a:p>
          <a:p>
            <a:pPr marL="725488" lvl="8" indent="0">
              <a:buNone/>
            </a:pPr>
            <a:r>
              <a:rPr lang="pt-BR" sz="1800" dirty="0"/>
              <a:t>Profundissimamente hipocondríaco,</a:t>
            </a:r>
          </a:p>
          <a:p>
            <a:pPr marL="725488" lvl="8" indent="0">
              <a:buNone/>
            </a:pPr>
            <a:r>
              <a:rPr lang="pt-BR" sz="1800" dirty="0"/>
              <a:t>Este ambiente me causa repugnância...</a:t>
            </a:r>
          </a:p>
          <a:p>
            <a:pPr marL="725488" lvl="8" indent="0">
              <a:buNone/>
            </a:pPr>
            <a:r>
              <a:rPr lang="pt-BR" sz="1800" dirty="0"/>
              <a:t>Sobe-me à boca uma ânsia análoga à ânsia</a:t>
            </a:r>
          </a:p>
          <a:p>
            <a:pPr marL="725488" lvl="8" indent="0">
              <a:buNone/>
            </a:pPr>
            <a:r>
              <a:rPr lang="pt-BR" sz="1800" dirty="0"/>
              <a:t>Que se escapa da boca de um cardíaco.</a:t>
            </a:r>
          </a:p>
          <a:p>
            <a:pPr marL="725488" lvl="8" indent="0">
              <a:buNone/>
            </a:pPr>
            <a:r>
              <a:rPr lang="pt-BR" sz="1800" dirty="0"/>
              <a:t> </a:t>
            </a:r>
          </a:p>
          <a:p>
            <a:pPr marL="725488" lvl="8" indent="0">
              <a:buNone/>
            </a:pPr>
            <a:r>
              <a:rPr lang="pt-BR" sz="1800" dirty="0"/>
              <a:t>Já o verme - este operário das ruínas -</a:t>
            </a:r>
          </a:p>
          <a:p>
            <a:pPr marL="725488" lvl="8" indent="0">
              <a:buNone/>
            </a:pPr>
            <a:r>
              <a:rPr lang="pt-BR" sz="1800" dirty="0"/>
              <a:t>Que o sangue podre das carnificinas</a:t>
            </a:r>
          </a:p>
          <a:p>
            <a:pPr marL="725488" lvl="8" indent="0">
              <a:buNone/>
            </a:pPr>
            <a:r>
              <a:rPr lang="pt-BR" sz="1800" dirty="0"/>
              <a:t>Come, e à vida em geral declara guerra,</a:t>
            </a:r>
          </a:p>
          <a:p>
            <a:pPr marL="725488" lvl="8" indent="0">
              <a:buNone/>
            </a:pPr>
            <a:r>
              <a:rPr lang="pt-BR" sz="1800" dirty="0"/>
              <a:t> </a:t>
            </a:r>
          </a:p>
          <a:p>
            <a:pPr marL="725488" lvl="8" indent="0">
              <a:buNone/>
            </a:pPr>
            <a:r>
              <a:rPr lang="pt-BR" sz="1800" dirty="0"/>
              <a:t>Anda a espreitar meus olhos para roê-los,</a:t>
            </a:r>
          </a:p>
          <a:p>
            <a:pPr marL="725488" lvl="8" indent="0">
              <a:buNone/>
            </a:pPr>
            <a:r>
              <a:rPr lang="pt-BR" sz="1800" dirty="0"/>
              <a:t>E há de deixar-me apenas os cabelos,</a:t>
            </a:r>
          </a:p>
          <a:p>
            <a:pPr marL="725488" lvl="8" indent="0">
              <a:buNone/>
            </a:pPr>
            <a:r>
              <a:rPr lang="pt-BR" sz="1800" dirty="0"/>
              <a:t>Na frialdade inorgânica da terra</a:t>
            </a:r>
            <a:r>
              <a:rPr lang="pt-BR" sz="1800" dirty="0" smtClean="0"/>
              <a:t>!</a:t>
            </a:r>
            <a:r>
              <a:rPr lang="pt-BR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686894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46pXCZeOmzs/TnjodOIiJPI/AAAAAAAAA3I/1cznHXLwgrA/s1600/walt+chor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15" y="836712"/>
            <a:ext cx="9044311" cy="5085184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Autofit/>
          </a:bodyPr>
          <a:lstStyle/>
          <a:p>
            <a:pPr marL="2185416" lvl="8" indent="0">
              <a:buNone/>
            </a:pPr>
            <a:r>
              <a:rPr lang="pt-BR" sz="1800" b="1" dirty="0"/>
              <a:t>HOMO INFIMUS</a:t>
            </a:r>
            <a:endParaRPr lang="pt-BR" sz="1800" dirty="0"/>
          </a:p>
          <a:p>
            <a:pPr marL="2185416" lvl="8" indent="0">
              <a:buNone/>
            </a:pPr>
            <a:r>
              <a:rPr lang="pt-BR" sz="1800" dirty="0"/>
              <a:t> </a:t>
            </a:r>
          </a:p>
          <a:p>
            <a:pPr marL="2185416" lvl="8" indent="0">
              <a:buNone/>
            </a:pPr>
            <a:r>
              <a:rPr lang="pt-BR" sz="1800" dirty="0"/>
              <a:t>Homem, carne sem luz, criatura cega,</a:t>
            </a:r>
          </a:p>
          <a:p>
            <a:pPr marL="2185416" lvl="8" indent="0">
              <a:buNone/>
            </a:pPr>
            <a:r>
              <a:rPr lang="pt-BR" sz="1800" dirty="0"/>
              <a:t>Realidade geográfica infeliz,</a:t>
            </a:r>
          </a:p>
          <a:p>
            <a:pPr marL="2185416" lvl="8" indent="0">
              <a:buNone/>
            </a:pPr>
            <a:r>
              <a:rPr lang="pt-BR" sz="1800" dirty="0"/>
              <a:t>O Universo calado te renega</a:t>
            </a:r>
          </a:p>
          <a:p>
            <a:pPr marL="2185416" lvl="8" indent="0">
              <a:buNone/>
            </a:pPr>
            <a:r>
              <a:rPr lang="pt-BR" sz="1800" dirty="0"/>
              <a:t>E a tua própria boca te maldiz!</a:t>
            </a:r>
          </a:p>
          <a:p>
            <a:pPr marL="2185416" lvl="8" indent="0">
              <a:buNone/>
            </a:pPr>
            <a:r>
              <a:rPr lang="pt-BR" sz="1800" dirty="0"/>
              <a:t> </a:t>
            </a:r>
          </a:p>
          <a:p>
            <a:pPr marL="2185416" lvl="8" indent="0">
              <a:buNone/>
            </a:pPr>
            <a:r>
              <a:rPr lang="pt-BR" sz="1800" dirty="0"/>
              <a:t>O </a:t>
            </a:r>
            <a:r>
              <a:rPr lang="pt-BR" sz="1800" dirty="0" err="1"/>
              <a:t>nôumeno</a:t>
            </a:r>
            <a:r>
              <a:rPr lang="pt-BR" sz="1800" dirty="0"/>
              <a:t> e o fenômeno, o alfa e o </a:t>
            </a:r>
            <a:r>
              <a:rPr lang="pt-BR" sz="1800" dirty="0" err="1"/>
              <a:t>omega</a:t>
            </a:r>
            <a:endParaRPr lang="pt-BR" sz="1800" dirty="0"/>
          </a:p>
          <a:p>
            <a:pPr marL="2185416" lvl="8" indent="0">
              <a:buNone/>
            </a:pPr>
            <a:r>
              <a:rPr lang="pt-BR" sz="1800" dirty="0"/>
              <a:t>Amarguram-te. Hebdômadas hostis</a:t>
            </a:r>
          </a:p>
          <a:p>
            <a:pPr marL="2185416" lvl="8" indent="0">
              <a:buNone/>
            </a:pPr>
            <a:r>
              <a:rPr lang="pt-BR" sz="1800" dirty="0"/>
              <a:t>Passam... Teu coração se desagrega,</a:t>
            </a:r>
          </a:p>
          <a:p>
            <a:pPr marL="2185416" lvl="8" indent="0">
              <a:buNone/>
            </a:pPr>
            <a:r>
              <a:rPr lang="pt-BR" sz="1800" dirty="0"/>
              <a:t>Sangram-te os olhos, e, entretanto, ris!</a:t>
            </a:r>
          </a:p>
          <a:p>
            <a:pPr marL="2185416" lvl="8" indent="0">
              <a:buNone/>
            </a:pPr>
            <a:r>
              <a:rPr lang="pt-BR" sz="1800" dirty="0"/>
              <a:t> </a:t>
            </a:r>
          </a:p>
          <a:p>
            <a:pPr marL="2185416" lvl="8" indent="0">
              <a:buNone/>
            </a:pPr>
            <a:r>
              <a:rPr lang="pt-BR" sz="1800" dirty="0"/>
              <a:t>Fruto injustificável dentre os frutos,</a:t>
            </a:r>
          </a:p>
          <a:p>
            <a:pPr marL="2185416" lvl="8" indent="0">
              <a:buNone/>
            </a:pPr>
            <a:r>
              <a:rPr lang="pt-BR" sz="1800" dirty="0"/>
              <a:t>Montão de </a:t>
            </a:r>
            <a:r>
              <a:rPr lang="pt-BR" sz="1800" dirty="0" err="1"/>
              <a:t>estercorária</a:t>
            </a:r>
            <a:r>
              <a:rPr lang="pt-BR" sz="1800" dirty="0"/>
              <a:t> argila preta,</a:t>
            </a:r>
          </a:p>
          <a:p>
            <a:pPr marL="2185416" lvl="8" indent="0">
              <a:buNone/>
            </a:pPr>
            <a:r>
              <a:rPr lang="pt-BR" sz="1800" dirty="0"/>
              <a:t>Excrescência de terra singular.</a:t>
            </a:r>
          </a:p>
          <a:p>
            <a:pPr marL="2185416" lvl="8" indent="0">
              <a:buNone/>
            </a:pPr>
            <a:r>
              <a:rPr lang="pt-BR" sz="1800" dirty="0"/>
              <a:t> </a:t>
            </a:r>
          </a:p>
          <a:p>
            <a:pPr marL="2185416" lvl="8" indent="0">
              <a:buNone/>
            </a:pPr>
            <a:r>
              <a:rPr lang="pt-BR" sz="1800" dirty="0"/>
              <a:t>Deixa a tua alegria aos seres brutos,</a:t>
            </a:r>
          </a:p>
          <a:p>
            <a:pPr marL="2185416" lvl="8" indent="0">
              <a:buNone/>
            </a:pPr>
            <a:r>
              <a:rPr lang="pt-BR" sz="1800" dirty="0"/>
              <a:t>Porque, na superfície do planeta,</a:t>
            </a:r>
          </a:p>
          <a:p>
            <a:pPr marL="2185416" lvl="8" indent="0">
              <a:buNone/>
            </a:pPr>
            <a:r>
              <a:rPr lang="pt-BR" sz="1800" dirty="0"/>
              <a:t>Tu só tens um direito: – o de chorar!</a:t>
            </a:r>
          </a:p>
        </p:txBody>
      </p:sp>
    </p:spTree>
    <p:extLst>
      <p:ext uri="{BB962C8B-B14F-4D97-AF65-F5344CB8AC3E}">
        <p14:creationId xmlns:p14="http://schemas.microsoft.com/office/powerpoint/2010/main" xmlns="" val="1339634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60648"/>
            <a:ext cx="8301608" cy="63367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b="1" dirty="0" smtClean="0"/>
              <a:t>A IDÉIA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De onde ela vem?! De que matéria bruta</a:t>
            </a:r>
          </a:p>
          <a:p>
            <a:pPr>
              <a:buNone/>
            </a:pPr>
            <a:r>
              <a:rPr lang="pt-BR" dirty="0" smtClean="0"/>
              <a:t>Vem essa luz que sobre as nebulosas</a:t>
            </a:r>
          </a:p>
          <a:p>
            <a:pPr>
              <a:buNone/>
            </a:pPr>
            <a:r>
              <a:rPr lang="pt-BR" dirty="0" smtClean="0"/>
              <a:t>Cai de incógnitas criptas misteriosas</a:t>
            </a:r>
          </a:p>
          <a:p>
            <a:pPr>
              <a:buNone/>
            </a:pPr>
            <a:r>
              <a:rPr lang="pt-BR" dirty="0" smtClean="0"/>
              <a:t>Como as estalactites duma gruta!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Vem da psicogenética e alta luta</a:t>
            </a:r>
          </a:p>
          <a:p>
            <a:pPr>
              <a:buNone/>
            </a:pPr>
            <a:r>
              <a:rPr lang="pt-BR" dirty="0" smtClean="0"/>
              <a:t>Do feixe de moléculas nervosas,</a:t>
            </a:r>
          </a:p>
          <a:p>
            <a:pPr>
              <a:buNone/>
            </a:pPr>
            <a:r>
              <a:rPr lang="pt-BR" dirty="0" smtClean="0"/>
              <a:t>Que, em desintegrações maravilhosas,</a:t>
            </a:r>
          </a:p>
          <a:p>
            <a:pPr>
              <a:buNone/>
            </a:pPr>
            <a:r>
              <a:rPr lang="pt-BR" dirty="0" smtClean="0"/>
              <a:t>Delibera, e depois, quer e executa!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Vem do encéfalo absconso que a constringe,</a:t>
            </a:r>
          </a:p>
          <a:p>
            <a:pPr>
              <a:buNone/>
            </a:pPr>
            <a:r>
              <a:rPr lang="pt-BR" dirty="0" smtClean="0"/>
              <a:t>Chega em seguida às cordas da laringe,</a:t>
            </a:r>
          </a:p>
          <a:p>
            <a:pPr>
              <a:buNone/>
            </a:pPr>
            <a:r>
              <a:rPr lang="pt-BR" dirty="0" smtClean="0"/>
              <a:t>Tísica, tênue, mínima, raquítica...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Quebra a força centrípeta que a amarra,</a:t>
            </a:r>
          </a:p>
          <a:p>
            <a:pPr>
              <a:buNone/>
            </a:pPr>
            <a:r>
              <a:rPr lang="pt-BR" dirty="0" smtClean="0"/>
              <a:t>Mas, de repente, e quase morta, esbarra</a:t>
            </a:r>
          </a:p>
          <a:p>
            <a:pPr>
              <a:buNone/>
            </a:pPr>
            <a:r>
              <a:rPr lang="pt-BR" dirty="0" smtClean="0"/>
              <a:t>No molambo da língua paralítica!</a:t>
            </a:r>
          </a:p>
          <a:p>
            <a:endParaRPr lang="pt-B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0769"/>
            <a:ext cx="1668978" cy="6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2.gstatic.com/images?q=tbn:ANd9GcRe6caipAat9gz2hqiRnHBhSwxpr5PltaYC6-EfXPbHXUfSVT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6878279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87216" y="260648"/>
            <a:ext cx="7056784" cy="6048712"/>
          </a:xfrm>
        </p:spPr>
        <p:txBody>
          <a:bodyPr>
            <a:noAutofit/>
          </a:bodyPr>
          <a:lstStyle/>
          <a:p>
            <a:pPr marL="2332038" indent="-263525">
              <a:buNone/>
            </a:pPr>
            <a:r>
              <a:rPr lang="pt-BR" sz="1800" b="1" dirty="0" smtClean="0"/>
              <a:t>O MORCEGO</a:t>
            </a:r>
            <a:endParaRPr lang="pt-BR" sz="1800" dirty="0" smtClean="0"/>
          </a:p>
          <a:p>
            <a:pPr marL="2332038" indent="-263525">
              <a:buNone/>
            </a:pPr>
            <a:r>
              <a:rPr lang="pt-BR" sz="1800" b="1" dirty="0" smtClean="0"/>
              <a:t> </a:t>
            </a:r>
            <a:endParaRPr lang="pt-BR" sz="1800" dirty="0" smtClean="0"/>
          </a:p>
          <a:p>
            <a:pPr marL="2332038" indent="-263525">
              <a:buNone/>
            </a:pPr>
            <a:r>
              <a:rPr lang="pt-BR" sz="1800" dirty="0" smtClean="0"/>
              <a:t>Meia noite. Ao meu quarto me recolho.</a:t>
            </a:r>
          </a:p>
          <a:p>
            <a:pPr marL="2332038" indent="-263525">
              <a:buNone/>
            </a:pPr>
            <a:r>
              <a:rPr lang="pt-BR" sz="1800" dirty="0" smtClean="0"/>
              <a:t>Meu Deus! E este morcego! E, agora, vede:</a:t>
            </a:r>
          </a:p>
          <a:p>
            <a:pPr marL="2332038" indent="-263525">
              <a:buNone/>
            </a:pPr>
            <a:r>
              <a:rPr lang="pt-BR" sz="1800" dirty="0" smtClean="0"/>
              <a:t>Na bruta ardência orgânica da sede,</a:t>
            </a:r>
          </a:p>
          <a:p>
            <a:pPr marL="2332038" indent="-263525">
              <a:buNone/>
            </a:pPr>
            <a:r>
              <a:rPr lang="pt-BR" sz="1800" dirty="0" smtClean="0"/>
              <a:t>Morde-me a goela ígneo e escaldante molho.</a:t>
            </a:r>
          </a:p>
          <a:p>
            <a:pPr marL="2332038" indent="-263525">
              <a:buNone/>
            </a:pPr>
            <a:r>
              <a:rPr lang="pt-BR" sz="1800" dirty="0" smtClean="0"/>
              <a:t> </a:t>
            </a:r>
          </a:p>
          <a:p>
            <a:pPr marL="2332038" indent="-263525">
              <a:buNone/>
            </a:pPr>
            <a:r>
              <a:rPr lang="pt-BR" sz="1800" dirty="0" smtClean="0"/>
              <a:t>"Vou mandar levantar outra parede..."</a:t>
            </a:r>
          </a:p>
          <a:p>
            <a:pPr marL="2332038" indent="-263525">
              <a:buNone/>
            </a:pPr>
            <a:r>
              <a:rPr lang="pt-BR" sz="1800" dirty="0" smtClean="0"/>
              <a:t>— Digo. Ergo-me a tremer. Fecho o ferrolho</a:t>
            </a:r>
          </a:p>
          <a:p>
            <a:pPr marL="2332038" indent="-263525">
              <a:buNone/>
            </a:pPr>
            <a:r>
              <a:rPr lang="pt-BR" sz="1800" dirty="0" smtClean="0"/>
              <a:t>E olho o </a:t>
            </a:r>
            <a:r>
              <a:rPr lang="pt-BR" sz="1800" dirty="0" err="1" smtClean="0"/>
              <a:t>tecto</a:t>
            </a:r>
            <a:r>
              <a:rPr lang="pt-BR" sz="1800" dirty="0" smtClean="0"/>
              <a:t>. E vejo-o ainda, igual a um olho,</a:t>
            </a:r>
          </a:p>
          <a:p>
            <a:pPr marL="2332038" indent="-263525">
              <a:buNone/>
            </a:pPr>
            <a:r>
              <a:rPr lang="pt-BR" sz="1800" dirty="0" smtClean="0"/>
              <a:t>Circularmente sobre a minha rede!</a:t>
            </a:r>
          </a:p>
          <a:p>
            <a:pPr marL="2332038" indent="-263525">
              <a:buNone/>
            </a:pPr>
            <a:r>
              <a:rPr lang="pt-BR" sz="1800" dirty="0" smtClean="0"/>
              <a:t> </a:t>
            </a:r>
          </a:p>
          <a:p>
            <a:pPr marL="2332038" indent="-263525">
              <a:buNone/>
            </a:pPr>
            <a:r>
              <a:rPr lang="pt-BR" sz="1800" dirty="0" smtClean="0"/>
              <a:t>Pego de um pau. Esforços faço. Chego</a:t>
            </a:r>
          </a:p>
          <a:p>
            <a:pPr marL="2332038" indent="-263525">
              <a:buNone/>
            </a:pPr>
            <a:r>
              <a:rPr lang="pt-BR" sz="1800" dirty="0" smtClean="0"/>
              <a:t>A tocá-lo. Minh'alma se concentra.</a:t>
            </a:r>
          </a:p>
          <a:p>
            <a:pPr marL="2332038" indent="-263525">
              <a:buNone/>
            </a:pPr>
            <a:r>
              <a:rPr lang="pt-BR" sz="1800" dirty="0" smtClean="0"/>
              <a:t>Que ventre produziu tão feio parto?!</a:t>
            </a:r>
          </a:p>
          <a:p>
            <a:pPr marL="2332038" indent="-263525">
              <a:buNone/>
            </a:pPr>
            <a:r>
              <a:rPr lang="pt-BR" sz="1800" dirty="0" smtClean="0"/>
              <a:t> </a:t>
            </a:r>
          </a:p>
          <a:p>
            <a:pPr marL="2332038" indent="-263525">
              <a:buNone/>
            </a:pPr>
            <a:r>
              <a:rPr lang="pt-BR" sz="1800" dirty="0" smtClean="0"/>
              <a:t>A Consciência Humana é este morcego!</a:t>
            </a:r>
          </a:p>
          <a:p>
            <a:pPr marL="2332038" indent="-263525">
              <a:buNone/>
            </a:pPr>
            <a:r>
              <a:rPr lang="pt-BR" sz="1800" dirty="0" smtClean="0"/>
              <a:t>Por mais que a gente faça, à noite, ele entra</a:t>
            </a:r>
          </a:p>
          <a:p>
            <a:pPr marL="2332038" indent="-263525">
              <a:buNone/>
            </a:pPr>
            <a:r>
              <a:rPr lang="pt-BR" sz="1800" dirty="0" smtClean="0"/>
              <a:t>Imperceptivelmente em nosso quarto</a:t>
            </a:r>
            <a:endParaRPr lang="pt-BR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60648"/>
            <a:ext cx="5184576" cy="6192688"/>
          </a:xfrm>
        </p:spPr>
        <p:txBody>
          <a:bodyPr anchor="ctr">
            <a:normAutofit fontScale="85000" lnSpcReduction="20000"/>
          </a:bodyPr>
          <a:lstStyle/>
          <a:p>
            <a:pPr>
              <a:buNone/>
            </a:pPr>
            <a:r>
              <a:rPr lang="es-ES_tradnl" sz="2400" b="1" dirty="0" smtClean="0"/>
              <a:t>BUDISMO MODERNO</a:t>
            </a:r>
            <a:endParaRPr lang="pt-BR" sz="2400" dirty="0" smtClean="0"/>
          </a:p>
          <a:p>
            <a:pPr>
              <a:buNone/>
            </a:pPr>
            <a:r>
              <a:rPr lang="es-ES_tradnl" sz="2400" dirty="0" smtClean="0"/>
              <a:t> </a:t>
            </a:r>
            <a:endParaRPr lang="pt-BR" sz="2400" dirty="0" smtClean="0"/>
          </a:p>
          <a:p>
            <a:pPr>
              <a:buNone/>
            </a:pPr>
            <a:r>
              <a:rPr lang="es-ES_tradnl" sz="2400" dirty="0" smtClean="0"/>
              <a:t>Tome, Dr., esta tesoura, e... </a:t>
            </a:r>
            <a:r>
              <a:rPr lang="pt-BR" sz="2400" dirty="0" smtClean="0"/>
              <a:t>corte</a:t>
            </a:r>
          </a:p>
          <a:p>
            <a:pPr>
              <a:buNone/>
            </a:pPr>
            <a:r>
              <a:rPr lang="pt-BR" sz="2400" dirty="0" smtClean="0"/>
              <a:t>Minha singularíssima pessoa.</a:t>
            </a:r>
          </a:p>
          <a:p>
            <a:pPr>
              <a:buNone/>
            </a:pPr>
            <a:r>
              <a:rPr lang="pt-BR" sz="2400" dirty="0" smtClean="0"/>
              <a:t>Que importa a mim que a bicharia roa</a:t>
            </a:r>
          </a:p>
          <a:p>
            <a:pPr>
              <a:buNone/>
            </a:pPr>
            <a:r>
              <a:rPr lang="pt-BR" sz="2400" dirty="0" smtClean="0"/>
              <a:t>Todo o meu coração, depois da morte?!</a:t>
            </a:r>
          </a:p>
          <a:p>
            <a:pPr>
              <a:buNone/>
            </a:pPr>
            <a:r>
              <a:rPr lang="pt-BR" sz="2400" dirty="0" smtClean="0"/>
              <a:t> </a:t>
            </a:r>
          </a:p>
          <a:p>
            <a:pPr>
              <a:buNone/>
            </a:pPr>
            <a:r>
              <a:rPr lang="pt-BR" sz="2400" dirty="0" smtClean="0"/>
              <a:t>Ah! Um urubu pousou na minha sorte!</a:t>
            </a:r>
          </a:p>
          <a:p>
            <a:pPr>
              <a:buNone/>
            </a:pPr>
            <a:r>
              <a:rPr lang="pt-BR" sz="2400" dirty="0" smtClean="0"/>
              <a:t>Também, das diatomáceas da lagoa</a:t>
            </a:r>
          </a:p>
          <a:p>
            <a:pPr>
              <a:buNone/>
            </a:pPr>
            <a:r>
              <a:rPr lang="pt-BR" sz="2400" dirty="0" smtClean="0"/>
              <a:t>A criptógama cápsula se esbroa</a:t>
            </a:r>
          </a:p>
          <a:p>
            <a:pPr>
              <a:buNone/>
            </a:pPr>
            <a:r>
              <a:rPr lang="pt-BR" sz="2400" dirty="0" smtClean="0"/>
              <a:t>Ao contato de bronca destra forte!</a:t>
            </a:r>
          </a:p>
          <a:p>
            <a:pPr>
              <a:buNone/>
            </a:pPr>
            <a:r>
              <a:rPr lang="pt-BR" sz="2400" dirty="0" smtClean="0"/>
              <a:t> </a:t>
            </a:r>
          </a:p>
          <a:p>
            <a:pPr>
              <a:buNone/>
            </a:pPr>
            <a:r>
              <a:rPr lang="pt-BR" sz="2400" dirty="0" smtClean="0"/>
              <a:t>Dissolva-se, portanto, minha vida</a:t>
            </a:r>
          </a:p>
          <a:p>
            <a:pPr>
              <a:buNone/>
            </a:pPr>
            <a:r>
              <a:rPr lang="pt-BR" sz="2400" dirty="0" smtClean="0"/>
              <a:t>Igualmente a uma célula caída</a:t>
            </a:r>
          </a:p>
          <a:p>
            <a:pPr>
              <a:buNone/>
            </a:pPr>
            <a:r>
              <a:rPr lang="pt-BR" sz="2400" dirty="0" smtClean="0"/>
              <a:t>Na aberração de um óvulo infecundo;</a:t>
            </a:r>
          </a:p>
          <a:p>
            <a:pPr>
              <a:buNone/>
            </a:pPr>
            <a:r>
              <a:rPr lang="pt-BR" sz="2400" dirty="0" smtClean="0"/>
              <a:t> </a:t>
            </a:r>
          </a:p>
          <a:p>
            <a:pPr>
              <a:buNone/>
            </a:pPr>
            <a:r>
              <a:rPr lang="pt-BR" sz="2400" dirty="0" smtClean="0"/>
              <a:t>Mas o agregado abstrato das saudades</a:t>
            </a:r>
          </a:p>
          <a:p>
            <a:pPr>
              <a:buNone/>
            </a:pPr>
            <a:r>
              <a:rPr lang="pt-BR" sz="2400" dirty="0" smtClean="0"/>
              <a:t>Fique batendo nas perpétuas grades</a:t>
            </a:r>
          </a:p>
          <a:p>
            <a:pPr>
              <a:buNone/>
            </a:pPr>
            <a:r>
              <a:rPr lang="pt-BR" sz="2400" dirty="0" smtClean="0"/>
              <a:t>Do último verso que eu fizer no mundo!</a:t>
            </a:r>
          </a:p>
          <a:p>
            <a:pPr algn="ctr">
              <a:buNone/>
            </a:pPr>
            <a:endParaRPr lang="pt-BR" sz="2700" b="1" dirty="0" smtClean="0"/>
          </a:p>
        </p:txBody>
      </p:sp>
      <p:pic>
        <p:nvPicPr>
          <p:cNvPr id="27650" name="Picture 2" descr="http://tbn2.google.com/images?q=tbn:zn5qs64-rNWnJM:http://ecx.images-amazon.com/images/I/51DGSZD6GGL._SS500_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508104" y="2290986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011558"/>
            <a:ext cx="2267745" cy="484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404664"/>
            <a:ext cx="7992888" cy="5904696"/>
          </a:xfrm>
        </p:spPr>
        <p:txBody>
          <a:bodyPr numCol="2">
            <a:normAutofit fontScale="62500" lnSpcReduction="20000"/>
          </a:bodyPr>
          <a:lstStyle/>
          <a:p>
            <a:pPr>
              <a:buNone/>
            </a:pPr>
            <a:r>
              <a:rPr lang="pt-BR" b="1" dirty="0" smtClean="0"/>
              <a:t>CANTO ÍNTIMO</a:t>
            </a:r>
            <a:endParaRPr lang="pt-BR" dirty="0" smtClean="0"/>
          </a:p>
          <a:p>
            <a:pPr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Meu amor, em sonhos erra, </a:t>
            </a:r>
          </a:p>
          <a:p>
            <a:pPr>
              <a:buNone/>
            </a:pPr>
            <a:r>
              <a:rPr lang="pt-BR" dirty="0" smtClean="0"/>
              <a:t>Muito longe, altivo e ufano </a:t>
            </a:r>
          </a:p>
          <a:p>
            <a:pPr>
              <a:buNone/>
            </a:pPr>
            <a:r>
              <a:rPr lang="pt-BR" dirty="0" smtClean="0"/>
              <a:t>Do barulho do oceano </a:t>
            </a:r>
          </a:p>
          <a:p>
            <a:pPr>
              <a:buNone/>
            </a:pPr>
            <a:r>
              <a:rPr lang="pt-BR" dirty="0" smtClean="0"/>
              <a:t>E do gemido da terra! 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O Sol está moribundo. </a:t>
            </a:r>
          </a:p>
          <a:p>
            <a:pPr>
              <a:buNone/>
            </a:pPr>
            <a:r>
              <a:rPr lang="pt-BR" dirty="0" smtClean="0"/>
              <a:t>Um grande recolhimento </a:t>
            </a:r>
          </a:p>
          <a:p>
            <a:pPr>
              <a:buNone/>
            </a:pPr>
            <a:r>
              <a:rPr lang="pt-BR" dirty="0" smtClean="0"/>
              <a:t>Preside neste momento </a:t>
            </a:r>
          </a:p>
          <a:p>
            <a:pPr>
              <a:buNone/>
            </a:pPr>
            <a:r>
              <a:rPr lang="pt-BR" dirty="0" smtClean="0"/>
              <a:t>Todas as forças do Mundo. 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De lá, dos grandes espaços, </a:t>
            </a:r>
          </a:p>
          <a:p>
            <a:pPr>
              <a:buNone/>
            </a:pPr>
            <a:r>
              <a:rPr lang="pt-BR" dirty="0" smtClean="0"/>
              <a:t>Onde há sonhos inefáveis </a:t>
            </a:r>
          </a:p>
          <a:p>
            <a:pPr>
              <a:buNone/>
            </a:pPr>
            <a:r>
              <a:rPr lang="pt-BR" dirty="0" smtClean="0"/>
              <a:t>Vejo os vermes miseráveis </a:t>
            </a:r>
          </a:p>
          <a:p>
            <a:pPr>
              <a:buNone/>
            </a:pPr>
            <a:r>
              <a:rPr lang="pt-BR" dirty="0" smtClean="0"/>
              <a:t>Que hão de comer os meus braços. 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Ah! Se me ouvisses falando! </a:t>
            </a:r>
          </a:p>
          <a:p>
            <a:pPr>
              <a:buNone/>
            </a:pPr>
            <a:r>
              <a:rPr lang="pt-BR" dirty="0" smtClean="0"/>
              <a:t>(E eu sei que ás dores resistes) </a:t>
            </a:r>
          </a:p>
          <a:p>
            <a:pPr>
              <a:buNone/>
            </a:pPr>
            <a:r>
              <a:rPr lang="pt-BR" dirty="0" smtClean="0"/>
              <a:t>Dir-te-ia coisas tão tristes </a:t>
            </a:r>
          </a:p>
          <a:p>
            <a:pPr>
              <a:buNone/>
            </a:pPr>
            <a:r>
              <a:rPr lang="pt-BR" dirty="0" smtClean="0"/>
              <a:t>Que acabarias chorando. 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Que mal o amor me tem feito! </a:t>
            </a:r>
          </a:p>
          <a:p>
            <a:pPr>
              <a:buNone/>
            </a:pPr>
            <a:r>
              <a:rPr lang="pt-BR" dirty="0" smtClean="0"/>
              <a:t>Duvidas?! Pois, se duvidas, </a:t>
            </a:r>
          </a:p>
          <a:p>
            <a:pPr>
              <a:buNone/>
            </a:pPr>
            <a:r>
              <a:rPr lang="pt-BR" dirty="0" smtClean="0"/>
              <a:t>Vem cá, olha estas feridas, </a:t>
            </a:r>
          </a:p>
          <a:p>
            <a:pPr>
              <a:buNone/>
            </a:pPr>
            <a:r>
              <a:rPr lang="pt-BR" dirty="0" smtClean="0"/>
              <a:t>Que o amor abriu no meu peito. 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Passo longos dias, a esmo. </a:t>
            </a:r>
          </a:p>
          <a:p>
            <a:pPr>
              <a:buNone/>
            </a:pPr>
            <a:r>
              <a:rPr lang="pt-BR" dirty="0" smtClean="0"/>
              <a:t>Não me queixo mais da sorte </a:t>
            </a:r>
          </a:p>
          <a:p>
            <a:pPr>
              <a:buNone/>
            </a:pPr>
            <a:r>
              <a:rPr lang="pt-BR" dirty="0" smtClean="0"/>
              <a:t>Nem tenho medo da Morte </a:t>
            </a:r>
          </a:p>
          <a:p>
            <a:pPr>
              <a:buNone/>
            </a:pPr>
            <a:r>
              <a:rPr lang="pt-BR" dirty="0" smtClean="0"/>
              <a:t>Que eu tenho a Morte em mim </a:t>
            </a:r>
          </a:p>
          <a:p>
            <a:pPr>
              <a:buNone/>
            </a:pPr>
            <a:r>
              <a:rPr lang="pt-BR" dirty="0" smtClean="0"/>
              <a:t>				/mesmo! 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"Meu amor, em sonhos, erra, </a:t>
            </a:r>
          </a:p>
          <a:p>
            <a:pPr>
              <a:buNone/>
            </a:pPr>
            <a:r>
              <a:rPr lang="pt-BR" dirty="0" smtClean="0"/>
              <a:t>Muito longe, altivo e ufano </a:t>
            </a:r>
          </a:p>
          <a:p>
            <a:pPr>
              <a:buNone/>
            </a:pPr>
            <a:r>
              <a:rPr lang="pt-BR" dirty="0" smtClean="0"/>
              <a:t>Do barulho do oceano </a:t>
            </a:r>
          </a:p>
          <a:p>
            <a:pPr>
              <a:buNone/>
            </a:pPr>
            <a:r>
              <a:rPr lang="pt-BR" dirty="0" smtClean="0"/>
              <a:t>E do gemido da terra!"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dn.globorural.globo.com.s3.amazonaws.com/blogdotiao/files/2012/12/carne_boi_cort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5661248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01984"/>
            <a:ext cx="7963469" cy="5356016"/>
          </a:xfrm>
        </p:spPr>
        <p:txBody>
          <a:bodyPr>
            <a:normAutofit/>
          </a:bodyPr>
          <a:lstStyle/>
          <a:p>
            <a:pPr marL="538163" lvl="8" indent="-182563">
              <a:buNone/>
            </a:pPr>
            <a:r>
              <a:rPr lang="pt-BR" sz="1800" b="1" dirty="0" smtClean="0"/>
              <a:t>À MESA</a:t>
            </a:r>
            <a:endParaRPr lang="pt-BR" sz="1800" dirty="0" smtClean="0"/>
          </a:p>
          <a:p>
            <a:pPr marL="538163" lvl="8" indent="-182563">
              <a:buNone/>
            </a:pPr>
            <a:endParaRPr lang="pt-BR" sz="2000" dirty="0" smtClean="0"/>
          </a:p>
          <a:p>
            <a:pPr marL="538163" lvl="8" indent="-182563">
              <a:buNone/>
            </a:pPr>
            <a:r>
              <a:rPr lang="pt-BR" sz="1800" dirty="0" smtClean="0"/>
              <a:t>Cedo à sofreguidão do estômago. É a hora </a:t>
            </a:r>
          </a:p>
          <a:p>
            <a:pPr marL="538163" lvl="8" indent="-182563">
              <a:buNone/>
            </a:pPr>
            <a:r>
              <a:rPr lang="pt-BR" sz="1800" dirty="0" smtClean="0"/>
              <a:t>De comer. Coisa hedionda! Corro. E agora, </a:t>
            </a:r>
          </a:p>
          <a:p>
            <a:pPr marL="538163" lvl="8" indent="-182563">
              <a:buNone/>
            </a:pPr>
            <a:r>
              <a:rPr lang="pt-BR" sz="1800" dirty="0" smtClean="0"/>
              <a:t>Antegozando a </a:t>
            </a:r>
            <a:r>
              <a:rPr lang="pt-BR" sz="1800" dirty="0" err="1" smtClean="0"/>
              <a:t>ensanguentada</a:t>
            </a:r>
            <a:r>
              <a:rPr lang="pt-BR" sz="1800" dirty="0" smtClean="0"/>
              <a:t> presa, </a:t>
            </a:r>
          </a:p>
          <a:p>
            <a:pPr marL="538163" lvl="8" indent="-182563">
              <a:buNone/>
            </a:pPr>
            <a:r>
              <a:rPr lang="pt-BR" sz="1800" dirty="0" smtClean="0"/>
              <a:t>Rodeado pelas moscas repugnantes, </a:t>
            </a:r>
          </a:p>
          <a:p>
            <a:pPr marL="538163" lvl="8" indent="-182563">
              <a:buNone/>
            </a:pPr>
            <a:r>
              <a:rPr lang="pt-BR" sz="1800" dirty="0" smtClean="0"/>
              <a:t>Para comer meus próprios semelhantes  	</a:t>
            </a:r>
          </a:p>
          <a:p>
            <a:pPr marL="538163" lvl="8" indent="-182563">
              <a:buNone/>
            </a:pPr>
            <a:r>
              <a:rPr lang="pt-BR" sz="1800" dirty="0" smtClean="0"/>
              <a:t>			</a:t>
            </a:r>
            <a:r>
              <a:rPr lang="pt-BR" sz="1800" dirty="0" err="1" smtClean="0"/>
              <a:t>Eis-me</a:t>
            </a:r>
            <a:r>
              <a:rPr lang="pt-BR" sz="1800" dirty="0" smtClean="0"/>
              <a:t> sentado à mesa! </a:t>
            </a:r>
          </a:p>
          <a:p>
            <a:pPr marL="538163" lvl="8" indent="-182563">
              <a:buNone/>
            </a:pPr>
            <a:r>
              <a:rPr lang="pt-BR" sz="1800" dirty="0" smtClean="0"/>
              <a:t> </a:t>
            </a:r>
          </a:p>
          <a:p>
            <a:pPr marL="538163" lvl="8" indent="-182563">
              <a:buNone/>
            </a:pPr>
            <a:r>
              <a:rPr lang="pt-BR" sz="1800" dirty="0" smtClean="0"/>
              <a:t>Como porções de carne morta ... Ai! Como </a:t>
            </a:r>
          </a:p>
          <a:p>
            <a:pPr marL="538163" lvl="8" indent="-182563">
              <a:buNone/>
            </a:pPr>
            <a:r>
              <a:rPr lang="pt-BR" sz="1800" dirty="0" smtClean="0"/>
              <a:t>Os que, como eu, têm carne, com este assomo </a:t>
            </a:r>
          </a:p>
          <a:p>
            <a:pPr marL="538163" lvl="8" indent="-182563">
              <a:buNone/>
            </a:pPr>
            <a:r>
              <a:rPr lang="pt-BR" sz="1800" dirty="0" smtClean="0"/>
              <a:t>Que a espécie humana em comer carne tem! ... </a:t>
            </a:r>
          </a:p>
          <a:p>
            <a:pPr marL="538163" lvl="8" indent="-182563">
              <a:buNone/>
            </a:pPr>
            <a:r>
              <a:rPr lang="pt-BR" sz="1800" dirty="0" smtClean="0"/>
              <a:t>Como! E pois que a Razão me não reprime, </a:t>
            </a:r>
          </a:p>
          <a:p>
            <a:pPr marL="538163" lvl="8" indent="-182563">
              <a:buNone/>
            </a:pPr>
            <a:r>
              <a:rPr lang="pt-BR" sz="1800" dirty="0" smtClean="0"/>
              <a:t>Possa a terra vingar-se do meu crime </a:t>
            </a:r>
          </a:p>
          <a:p>
            <a:pPr marL="538163" lvl="8" indent="-182563">
              <a:buNone/>
            </a:pPr>
            <a:r>
              <a:rPr lang="pt-BR" sz="1800" dirty="0" smtClean="0"/>
              <a:t>			Comendo-me também.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3.googleusercontent.com/-q5kKi5xcAdE/TXj00ORWakI/AAAAAAAAADk/vaoxC13-mAo/s1600/3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-40000"/>
          </a:blip>
          <a:stretch>
            <a:fillRect/>
          </a:stretch>
        </p:blipFill>
        <p:spPr bwMode="auto">
          <a:xfrm>
            <a:off x="3419636" y="0"/>
            <a:ext cx="5724364" cy="55172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pt-BR" sz="1800" b="1" dirty="0" smtClean="0"/>
              <a:t>O DEUS-VERME</a:t>
            </a:r>
          </a:p>
          <a:p>
            <a:pPr lvl="8">
              <a:buNone/>
            </a:pPr>
            <a:r>
              <a:rPr lang="pt-BR" sz="1800" b="1" dirty="0" smtClean="0"/>
              <a:t> </a:t>
            </a:r>
            <a:endParaRPr lang="pt-BR" sz="1800" dirty="0" smtClean="0"/>
          </a:p>
          <a:p>
            <a:pPr lvl="8">
              <a:buNone/>
            </a:pPr>
            <a:r>
              <a:rPr lang="pt-BR" sz="1800" dirty="0" smtClean="0"/>
              <a:t>Factor universal do transformismo.</a:t>
            </a:r>
          </a:p>
          <a:p>
            <a:pPr lvl="8">
              <a:buNone/>
            </a:pPr>
            <a:r>
              <a:rPr lang="pt-BR" sz="1800" dirty="0" smtClean="0"/>
              <a:t>Filho da teleológica matéria,</a:t>
            </a:r>
          </a:p>
          <a:p>
            <a:pPr lvl="8">
              <a:buNone/>
            </a:pPr>
            <a:r>
              <a:rPr lang="pt-BR" sz="1800" dirty="0" smtClean="0"/>
              <a:t>Na superabundância ou na miséria,</a:t>
            </a:r>
          </a:p>
          <a:p>
            <a:pPr lvl="8">
              <a:buNone/>
            </a:pPr>
            <a:r>
              <a:rPr lang="pt-BR" sz="1800" dirty="0" smtClean="0"/>
              <a:t>Verme — é o seu nome obscuro de batismo.</a:t>
            </a:r>
          </a:p>
          <a:p>
            <a:pPr lvl="8">
              <a:buNone/>
            </a:pPr>
            <a:r>
              <a:rPr lang="pt-BR" sz="1800" dirty="0" smtClean="0"/>
              <a:t> </a:t>
            </a:r>
          </a:p>
          <a:p>
            <a:pPr lvl="8">
              <a:buNone/>
            </a:pPr>
            <a:r>
              <a:rPr lang="pt-BR" sz="1800" dirty="0" smtClean="0"/>
              <a:t>Jamais emprega o acérrimo exorcismo</a:t>
            </a:r>
          </a:p>
          <a:p>
            <a:pPr lvl="8">
              <a:buNone/>
            </a:pPr>
            <a:r>
              <a:rPr lang="pt-BR" sz="1800" dirty="0" smtClean="0"/>
              <a:t>Em sua diária ocupação funérea,</a:t>
            </a:r>
          </a:p>
          <a:p>
            <a:pPr lvl="8">
              <a:buNone/>
            </a:pPr>
            <a:r>
              <a:rPr lang="pt-BR" sz="1800" dirty="0" smtClean="0"/>
              <a:t>E vive em contubérnio com a bactéria,</a:t>
            </a:r>
          </a:p>
          <a:p>
            <a:pPr lvl="8">
              <a:buNone/>
            </a:pPr>
            <a:r>
              <a:rPr lang="pt-BR" sz="1800" dirty="0" smtClean="0"/>
              <a:t>Livre das roupas do antropomorfismo.</a:t>
            </a:r>
          </a:p>
          <a:p>
            <a:pPr lvl="8">
              <a:buNone/>
            </a:pPr>
            <a:r>
              <a:rPr lang="pt-BR" sz="1800" dirty="0" smtClean="0"/>
              <a:t> </a:t>
            </a:r>
          </a:p>
          <a:p>
            <a:pPr lvl="8">
              <a:buNone/>
            </a:pPr>
            <a:r>
              <a:rPr lang="pt-BR" sz="1800" dirty="0" smtClean="0"/>
              <a:t>Almoça a podridão das drupas agras,</a:t>
            </a:r>
          </a:p>
          <a:p>
            <a:pPr lvl="8">
              <a:buNone/>
            </a:pPr>
            <a:r>
              <a:rPr lang="pt-BR" sz="1800" dirty="0" smtClean="0"/>
              <a:t>Janta hidrópicos, rói vísceras magras</a:t>
            </a:r>
          </a:p>
          <a:p>
            <a:pPr lvl="8">
              <a:buNone/>
            </a:pPr>
            <a:r>
              <a:rPr lang="pt-BR" sz="1800" dirty="0" smtClean="0"/>
              <a:t>E dos defuntos novos incha a mão...</a:t>
            </a:r>
          </a:p>
          <a:p>
            <a:pPr lvl="8">
              <a:buNone/>
            </a:pPr>
            <a:endParaRPr lang="pt-BR" sz="1800" dirty="0" smtClean="0"/>
          </a:p>
          <a:p>
            <a:pPr lvl="8">
              <a:buNone/>
            </a:pPr>
            <a:r>
              <a:rPr lang="pt-BR" sz="1800" dirty="0" smtClean="0"/>
              <a:t>Ah! Para ele é que a carne podre fica,</a:t>
            </a:r>
          </a:p>
          <a:p>
            <a:pPr lvl="8">
              <a:buNone/>
            </a:pPr>
            <a:r>
              <a:rPr lang="pt-BR" sz="1800" dirty="0" smtClean="0"/>
              <a:t>E no inventário da matéria rica</a:t>
            </a:r>
          </a:p>
          <a:p>
            <a:pPr lvl="8">
              <a:buNone/>
            </a:pPr>
            <a:r>
              <a:rPr lang="pt-BR" sz="1800" dirty="0" smtClean="0"/>
              <a:t>Cabe aos seus filhos a maior porção!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dia.uccdn.com/pt/images/9/9/2/img_como_fazer_sangue_falso_29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1535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048712"/>
          </a:xfrm>
        </p:spPr>
        <p:txBody>
          <a:bodyPr anchor="ctr">
            <a:normAutofit lnSpcReduction="10000"/>
          </a:bodyPr>
          <a:lstStyle/>
          <a:p>
            <a:pPr marL="268288" lvl="8" indent="-182563">
              <a:buNone/>
            </a:pPr>
            <a:r>
              <a:rPr lang="pt-BR" sz="1800" b="1" dirty="0" smtClean="0"/>
              <a:t>A </a:t>
            </a:r>
            <a:r>
              <a:rPr lang="pt-BR" sz="1800" b="1" dirty="0" smtClean="0">
                <a:solidFill>
                  <a:schemeClr val="bg1"/>
                </a:solidFill>
              </a:rPr>
              <a:t>OBSESSÃO DO SANGUE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268288" lvl="8" indent="-182563">
              <a:buNone/>
            </a:pPr>
            <a:r>
              <a:rPr lang="pt-BR" sz="1800" b="1" dirty="0" smtClean="0">
                <a:solidFill>
                  <a:schemeClr val="bg1"/>
                </a:solidFill>
              </a:rPr>
              <a:t> 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Acordou, vendo sangue... — Horrível! O osso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Frontal em fogo... Ia talvez morrer,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Disse. olhou-se no espelho. Era tão moço,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Ah! certamente não podia ser!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 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Levantou-se. E eis que viu, antes do almoço,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Na mão dos açougueiros, a escorrer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Fita rubra de sangue muito grosso,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A carne que ele havia de comer!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 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No inferno da visão alucinada,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Viu montanhas de sangue enchendo a estrada,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Viu vísceras vermelhas pelo chão ... 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 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E amou, com um berro bárbaro de gozo, 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O monocromatismo monstruoso </a:t>
            </a:r>
          </a:p>
          <a:p>
            <a:pPr marL="268288" lvl="8" indent="-182563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Daquela universal vermelhidão!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2.bp.blogspot.com/_QW1kJWMUIec/Sgo1HaXIQrI/AAAAAAAADJE/mzIPu8oCoyM/s400/lagrima--200x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34880" y="2348880"/>
            <a:ext cx="4509120" cy="450912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92500" lnSpcReduction="20000"/>
          </a:bodyPr>
          <a:lstStyle/>
          <a:p>
            <a:pPr lvl="3">
              <a:buNone/>
            </a:pPr>
            <a:r>
              <a:rPr lang="pt-BR" b="1" dirty="0" smtClean="0"/>
              <a:t>A LÁGRIMA </a:t>
            </a:r>
            <a:endParaRPr lang="pt-BR" dirty="0" smtClean="0"/>
          </a:p>
          <a:p>
            <a:pPr lvl="3">
              <a:buNone/>
            </a:pPr>
            <a:r>
              <a:rPr lang="pt-BR" dirty="0" smtClean="0"/>
              <a:t> </a:t>
            </a:r>
          </a:p>
          <a:p>
            <a:pPr lvl="3">
              <a:buNone/>
            </a:pPr>
            <a:r>
              <a:rPr lang="pt-BR" dirty="0" smtClean="0"/>
              <a:t>– Faça-me o obséquio de trazer reunidos </a:t>
            </a:r>
          </a:p>
          <a:p>
            <a:pPr lvl="3">
              <a:buNone/>
            </a:pPr>
            <a:r>
              <a:rPr lang="pt-BR" dirty="0" smtClean="0"/>
              <a:t>Cloreto de sódio, água e albumina... </a:t>
            </a:r>
          </a:p>
          <a:p>
            <a:pPr lvl="3">
              <a:buNone/>
            </a:pPr>
            <a:r>
              <a:rPr lang="pt-BR" dirty="0" smtClean="0"/>
              <a:t>Ah! Basta isto, porque isto é que origina </a:t>
            </a:r>
          </a:p>
          <a:p>
            <a:pPr lvl="3">
              <a:buNone/>
            </a:pPr>
            <a:r>
              <a:rPr lang="pt-BR" dirty="0" smtClean="0"/>
              <a:t>A lágrima de todos os vencidos! </a:t>
            </a:r>
          </a:p>
          <a:p>
            <a:pPr lvl="3">
              <a:buNone/>
            </a:pPr>
            <a:r>
              <a:rPr lang="pt-BR" dirty="0" smtClean="0"/>
              <a:t> </a:t>
            </a:r>
          </a:p>
          <a:p>
            <a:pPr lvl="3">
              <a:buNone/>
            </a:pPr>
            <a:r>
              <a:rPr lang="pt-BR" dirty="0" smtClean="0"/>
              <a:t>– "A farmacologia e a medicina </a:t>
            </a:r>
          </a:p>
          <a:p>
            <a:pPr lvl="3">
              <a:buNone/>
            </a:pPr>
            <a:r>
              <a:rPr lang="pt-BR" dirty="0" smtClean="0"/>
              <a:t>Com a relatividade dos sentidos </a:t>
            </a:r>
          </a:p>
          <a:p>
            <a:pPr lvl="3">
              <a:buNone/>
            </a:pPr>
            <a:r>
              <a:rPr lang="pt-BR" dirty="0" smtClean="0"/>
              <a:t>Desconhecem os mil desconhecidos </a:t>
            </a:r>
          </a:p>
          <a:p>
            <a:pPr lvl="3">
              <a:buNone/>
            </a:pPr>
            <a:r>
              <a:rPr lang="pt-BR" dirty="0" smtClean="0"/>
              <a:t>Segredos dessa secreção divina" </a:t>
            </a:r>
          </a:p>
          <a:p>
            <a:pPr lvl="3">
              <a:buNone/>
            </a:pPr>
            <a:r>
              <a:rPr lang="pt-BR" dirty="0" smtClean="0"/>
              <a:t> </a:t>
            </a:r>
          </a:p>
          <a:p>
            <a:pPr lvl="3">
              <a:buNone/>
            </a:pPr>
            <a:r>
              <a:rPr lang="pt-BR" dirty="0" smtClean="0"/>
              <a:t>– O farmacêutico me obtemperou. – </a:t>
            </a:r>
          </a:p>
          <a:p>
            <a:pPr lvl="3">
              <a:buNone/>
            </a:pPr>
            <a:r>
              <a:rPr lang="pt-BR" dirty="0" smtClean="0"/>
              <a:t>Vem-me então à lembrança o pai Yoyô </a:t>
            </a:r>
          </a:p>
          <a:p>
            <a:pPr lvl="3">
              <a:buNone/>
            </a:pPr>
            <a:r>
              <a:rPr lang="pt-BR" dirty="0" smtClean="0"/>
              <a:t>Na ânsia física da última eficácia... </a:t>
            </a:r>
          </a:p>
          <a:p>
            <a:pPr lvl="3">
              <a:buNone/>
            </a:pPr>
            <a:r>
              <a:rPr lang="pt-BR" dirty="0" smtClean="0"/>
              <a:t> </a:t>
            </a:r>
          </a:p>
          <a:p>
            <a:pPr lvl="3">
              <a:buNone/>
            </a:pPr>
            <a:r>
              <a:rPr lang="pt-BR" dirty="0" smtClean="0"/>
              <a:t>E logo a lágrima em meus olhos cai. </a:t>
            </a:r>
          </a:p>
          <a:p>
            <a:pPr lvl="3">
              <a:buNone/>
            </a:pPr>
            <a:r>
              <a:rPr lang="pt-BR" dirty="0" smtClean="0"/>
              <a:t>Ah! Vale mais lembrar-me eu de meu Pai </a:t>
            </a:r>
          </a:p>
          <a:p>
            <a:pPr lvl="3">
              <a:buNone/>
            </a:pPr>
            <a:r>
              <a:rPr lang="pt-BR" dirty="0" smtClean="0"/>
              <a:t>Do que todas as drogas da farmácia!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716</TotalTime>
  <Words>80</Words>
  <Application>Microsoft Office PowerPoint</Application>
  <PresentationFormat>Apresentação na tela (4:3)</PresentationFormat>
  <Paragraphs>263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Ápice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CEFET-RN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20101014320383</dc:creator>
  <cp:lastModifiedBy>Florencio</cp:lastModifiedBy>
  <cp:revision>79</cp:revision>
  <dcterms:created xsi:type="dcterms:W3CDTF">2010-12-14T17:44:24Z</dcterms:created>
  <dcterms:modified xsi:type="dcterms:W3CDTF">2013-06-25T00:23:05Z</dcterms:modified>
</cp:coreProperties>
</file>