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57" r:id="rId19"/>
    <p:sldId id="265" r:id="rId2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D63ED6-063F-43A9-B5BC-5B21AF081D4A}" type="datetimeFigureOut">
              <a:rPr lang="pt-BR" smtClean="0"/>
              <a:t>08/11/2012</a:t>
            </a:fld>
            <a:endParaRPr lang="pt-BR"/>
          </a:p>
        </p:txBody>
      </p:sp>
      <p:sp>
        <p:nvSpPr>
          <p:cNvPr id="20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E9D7E-FD23-46B1-8554-E7AC048FC6F8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D63ED6-063F-43A9-B5BC-5B21AF081D4A}" type="datetimeFigureOut">
              <a:rPr lang="pt-BR" smtClean="0"/>
              <a:t>08/11/2012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E9D7E-FD23-46B1-8554-E7AC048FC6F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D63ED6-063F-43A9-B5BC-5B21AF081D4A}" type="datetimeFigureOut">
              <a:rPr lang="pt-BR" smtClean="0"/>
              <a:t>08/11/2012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E9D7E-FD23-46B1-8554-E7AC048FC6F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D63ED6-063F-43A9-B5BC-5B21AF081D4A}" type="datetimeFigureOut">
              <a:rPr lang="pt-BR" smtClean="0"/>
              <a:t>08/11/2012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E9D7E-FD23-46B1-8554-E7AC048FC6F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D63ED6-063F-43A9-B5BC-5B21AF081D4A}" type="datetimeFigureOut">
              <a:rPr lang="pt-BR" smtClean="0"/>
              <a:t>08/11/2012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E9D7E-FD23-46B1-8554-E7AC048FC6F8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D63ED6-063F-43A9-B5BC-5B21AF081D4A}" type="datetimeFigureOut">
              <a:rPr lang="pt-BR" smtClean="0"/>
              <a:t>08/11/2012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E9D7E-FD23-46B1-8554-E7AC048FC6F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D63ED6-063F-43A9-B5BC-5B21AF081D4A}" type="datetimeFigureOut">
              <a:rPr lang="pt-BR" smtClean="0"/>
              <a:t>08/11/2012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E9D7E-FD23-46B1-8554-E7AC048FC6F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D63ED6-063F-43A9-B5BC-5B21AF081D4A}" type="datetimeFigureOut">
              <a:rPr lang="pt-BR" smtClean="0"/>
              <a:t>08/11/2012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E9D7E-FD23-46B1-8554-E7AC048FC6F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D63ED6-063F-43A9-B5BC-5B21AF081D4A}" type="datetimeFigureOut">
              <a:rPr lang="pt-BR" smtClean="0"/>
              <a:t>08/11/2012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E9D7E-FD23-46B1-8554-E7AC048FC6F8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Retângu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D63ED6-063F-43A9-B5BC-5B21AF081D4A}" type="datetimeFigureOut">
              <a:rPr lang="pt-BR" smtClean="0"/>
              <a:t>08/11/2012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E9D7E-FD23-46B1-8554-E7AC048FC6F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D63ED6-063F-43A9-B5BC-5B21AF081D4A}" type="datetimeFigureOut">
              <a:rPr lang="pt-BR" smtClean="0"/>
              <a:t>08/11/2012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E9D7E-FD23-46B1-8554-E7AC048FC6F8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9" name="Fluxograma: Processo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uxograma: Processo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7D63ED6-063F-43A9-B5BC-5B21AF081D4A}" type="datetimeFigureOut">
              <a:rPr lang="pt-BR" smtClean="0"/>
              <a:t>08/11/2012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73E9D7E-FD23-46B1-8554-E7AC048FC6F8}" type="slidenum">
              <a:rPr lang="pt-BR" smtClean="0"/>
              <a:t>‹nº›</a:t>
            </a:fld>
            <a:endParaRPr lang="pt-BR"/>
          </a:p>
        </p:txBody>
      </p:sp>
      <p:sp>
        <p:nvSpPr>
          <p:cNvPr id="15" name="Retângu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www.lulicoutinho.com/atividades_culturais_2011/a_alma_dos_grandes_mestres_da_poesia/cecilia_meireles/tag_cecilia_meirele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4664"/>
            <a:ext cx="6216625" cy="5999043"/>
          </a:xfrm>
          <a:prstGeom prst="rect">
            <a:avLst/>
          </a:prstGeom>
          <a:noFill/>
        </p:spPr>
      </p:pic>
      <p:sp>
        <p:nvSpPr>
          <p:cNvPr id="7" name="Retângulo 6"/>
          <p:cNvSpPr/>
          <p:nvPr/>
        </p:nvSpPr>
        <p:spPr>
          <a:xfrm>
            <a:off x="971600" y="62116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/>
              <a:t> </a:t>
            </a:r>
            <a:r>
              <a:rPr lang="pt-BR" b="1" dirty="0"/>
              <a:t>CECÍLIA MEIRELES</a:t>
            </a:r>
            <a:r>
              <a:rPr lang="pt-BR" dirty="0"/>
              <a:t>, em "Retrato Natural" (1949)</a:t>
            </a:r>
          </a:p>
        </p:txBody>
      </p:sp>
      <p:sp>
        <p:nvSpPr>
          <p:cNvPr id="8" name="Retângulo 7"/>
          <p:cNvSpPr/>
          <p:nvPr/>
        </p:nvSpPr>
        <p:spPr>
          <a:xfrm>
            <a:off x="5436096" y="548680"/>
            <a:ext cx="34563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E minha alma, sem luz nem tenda,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passa errante, na noite má,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à procura de quem me entenda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e de quem me consolará...</a:t>
            </a:r>
          </a:p>
        </p:txBody>
      </p:sp>
      <p:sp>
        <p:nvSpPr>
          <p:cNvPr id="9" name="Retângulo 8"/>
          <p:cNvSpPr/>
          <p:nvPr/>
        </p:nvSpPr>
        <p:spPr>
          <a:xfrm>
            <a:off x="6372200" y="4005064"/>
            <a:ext cx="246652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/>
              <a:t>Nome: 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>Cecília Meireles</a:t>
            </a:r>
          </a:p>
          <a:p>
            <a:r>
              <a:rPr lang="pt-BR" b="1" dirty="0"/>
              <a:t>Nascimento: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>07/11/1901</a:t>
            </a:r>
          </a:p>
          <a:p>
            <a:r>
              <a:rPr lang="pt-BR" b="1" dirty="0"/>
              <a:t>Natural: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>Rio de Janeiro - RJ</a:t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b="1" dirty="0"/>
              <a:t>Morte:</a:t>
            </a:r>
            <a:r>
              <a:rPr lang="pt-BR" i="1" dirty="0"/>
              <a:t/>
            </a:r>
            <a:br>
              <a:rPr lang="pt-BR" i="1" dirty="0"/>
            </a:br>
            <a:r>
              <a:rPr lang="pt-BR" dirty="0"/>
              <a:t>09/11/1964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971600" y="260648"/>
            <a:ext cx="5112568" cy="659735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pt-BR" dirty="0" smtClean="0"/>
              <a:t>		CANÇÃO </a:t>
            </a:r>
            <a:r>
              <a:rPr lang="pt-BR" dirty="0" smtClean="0"/>
              <a:t>DE OUTONO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Perdoa-me, folha seca, </a:t>
            </a:r>
            <a:br>
              <a:rPr lang="pt-BR" dirty="0" smtClean="0"/>
            </a:br>
            <a:r>
              <a:rPr lang="pt-BR" dirty="0" smtClean="0"/>
              <a:t>não posso cuidar de ti.</a:t>
            </a:r>
            <a:br>
              <a:rPr lang="pt-BR" dirty="0" smtClean="0"/>
            </a:br>
            <a:r>
              <a:rPr lang="pt-BR" dirty="0" smtClean="0"/>
              <a:t>Vim para amar neste mundo, </a:t>
            </a:r>
            <a:br>
              <a:rPr lang="pt-BR" dirty="0" smtClean="0"/>
            </a:br>
            <a:r>
              <a:rPr lang="pt-BR" dirty="0" smtClean="0"/>
              <a:t>e até do amor me perdi.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De que serviu tecer flores</a:t>
            </a:r>
            <a:br>
              <a:rPr lang="pt-BR" dirty="0" smtClean="0"/>
            </a:br>
            <a:r>
              <a:rPr lang="pt-BR" dirty="0" smtClean="0"/>
              <a:t>pelas areias do chão, </a:t>
            </a:r>
            <a:br>
              <a:rPr lang="pt-BR" dirty="0" smtClean="0"/>
            </a:br>
            <a:r>
              <a:rPr lang="pt-BR" dirty="0" smtClean="0"/>
              <a:t>se havia gente dormindo </a:t>
            </a:r>
            <a:br>
              <a:rPr lang="pt-BR" dirty="0" smtClean="0"/>
            </a:br>
            <a:r>
              <a:rPr lang="pt-BR" dirty="0" smtClean="0"/>
              <a:t>sobre o </a:t>
            </a:r>
            <a:r>
              <a:rPr lang="pt-BR" dirty="0" smtClean="0"/>
              <a:t>próprio </a:t>
            </a:r>
            <a:r>
              <a:rPr lang="pt-BR" dirty="0" smtClean="0"/>
              <a:t>coração?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E não pude levantá-la!</a:t>
            </a:r>
            <a:br>
              <a:rPr lang="pt-BR" dirty="0" smtClean="0"/>
            </a:br>
            <a:r>
              <a:rPr lang="pt-BR" dirty="0" smtClean="0"/>
              <a:t>Choro pelo que não fiz.</a:t>
            </a:r>
            <a:br>
              <a:rPr lang="pt-BR" dirty="0" smtClean="0"/>
            </a:br>
            <a:r>
              <a:rPr lang="pt-BR" dirty="0" smtClean="0"/>
              <a:t>E pela minha fraqueza</a:t>
            </a:r>
            <a:br>
              <a:rPr lang="pt-BR" dirty="0" smtClean="0"/>
            </a:br>
            <a:r>
              <a:rPr lang="pt-BR" dirty="0" smtClean="0"/>
              <a:t>é que sou triste e infeliz.</a:t>
            </a:r>
            <a:br>
              <a:rPr lang="pt-BR" dirty="0" smtClean="0"/>
            </a:br>
            <a:r>
              <a:rPr lang="pt-BR" dirty="0" smtClean="0"/>
              <a:t>Perdoa-me, folha seca!</a:t>
            </a:r>
            <a:br>
              <a:rPr lang="pt-BR" dirty="0" smtClean="0"/>
            </a:br>
            <a:r>
              <a:rPr lang="pt-BR" dirty="0" smtClean="0"/>
              <a:t>Meus olhos sem força estão</a:t>
            </a:r>
            <a:br>
              <a:rPr lang="pt-BR" dirty="0" smtClean="0"/>
            </a:br>
            <a:r>
              <a:rPr lang="pt-BR" dirty="0" smtClean="0"/>
              <a:t>velando e rogando </a:t>
            </a:r>
            <a:r>
              <a:rPr lang="pt-BR" dirty="0" smtClean="0"/>
              <a:t>àqueles</a:t>
            </a:r>
            <a:r>
              <a:rPr lang="pt-BR" dirty="0" smtClean="0"/>
              <a:t> </a:t>
            </a:r>
            <a:br>
              <a:rPr lang="pt-BR" dirty="0" smtClean="0"/>
            </a:br>
            <a:r>
              <a:rPr lang="pt-BR" dirty="0" smtClean="0"/>
              <a:t>que não se levantarão...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Tu és a folha de outono </a:t>
            </a:r>
            <a:br>
              <a:rPr lang="pt-BR" dirty="0" smtClean="0"/>
            </a:br>
            <a:r>
              <a:rPr lang="pt-BR" dirty="0" smtClean="0"/>
              <a:t>voante pelo jardim.</a:t>
            </a:r>
            <a:br>
              <a:rPr lang="pt-BR" dirty="0" smtClean="0"/>
            </a:br>
            <a:r>
              <a:rPr lang="pt-BR" dirty="0" smtClean="0"/>
              <a:t>Deixo-te a minha saudade</a:t>
            </a:r>
            <a:br>
              <a:rPr lang="pt-BR" dirty="0" smtClean="0"/>
            </a:br>
            <a:r>
              <a:rPr lang="pt-BR" dirty="0" smtClean="0"/>
              <a:t>- a melhor parte de mim.</a:t>
            </a:r>
            <a:br>
              <a:rPr lang="pt-BR" dirty="0" smtClean="0"/>
            </a:br>
            <a:r>
              <a:rPr lang="pt-BR" dirty="0" smtClean="0"/>
              <a:t>Certa de que tudo é vão.</a:t>
            </a:r>
            <a:br>
              <a:rPr lang="pt-BR" dirty="0" smtClean="0"/>
            </a:br>
            <a:r>
              <a:rPr lang="pt-BR" dirty="0" smtClean="0"/>
              <a:t>Que tudo é menos que o vento,</a:t>
            </a:r>
            <a:br>
              <a:rPr lang="pt-BR" dirty="0" smtClean="0"/>
            </a:br>
            <a:r>
              <a:rPr lang="pt-BR" dirty="0" smtClean="0"/>
              <a:t>menos que as folhas do chão...</a:t>
            </a:r>
            <a:endParaRPr lang="pt-BR" dirty="0"/>
          </a:p>
        </p:txBody>
      </p:sp>
      <p:pic>
        <p:nvPicPr>
          <p:cNvPr id="35844" name="Picture 4" descr="http://3.bp.blogspot.com/-ZLuF5qosHDI/T1euO2DBJFI/AAAAAAAAAHg/swT2-9RT0uc/s640/CECLIA~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2698"/>
            <a:ext cx="4427984" cy="68453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https://lh5.googleusercontent.com/-RyzLlyPAO_I/TYrRhqsE_gI/AAAAAAAAOk8/2twd_rNpZy8/IMG_8976.JPG"/>
          <p:cNvPicPr>
            <a:picLocks noChangeAspect="1" noChangeArrowheads="1"/>
          </p:cNvPicPr>
          <p:nvPr/>
        </p:nvPicPr>
        <p:blipFill>
          <a:blip r:embed="rId2" cstate="print">
            <a:lum bright="48000" contrast="10000"/>
          </a:blip>
          <a:srcRect/>
          <a:stretch>
            <a:fillRect/>
          </a:stretch>
        </p:blipFill>
        <p:spPr bwMode="auto">
          <a:xfrm>
            <a:off x="4576465" y="0"/>
            <a:ext cx="4567535" cy="6858000"/>
          </a:xfrm>
          <a:prstGeom prst="rect">
            <a:avLst/>
          </a:prstGeom>
          <a:noFill/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608" y="476672"/>
            <a:ext cx="5616624" cy="638132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t-BR" dirty="0" smtClean="0"/>
              <a:t>			SONETO ANTIGO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Responder </a:t>
            </a:r>
            <a:r>
              <a:rPr lang="pt-BR" dirty="0" smtClean="0"/>
              <a:t>a perguntas não respondo. 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Perguntas </a:t>
            </a:r>
            <a:r>
              <a:rPr lang="pt-BR" dirty="0" smtClean="0"/>
              <a:t>impossíveis não pergunto. 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Só </a:t>
            </a:r>
            <a:r>
              <a:rPr lang="pt-BR" dirty="0" smtClean="0"/>
              <a:t>do que sei de mim aos outros </a:t>
            </a:r>
            <a:r>
              <a:rPr lang="pt-BR" dirty="0" smtClean="0"/>
              <a:t>conto:</a:t>
            </a:r>
          </a:p>
          <a:p>
            <a:pPr>
              <a:buNone/>
            </a:pPr>
            <a:r>
              <a:rPr lang="pt-BR" dirty="0" smtClean="0"/>
              <a:t>de </a:t>
            </a:r>
            <a:r>
              <a:rPr lang="pt-BR" dirty="0" smtClean="0"/>
              <a:t>mim, atravessada pelo mundo</a:t>
            </a:r>
            <a:r>
              <a:rPr lang="pt-BR" dirty="0" smtClean="0"/>
              <a:t>.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Toda </a:t>
            </a:r>
            <a:r>
              <a:rPr lang="pt-BR" dirty="0" smtClean="0"/>
              <a:t>a minha experiência, o meu </a:t>
            </a:r>
            <a:r>
              <a:rPr lang="pt-BR" dirty="0" smtClean="0"/>
              <a:t>estudo,</a:t>
            </a:r>
          </a:p>
          <a:p>
            <a:pPr>
              <a:buNone/>
            </a:pPr>
            <a:r>
              <a:rPr lang="pt-BR" dirty="0" smtClean="0"/>
              <a:t>sou </a:t>
            </a:r>
            <a:r>
              <a:rPr lang="pt-BR" dirty="0" smtClean="0"/>
              <a:t>eu mesma que, em solidão </a:t>
            </a:r>
            <a:r>
              <a:rPr lang="pt-BR" dirty="0" smtClean="0"/>
              <a:t>paciente,</a:t>
            </a:r>
          </a:p>
          <a:p>
            <a:pPr>
              <a:buNone/>
            </a:pPr>
            <a:r>
              <a:rPr lang="pt-BR" dirty="0" smtClean="0"/>
              <a:t>recolho </a:t>
            </a:r>
            <a:r>
              <a:rPr lang="pt-BR" dirty="0" smtClean="0"/>
              <a:t>do que em mim observo e </a:t>
            </a:r>
            <a:r>
              <a:rPr lang="pt-BR" dirty="0" smtClean="0"/>
              <a:t>escuto</a:t>
            </a:r>
          </a:p>
          <a:p>
            <a:pPr>
              <a:buNone/>
            </a:pPr>
            <a:r>
              <a:rPr lang="pt-BR" dirty="0" smtClean="0"/>
              <a:t>muda </a:t>
            </a:r>
            <a:r>
              <a:rPr lang="pt-BR" dirty="0" smtClean="0"/>
              <a:t>lição, que ninguém mais entende</a:t>
            </a:r>
            <a:r>
              <a:rPr lang="pt-BR" dirty="0" smtClean="0"/>
              <a:t>.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O </a:t>
            </a:r>
            <a:r>
              <a:rPr lang="pt-BR" dirty="0" smtClean="0"/>
              <a:t>que sou vale mais do que o meu </a:t>
            </a:r>
            <a:r>
              <a:rPr lang="pt-BR" dirty="0" smtClean="0"/>
              <a:t>canto.</a:t>
            </a:r>
          </a:p>
          <a:p>
            <a:pPr>
              <a:buNone/>
            </a:pPr>
            <a:r>
              <a:rPr lang="pt-BR" dirty="0" smtClean="0"/>
              <a:t>Apenas </a:t>
            </a:r>
            <a:r>
              <a:rPr lang="pt-BR" dirty="0" smtClean="0"/>
              <a:t>em linguagem vou </a:t>
            </a:r>
            <a:r>
              <a:rPr lang="pt-BR" dirty="0" smtClean="0"/>
              <a:t>dizendo</a:t>
            </a:r>
          </a:p>
          <a:p>
            <a:pPr>
              <a:buNone/>
            </a:pPr>
            <a:r>
              <a:rPr lang="pt-BR" dirty="0" smtClean="0"/>
              <a:t>caminhos </a:t>
            </a:r>
            <a:r>
              <a:rPr lang="pt-BR" dirty="0" smtClean="0"/>
              <a:t>invisíveis por onde ando. </a:t>
            </a: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Tudo </a:t>
            </a:r>
            <a:r>
              <a:rPr lang="pt-BR" dirty="0" smtClean="0"/>
              <a:t>é secreto e de remoto </a:t>
            </a:r>
            <a:r>
              <a:rPr lang="pt-BR" dirty="0" smtClean="0"/>
              <a:t>exemplo.</a:t>
            </a:r>
          </a:p>
          <a:p>
            <a:pPr>
              <a:buNone/>
            </a:pPr>
            <a:r>
              <a:rPr lang="pt-BR" dirty="0" smtClean="0"/>
              <a:t>Todos </a:t>
            </a:r>
            <a:r>
              <a:rPr lang="pt-BR" dirty="0" smtClean="0"/>
              <a:t>ouvimos, longe, o apelo do </a:t>
            </a:r>
            <a:r>
              <a:rPr lang="pt-BR" dirty="0" smtClean="0"/>
              <a:t>Anjo.</a:t>
            </a:r>
          </a:p>
          <a:p>
            <a:pPr>
              <a:buNone/>
            </a:pPr>
            <a:r>
              <a:rPr lang="pt-BR" dirty="0" smtClean="0"/>
              <a:t>E </a:t>
            </a:r>
            <a:r>
              <a:rPr lang="pt-BR" dirty="0" smtClean="0"/>
              <a:t>todos somos pura flor de vento.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8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5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2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9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6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3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6" name="Picture 4" descr="http://www.overmundo.com.br/uploads/banco/multiplas/1226360553_1cecilia_meireles_1121rj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"/>
            <a:ext cx="8172400" cy="6858000"/>
          </a:xfrm>
          <a:prstGeom prst="rect">
            <a:avLst/>
          </a:prstGeom>
          <a:noFill/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47048" y="449288"/>
            <a:ext cx="3996952" cy="640871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t-BR" dirty="0" smtClean="0"/>
              <a:t>		</a:t>
            </a:r>
            <a:r>
              <a:rPr lang="pt-BR" dirty="0" smtClean="0">
                <a:solidFill>
                  <a:schemeClr val="bg1"/>
                </a:solidFill>
              </a:rPr>
              <a:t>Canção </a:t>
            </a:r>
            <a:r>
              <a:rPr lang="pt-BR" dirty="0" smtClean="0">
                <a:solidFill>
                  <a:schemeClr val="bg1"/>
                </a:solidFill>
              </a:rPr>
              <a:t>do Sonho Acabado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/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Já tive a rosa do amor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- rubra rosa, sem pudor.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Cobicei, cheirei, colhi.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Mas ela despetalou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E outra igual, nunca mais vi.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Já vivi mil aventuras,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Me embriaguei de alegria!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Mas os risos da ventura,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No limiar da loucura,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Se tornaram fantasia...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Já almejei felicidade,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Mãos dadas, fraternidade,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Um ideal sem fronteiras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- utopia! Voou ligeira,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Nas asas da liberdade.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Desejei viver. Demais!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Segurar a juventude,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Prender o tempo na mão,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Plantar o lírio da paz!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Mas nem mesmo isto eu pude: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Tentei, porém nada fiz...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Muito, da vida, eu já quis.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Já quis... mas não quero mais...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http://diariodonordeste.globo.com/imagem.asp?Imagem=595441"/>
          <p:cNvPicPr>
            <a:picLocks noChangeAspect="1" noChangeArrowheads="1"/>
          </p:cNvPicPr>
          <p:nvPr/>
        </p:nvPicPr>
        <p:blipFill>
          <a:blip r:embed="rId2" cstate="print">
            <a:lum bright="26000" contrast="-11000"/>
          </a:blip>
          <a:srcRect/>
          <a:stretch>
            <a:fillRect/>
          </a:stretch>
        </p:blipFill>
        <p:spPr bwMode="auto">
          <a:xfrm>
            <a:off x="1066831" y="2132857"/>
            <a:ext cx="8077169" cy="4725144"/>
          </a:xfrm>
          <a:prstGeom prst="rect">
            <a:avLst/>
          </a:prstGeom>
          <a:noFill/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5760640" cy="400506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t-BR" dirty="0" smtClean="0"/>
              <a:t>Sou entre flor e </a:t>
            </a:r>
            <a:r>
              <a:rPr lang="pt-BR" dirty="0" smtClean="0"/>
              <a:t>nuvem,</a:t>
            </a:r>
          </a:p>
          <a:p>
            <a:pPr>
              <a:buNone/>
            </a:pPr>
            <a:r>
              <a:rPr lang="pt-BR" dirty="0" smtClean="0"/>
              <a:t>estrela </a:t>
            </a:r>
            <a:r>
              <a:rPr lang="pt-BR" dirty="0" smtClean="0"/>
              <a:t>e mar. Por </a:t>
            </a:r>
            <a:r>
              <a:rPr lang="pt-BR" dirty="0" smtClean="0"/>
              <a:t>que</a:t>
            </a:r>
          </a:p>
          <a:p>
            <a:pPr>
              <a:buNone/>
            </a:pPr>
            <a:r>
              <a:rPr lang="pt-BR" dirty="0" smtClean="0"/>
              <a:t>havemos </a:t>
            </a:r>
            <a:r>
              <a:rPr lang="pt-BR" dirty="0" smtClean="0"/>
              <a:t>de ser </a:t>
            </a:r>
            <a:r>
              <a:rPr lang="pt-BR" dirty="0" smtClean="0"/>
              <a:t>unicamente</a:t>
            </a:r>
          </a:p>
          <a:p>
            <a:pPr>
              <a:buNone/>
            </a:pPr>
            <a:r>
              <a:rPr lang="pt-BR" dirty="0" smtClean="0"/>
              <a:t>humanos</a:t>
            </a:r>
            <a:r>
              <a:rPr lang="pt-BR" dirty="0" smtClean="0"/>
              <a:t>, limitados em </a:t>
            </a:r>
            <a:r>
              <a:rPr lang="pt-BR" dirty="0" smtClean="0"/>
              <a:t>chorar?</a:t>
            </a:r>
          </a:p>
          <a:p>
            <a:pPr>
              <a:buNone/>
            </a:pPr>
            <a:r>
              <a:rPr lang="pt-BR" dirty="0" smtClean="0"/>
              <a:t>Não </a:t>
            </a:r>
            <a:r>
              <a:rPr lang="pt-BR" dirty="0" smtClean="0"/>
              <a:t>encontro caminhos </a:t>
            </a:r>
            <a:r>
              <a:rPr lang="pt-BR" dirty="0" smtClean="0"/>
              <a:t>fáceis</a:t>
            </a:r>
          </a:p>
          <a:p>
            <a:pPr>
              <a:buNone/>
            </a:pPr>
            <a:r>
              <a:rPr lang="pt-BR" dirty="0" smtClean="0"/>
              <a:t>de </a:t>
            </a:r>
            <a:r>
              <a:rPr lang="pt-BR" dirty="0" smtClean="0"/>
              <a:t>andar. </a:t>
            </a:r>
            <a:r>
              <a:rPr lang="pt-BR" dirty="0" smtClean="0"/>
              <a:t>Meu </a:t>
            </a:r>
            <a:r>
              <a:rPr lang="pt-BR" dirty="0" smtClean="0"/>
              <a:t>rosto </a:t>
            </a:r>
            <a:r>
              <a:rPr lang="pt-BR" dirty="0" smtClean="0"/>
              <a:t>vário</a:t>
            </a:r>
          </a:p>
          <a:p>
            <a:pPr>
              <a:buNone/>
            </a:pPr>
            <a:r>
              <a:rPr lang="pt-BR" dirty="0" smtClean="0"/>
              <a:t>desorienta </a:t>
            </a:r>
            <a:r>
              <a:rPr lang="pt-BR" dirty="0" smtClean="0"/>
              <a:t>as firmes </a:t>
            </a:r>
            <a:r>
              <a:rPr lang="pt-BR" dirty="0" smtClean="0"/>
              <a:t>pedras</a:t>
            </a:r>
          </a:p>
          <a:p>
            <a:pPr>
              <a:buNone/>
            </a:pPr>
            <a:r>
              <a:rPr lang="pt-BR" dirty="0" smtClean="0"/>
              <a:t>que </a:t>
            </a:r>
            <a:r>
              <a:rPr lang="pt-BR" dirty="0" smtClean="0"/>
              <a:t>não sabem de água e de ar.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608" y="476672"/>
            <a:ext cx="7890080" cy="577172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t-BR" dirty="0" smtClean="0"/>
              <a:t>	É </a:t>
            </a:r>
            <a:r>
              <a:rPr lang="pt-BR" dirty="0" smtClean="0"/>
              <a:t>preciso não esquecer nada: </a:t>
            </a:r>
            <a:br>
              <a:rPr lang="pt-BR" dirty="0" smtClean="0"/>
            </a:br>
            <a:r>
              <a:rPr lang="pt-BR" dirty="0" smtClean="0"/>
              <a:t>nem a torneira aberta nem o fogo aceso, </a:t>
            </a:r>
            <a:br>
              <a:rPr lang="pt-BR" dirty="0" smtClean="0"/>
            </a:br>
            <a:r>
              <a:rPr lang="pt-BR" dirty="0" smtClean="0"/>
              <a:t>nem o sorriso para os infelizes </a:t>
            </a:r>
            <a:br>
              <a:rPr lang="pt-BR" dirty="0" smtClean="0"/>
            </a:br>
            <a:r>
              <a:rPr lang="pt-BR" dirty="0" smtClean="0"/>
              <a:t>nem a oração de cada instante. 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É preciso não esquecer de ver a nova borboleta </a:t>
            </a:r>
            <a:br>
              <a:rPr lang="pt-BR" dirty="0" smtClean="0"/>
            </a:br>
            <a:r>
              <a:rPr lang="pt-BR" dirty="0" smtClean="0"/>
              <a:t>nem o céu de sempre. 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O que é preciso é esquecer o nosso rosto, </a:t>
            </a:r>
            <a:br>
              <a:rPr lang="pt-BR" dirty="0" smtClean="0"/>
            </a:br>
            <a:r>
              <a:rPr lang="pt-BR" dirty="0" smtClean="0"/>
              <a:t>o nosso nome, o som da nossa voz, o ritmo do nosso pulso. 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O que é preciso esquecer é o dia carregado de atos, </a:t>
            </a:r>
            <a:br>
              <a:rPr lang="pt-BR" dirty="0" smtClean="0"/>
            </a:br>
            <a:r>
              <a:rPr lang="pt-BR" dirty="0" smtClean="0"/>
              <a:t>a </a:t>
            </a:r>
            <a:r>
              <a:rPr lang="pt-BR" dirty="0" err="1" smtClean="0"/>
              <a:t>idéia</a:t>
            </a:r>
            <a:r>
              <a:rPr lang="pt-BR" dirty="0" smtClean="0"/>
              <a:t> de recompensa e de glória. 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O que é preciso é ser como se já não fôssemos, </a:t>
            </a:r>
            <a:br>
              <a:rPr lang="pt-BR" dirty="0" smtClean="0"/>
            </a:br>
            <a:r>
              <a:rPr lang="pt-BR" dirty="0" smtClean="0"/>
              <a:t>vigiados pelos próprios olhos </a:t>
            </a:r>
            <a:br>
              <a:rPr lang="pt-BR" dirty="0" smtClean="0"/>
            </a:br>
            <a:r>
              <a:rPr lang="pt-BR" dirty="0" smtClean="0"/>
              <a:t>severos conosco, pois o resto não nos pertence.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608" y="332656"/>
            <a:ext cx="7890080" cy="591574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t-BR" dirty="0" smtClean="0"/>
              <a:t>		PANORAMA </a:t>
            </a:r>
            <a:r>
              <a:rPr lang="pt-BR" dirty="0" smtClean="0"/>
              <a:t>ALÉM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Não sei que tempo faz, nem se é noite ou se é dia.</a:t>
            </a:r>
            <a:br>
              <a:rPr lang="pt-BR" dirty="0" smtClean="0"/>
            </a:br>
            <a:r>
              <a:rPr lang="pt-BR" dirty="0" smtClean="0"/>
              <a:t>Não sinto onde é que estou, nem se estou. Não sei de nada.</a:t>
            </a:r>
            <a:br>
              <a:rPr lang="pt-BR" dirty="0" smtClean="0"/>
            </a:br>
            <a:r>
              <a:rPr lang="pt-BR" dirty="0" smtClean="0"/>
              <a:t>Nem de ódio, nem amor. Tédio? Melancolia.</a:t>
            </a:r>
            <a:br>
              <a:rPr lang="pt-BR" dirty="0" smtClean="0"/>
            </a:br>
            <a:r>
              <a:rPr lang="pt-BR" dirty="0" smtClean="0"/>
              <a:t>-Existência parada. Existência acabada. 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Nem se pode saber do que outrora existia.</a:t>
            </a:r>
            <a:br>
              <a:rPr lang="pt-BR" dirty="0" smtClean="0"/>
            </a:br>
            <a:r>
              <a:rPr lang="pt-BR" dirty="0" smtClean="0"/>
              <a:t>A cegueira no olhar. Toda a noite calada</a:t>
            </a:r>
            <a:br>
              <a:rPr lang="pt-BR" dirty="0" smtClean="0"/>
            </a:br>
            <a:r>
              <a:rPr lang="pt-BR" dirty="0" smtClean="0"/>
              <a:t>no ouvido. Presa a voz. Gesto vão. Boca fria.</a:t>
            </a:r>
            <a:br>
              <a:rPr lang="pt-BR" dirty="0" smtClean="0"/>
            </a:br>
            <a:r>
              <a:rPr lang="pt-BR" dirty="0" smtClean="0"/>
              <a:t>A alma, um deserto branco: -o luar triste na geada...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Silêncio. Eternidade. Infinito. Segredo.</a:t>
            </a:r>
            <a:br>
              <a:rPr lang="pt-BR" dirty="0" smtClean="0"/>
            </a:br>
            <a:r>
              <a:rPr lang="pt-BR" dirty="0" smtClean="0"/>
              <a:t>Onde, as almas irmãs? Onde, Deus? Que degredo!</a:t>
            </a:r>
            <a:br>
              <a:rPr lang="pt-BR" dirty="0" smtClean="0"/>
            </a:br>
            <a:r>
              <a:rPr lang="pt-BR" dirty="0" smtClean="0"/>
              <a:t>Ninguém.... O ermo atrás do ermo: - é a paisagem daqui.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Tudo opaco... E sem luz... E sem treva... O ar absorto...</a:t>
            </a:r>
            <a:br>
              <a:rPr lang="pt-BR" dirty="0" smtClean="0"/>
            </a:br>
            <a:r>
              <a:rPr lang="pt-BR" dirty="0" smtClean="0"/>
              <a:t>Tudo em paz... Tudo só... Tudo irreal... Tudo morto...</a:t>
            </a:r>
            <a:br>
              <a:rPr lang="pt-BR" dirty="0" smtClean="0"/>
            </a:br>
            <a:r>
              <a:rPr lang="pt-BR" dirty="0" smtClean="0"/>
              <a:t>Por que foi que eu morri? Quando foi que eu morri?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http://melmaria.files.wordpress.com/2012/02/floramarelajpg.jpg?w=500&amp;h=62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-38146"/>
            <a:ext cx="8172400" cy="68961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64" name="Picture 8" descr="http://neiva.passuello.com.br/wp-content/uploads/yapb_cache/morena_bailarina.83sw7g3qtmccs0kw84gwg0o0k.801di6u7wqo0w0w8w8coswgk0.th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00426" y="0"/>
            <a:ext cx="5743575" cy="6858000"/>
          </a:xfrm>
          <a:prstGeom prst="rect">
            <a:avLst/>
          </a:prstGeom>
          <a:noFill/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692696"/>
            <a:ext cx="4536504" cy="5904656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pt-BR" dirty="0" smtClean="0"/>
              <a:t>	A </a:t>
            </a:r>
            <a:r>
              <a:rPr lang="pt-BR" dirty="0" smtClean="0"/>
              <a:t>bailarina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Esta menina</a:t>
            </a:r>
            <a:br>
              <a:rPr lang="pt-BR" dirty="0" smtClean="0"/>
            </a:br>
            <a:r>
              <a:rPr lang="pt-BR" dirty="0" smtClean="0"/>
              <a:t>tão pequenina</a:t>
            </a:r>
            <a:br>
              <a:rPr lang="pt-BR" dirty="0" smtClean="0"/>
            </a:br>
            <a:r>
              <a:rPr lang="pt-BR" dirty="0" smtClean="0"/>
              <a:t>quer ser bailarina.</a:t>
            </a:r>
            <a:br>
              <a:rPr lang="pt-BR" dirty="0" smtClean="0"/>
            </a:br>
            <a:r>
              <a:rPr lang="pt-BR" dirty="0" smtClean="0"/>
              <a:t>Não conhece nem dó nem ré</a:t>
            </a:r>
            <a:br>
              <a:rPr lang="pt-BR" dirty="0" smtClean="0"/>
            </a:br>
            <a:r>
              <a:rPr lang="pt-BR" dirty="0" smtClean="0"/>
              <a:t>mas sabe ficar na ponta do pé.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Não conhece nem mi nem fá</a:t>
            </a:r>
            <a:br>
              <a:rPr lang="pt-BR" dirty="0" smtClean="0"/>
            </a:br>
            <a:r>
              <a:rPr lang="pt-BR" dirty="0" smtClean="0"/>
              <a:t>Mas inclina o corpo para cá e para lá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Não conhece nem lá nem si,</a:t>
            </a:r>
            <a:br>
              <a:rPr lang="pt-BR" dirty="0" smtClean="0"/>
            </a:br>
            <a:r>
              <a:rPr lang="pt-BR" dirty="0" smtClean="0"/>
              <a:t>mas fecha os olhos e sorri.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Roda, roda, roda, com os bracinhos no ar</a:t>
            </a:r>
            <a:br>
              <a:rPr lang="pt-BR" dirty="0" smtClean="0"/>
            </a:br>
            <a:r>
              <a:rPr lang="pt-BR" dirty="0" smtClean="0"/>
              <a:t>e não fica tonta nem sai do lugar.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Põe no cabelo uma estrela e um véu</a:t>
            </a:r>
            <a:br>
              <a:rPr lang="pt-BR" dirty="0" smtClean="0"/>
            </a:br>
            <a:r>
              <a:rPr lang="pt-BR" dirty="0" smtClean="0"/>
              <a:t>e diz que caiu do céu.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Esta menina</a:t>
            </a:r>
            <a:br>
              <a:rPr lang="pt-BR" dirty="0" smtClean="0"/>
            </a:br>
            <a:r>
              <a:rPr lang="pt-BR" dirty="0" smtClean="0"/>
              <a:t>tão pequenina</a:t>
            </a:r>
            <a:br>
              <a:rPr lang="pt-BR" dirty="0" smtClean="0"/>
            </a:br>
            <a:r>
              <a:rPr lang="pt-BR" dirty="0" smtClean="0"/>
              <a:t>quer ser bailarina.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Mas depois esquece todas as danças,</a:t>
            </a:r>
            <a:br>
              <a:rPr lang="pt-BR" dirty="0" smtClean="0"/>
            </a:br>
            <a:r>
              <a:rPr lang="pt-BR" dirty="0" smtClean="0"/>
              <a:t>e também quer dormir como as outras crianças.</a:t>
            </a:r>
            <a:endParaRPr lang="pt-BR" dirty="0"/>
          </a:p>
        </p:txBody>
      </p:sp>
      <p:sp>
        <p:nvSpPr>
          <p:cNvPr id="45058" name="AutoShape 2" descr="http://api.ning.com/files/PEnJBXcZ9UZdlt7zrHO-7Ge20C*rIcn5y6aiGAqZQCRT5cszPLT7V1LsZj5OZdF2PI6stOn-u7-cHvX-m2-9adR0ZIXUtxmY/BailarinaCeciliaMeirele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45060" name="AutoShape 4" descr="http://api.ning.com/files/PEnJBXcZ9UZdlt7zrHO-7Ge20C*rIcn5y6aiGAqZQCRT5cszPLT7V1LsZj5OZdF2PI6stOn-u7-cHvX-m2-9adR0ZIXUtxmY/BailarinaCeciliaMeirele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www.overmundo.com.br/uploads/banco/multiplas/1226360554_6cecilia_meirel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24" y="0"/>
            <a:ext cx="9125777" cy="685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http://www.upf.br/radiofac/wp/wp-content/uploads/2011/10/cecilia-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703" y="1700808"/>
            <a:ext cx="8022297" cy="34381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www.dsconto.com/wp-content/themes/dealies/timthumb.php?src=http://globalleadsgroup.demand.production.s3.amazonaws.com/00000138-b037-37d4-ffe4-0d6c8944ecae.jpg&amp;w=220&amp;zc=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04609" y="1287770"/>
            <a:ext cx="4739392" cy="5570230"/>
          </a:xfrm>
          <a:prstGeom prst="rect">
            <a:avLst/>
          </a:prstGeom>
          <a:noFill/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7498080" cy="4800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t-BR" i="1" dirty="0" smtClean="0"/>
              <a:t>"</a:t>
            </a:r>
            <a:r>
              <a:rPr lang="pt-BR" i="1" dirty="0" smtClean="0"/>
              <a:t>Nasci aqui mesmo no Rio de Janeiro, </a:t>
            </a:r>
            <a:r>
              <a:rPr lang="pt-BR" i="1" dirty="0" smtClean="0"/>
              <a:t>três</a:t>
            </a:r>
          </a:p>
          <a:p>
            <a:pPr>
              <a:buNone/>
            </a:pPr>
            <a:r>
              <a:rPr lang="pt-BR" i="1" dirty="0" smtClean="0"/>
              <a:t>meses </a:t>
            </a:r>
            <a:r>
              <a:rPr lang="pt-BR" i="1" dirty="0" smtClean="0"/>
              <a:t>depois da morte de meu pai, e </a:t>
            </a:r>
            <a:r>
              <a:rPr lang="pt-BR" i="1" dirty="0" smtClean="0"/>
              <a:t>perdi</a:t>
            </a:r>
          </a:p>
          <a:p>
            <a:pPr>
              <a:buNone/>
            </a:pPr>
            <a:r>
              <a:rPr lang="pt-BR" i="1" dirty="0" smtClean="0"/>
              <a:t>minha </a:t>
            </a:r>
            <a:r>
              <a:rPr lang="pt-BR" i="1" dirty="0" smtClean="0"/>
              <a:t>mãe antes dos três anos. Essas e </a:t>
            </a:r>
            <a:r>
              <a:rPr lang="pt-BR" i="1" dirty="0" smtClean="0"/>
              <a:t>outras</a:t>
            </a:r>
          </a:p>
          <a:p>
            <a:pPr>
              <a:buNone/>
            </a:pPr>
            <a:r>
              <a:rPr lang="pt-BR" i="1" dirty="0" smtClean="0"/>
              <a:t>mortes </a:t>
            </a:r>
            <a:r>
              <a:rPr lang="pt-BR" i="1" dirty="0" smtClean="0"/>
              <a:t>ocorridas na família </a:t>
            </a:r>
            <a:r>
              <a:rPr lang="pt-BR" i="1" dirty="0" smtClean="0"/>
              <a:t>acarretaram</a:t>
            </a:r>
          </a:p>
          <a:p>
            <a:pPr>
              <a:buNone/>
            </a:pPr>
            <a:r>
              <a:rPr lang="pt-BR" i="1" dirty="0" smtClean="0"/>
              <a:t>muitos </a:t>
            </a:r>
            <a:r>
              <a:rPr lang="pt-BR" i="1" dirty="0" smtClean="0"/>
              <a:t>contratempos materiais, mas, </a:t>
            </a:r>
            <a:r>
              <a:rPr lang="pt-BR" i="1" dirty="0" smtClean="0"/>
              <a:t>ao</a:t>
            </a:r>
          </a:p>
          <a:p>
            <a:pPr>
              <a:buNone/>
            </a:pPr>
            <a:r>
              <a:rPr lang="pt-BR" i="1" dirty="0" smtClean="0"/>
              <a:t>mesmo </a:t>
            </a:r>
            <a:r>
              <a:rPr lang="pt-BR" i="1" dirty="0" smtClean="0"/>
              <a:t>tempo, me deram, desde </a:t>
            </a:r>
            <a:r>
              <a:rPr lang="pt-BR" i="1" dirty="0" smtClean="0"/>
              <a:t>pequenina,</a:t>
            </a:r>
          </a:p>
          <a:p>
            <a:pPr>
              <a:buNone/>
            </a:pPr>
            <a:r>
              <a:rPr lang="pt-BR" i="1" dirty="0" smtClean="0"/>
              <a:t>uma </a:t>
            </a:r>
            <a:r>
              <a:rPr lang="pt-BR" i="1" dirty="0" smtClean="0"/>
              <a:t>tal intimidade com a Morte </a:t>
            </a:r>
            <a:r>
              <a:rPr lang="pt-BR" i="1" dirty="0" smtClean="0"/>
              <a:t>que</a:t>
            </a:r>
          </a:p>
          <a:p>
            <a:pPr>
              <a:buNone/>
            </a:pPr>
            <a:r>
              <a:rPr lang="pt-BR" i="1" dirty="0" smtClean="0"/>
              <a:t>docemente </a:t>
            </a:r>
            <a:r>
              <a:rPr lang="pt-BR" i="1" dirty="0" smtClean="0"/>
              <a:t>aprendi essas relações entre </a:t>
            </a:r>
            <a:r>
              <a:rPr lang="pt-BR" i="1" dirty="0" smtClean="0"/>
              <a:t>o</a:t>
            </a:r>
          </a:p>
          <a:p>
            <a:pPr>
              <a:buNone/>
            </a:pPr>
            <a:r>
              <a:rPr lang="pt-BR" i="1" dirty="0" smtClean="0"/>
              <a:t>Efêmero </a:t>
            </a:r>
            <a:r>
              <a:rPr lang="pt-BR" i="1" dirty="0" smtClean="0"/>
              <a:t>e o Eterno.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t1.gstatic.com/images?q=tbn:ANd9GcSPoSvdSZO7TG_wAynMf_A2vB1adoRBt3eCoKJucuzGQIGvY-KJGwzexc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4236" y="836712"/>
            <a:ext cx="8069764" cy="6021288"/>
          </a:xfrm>
          <a:prstGeom prst="rect">
            <a:avLst/>
          </a:prstGeom>
          <a:noFill/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15616" y="3429000"/>
            <a:ext cx="7488832" cy="2348880"/>
          </a:xfrm>
        </p:spPr>
        <p:txBody>
          <a:bodyPr/>
          <a:lstStyle/>
          <a:p>
            <a:pPr>
              <a:buNone/>
            </a:pPr>
            <a:r>
              <a:rPr lang="pt-BR" i="1" dirty="0" smtClean="0"/>
              <a:t>(...) Em toda a vida, nunca me esforcei </a:t>
            </a:r>
            <a:r>
              <a:rPr lang="pt-BR" i="1" dirty="0" smtClean="0"/>
              <a:t>por</a:t>
            </a:r>
          </a:p>
          <a:p>
            <a:pPr>
              <a:buNone/>
            </a:pPr>
            <a:r>
              <a:rPr lang="pt-BR" i="1" dirty="0" smtClean="0"/>
              <a:t>ganhar </a:t>
            </a:r>
            <a:r>
              <a:rPr lang="pt-BR" i="1" dirty="0" smtClean="0"/>
              <a:t>nem me espantei por perder. A </a:t>
            </a:r>
            <a:r>
              <a:rPr lang="pt-BR" i="1" dirty="0" smtClean="0"/>
              <a:t>noção</a:t>
            </a:r>
          </a:p>
          <a:p>
            <a:pPr>
              <a:buNone/>
            </a:pPr>
            <a:r>
              <a:rPr lang="pt-BR" i="1" dirty="0" smtClean="0"/>
              <a:t>ou </a:t>
            </a:r>
            <a:r>
              <a:rPr lang="pt-BR" i="1" dirty="0" smtClean="0"/>
              <a:t>o sentimento da transitoriedade de tudo é </a:t>
            </a:r>
            <a:r>
              <a:rPr lang="pt-BR" i="1" dirty="0" smtClean="0"/>
              <a:t>o</a:t>
            </a:r>
          </a:p>
          <a:p>
            <a:pPr>
              <a:buNone/>
            </a:pPr>
            <a:r>
              <a:rPr lang="pt-BR" i="1" dirty="0" smtClean="0"/>
              <a:t>fundamento </a:t>
            </a:r>
            <a:r>
              <a:rPr lang="pt-BR" i="1" dirty="0" smtClean="0"/>
              <a:t>mesmo da minha personalidade.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t2.gstatic.com/images?q=tbn:ANd9GcQ8cXkOmvdbmqRr8Kand0SGEtSsxyXxh2ZkUkeQsTdPKSItFJ4nH4BO56z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4727" y="0"/>
            <a:ext cx="8149274" cy="6858000"/>
          </a:xfrm>
          <a:prstGeom prst="rect">
            <a:avLst/>
          </a:prstGeom>
          <a:noFill/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7584" y="188640"/>
            <a:ext cx="4896544" cy="666936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pt-BR" dirty="0" smtClean="0"/>
              <a:t>	</a:t>
            </a:r>
            <a:r>
              <a:rPr lang="pt-BR" dirty="0" smtClean="0">
                <a:solidFill>
                  <a:schemeClr val="bg1"/>
                </a:solidFill>
              </a:rPr>
              <a:t>LUA </a:t>
            </a:r>
            <a:r>
              <a:rPr lang="pt-BR" dirty="0" smtClean="0">
                <a:solidFill>
                  <a:schemeClr val="bg1"/>
                </a:solidFill>
              </a:rPr>
              <a:t>ADVERSA </a:t>
            </a:r>
            <a:endParaRPr lang="pt-BR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pt-BR" dirty="0" smtClean="0">
                <a:solidFill>
                  <a:schemeClr val="bg1"/>
                </a:solidFill>
              </a:rPr>
              <a:t>Tenho </a:t>
            </a:r>
            <a:r>
              <a:rPr lang="pt-BR" dirty="0" smtClean="0">
                <a:solidFill>
                  <a:schemeClr val="bg1"/>
                </a:solidFill>
              </a:rPr>
              <a:t>fases, como a </a:t>
            </a:r>
            <a:r>
              <a:rPr lang="pt-BR" dirty="0" smtClean="0">
                <a:solidFill>
                  <a:schemeClr val="bg1"/>
                </a:solidFill>
              </a:rPr>
              <a:t>lua</a:t>
            </a:r>
          </a:p>
          <a:p>
            <a:pPr>
              <a:buNone/>
            </a:pPr>
            <a:r>
              <a:rPr lang="pt-BR" dirty="0" smtClean="0">
                <a:solidFill>
                  <a:schemeClr val="bg1"/>
                </a:solidFill>
              </a:rPr>
              <a:t>Fases </a:t>
            </a:r>
            <a:r>
              <a:rPr lang="pt-BR" dirty="0" smtClean="0">
                <a:solidFill>
                  <a:schemeClr val="bg1"/>
                </a:solidFill>
              </a:rPr>
              <a:t>de andar escondida, </a:t>
            </a:r>
            <a:endParaRPr lang="pt-B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pt-BR" dirty="0" smtClean="0">
                <a:solidFill>
                  <a:schemeClr val="bg1"/>
                </a:solidFill>
              </a:rPr>
              <a:t>fases </a:t>
            </a:r>
            <a:r>
              <a:rPr lang="pt-BR" dirty="0" smtClean="0">
                <a:solidFill>
                  <a:schemeClr val="bg1"/>
                </a:solidFill>
              </a:rPr>
              <a:t>de vir para a rua... </a:t>
            </a:r>
            <a:endParaRPr lang="pt-B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pt-BR" dirty="0" smtClean="0">
                <a:solidFill>
                  <a:schemeClr val="bg1"/>
                </a:solidFill>
              </a:rPr>
              <a:t>Perdição </a:t>
            </a:r>
            <a:r>
              <a:rPr lang="pt-BR" dirty="0" smtClean="0">
                <a:solidFill>
                  <a:schemeClr val="bg1"/>
                </a:solidFill>
              </a:rPr>
              <a:t>da minha vida! </a:t>
            </a:r>
            <a:endParaRPr lang="pt-B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pt-BR" dirty="0" smtClean="0">
                <a:solidFill>
                  <a:schemeClr val="bg1"/>
                </a:solidFill>
              </a:rPr>
              <a:t>Perdição </a:t>
            </a:r>
            <a:r>
              <a:rPr lang="pt-BR" dirty="0" smtClean="0">
                <a:solidFill>
                  <a:schemeClr val="bg1"/>
                </a:solidFill>
              </a:rPr>
              <a:t>da vida minha! </a:t>
            </a:r>
            <a:endParaRPr lang="pt-B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pt-BR" dirty="0" smtClean="0">
                <a:solidFill>
                  <a:schemeClr val="bg1"/>
                </a:solidFill>
              </a:rPr>
              <a:t>Tenho </a:t>
            </a:r>
            <a:r>
              <a:rPr lang="pt-BR" dirty="0" smtClean="0">
                <a:solidFill>
                  <a:schemeClr val="bg1"/>
                </a:solidFill>
              </a:rPr>
              <a:t>fases de ser tua, </a:t>
            </a:r>
            <a:endParaRPr lang="pt-B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pt-BR" dirty="0" smtClean="0">
                <a:solidFill>
                  <a:schemeClr val="bg1"/>
                </a:solidFill>
              </a:rPr>
              <a:t>tenho </a:t>
            </a:r>
            <a:r>
              <a:rPr lang="pt-BR" dirty="0" smtClean="0">
                <a:solidFill>
                  <a:schemeClr val="bg1"/>
                </a:solidFill>
              </a:rPr>
              <a:t>outras de ser sozinha. </a:t>
            </a:r>
            <a:endParaRPr lang="pt-BR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pt-BR" dirty="0" smtClean="0">
                <a:solidFill>
                  <a:schemeClr val="bg1"/>
                </a:solidFill>
              </a:rPr>
              <a:t>Fases </a:t>
            </a:r>
            <a:r>
              <a:rPr lang="pt-BR" dirty="0" smtClean="0">
                <a:solidFill>
                  <a:schemeClr val="bg1"/>
                </a:solidFill>
              </a:rPr>
              <a:t>que vão e vêm, </a:t>
            </a:r>
            <a:endParaRPr lang="pt-B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pt-BR" dirty="0" smtClean="0">
                <a:solidFill>
                  <a:schemeClr val="bg1"/>
                </a:solidFill>
              </a:rPr>
              <a:t>no </a:t>
            </a:r>
            <a:r>
              <a:rPr lang="pt-BR" dirty="0" smtClean="0">
                <a:solidFill>
                  <a:schemeClr val="bg1"/>
                </a:solidFill>
              </a:rPr>
              <a:t>secreto calendário </a:t>
            </a:r>
            <a:endParaRPr lang="pt-B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pt-BR" dirty="0" smtClean="0">
                <a:solidFill>
                  <a:schemeClr val="bg1"/>
                </a:solidFill>
              </a:rPr>
              <a:t>que </a:t>
            </a:r>
            <a:r>
              <a:rPr lang="pt-BR" dirty="0" smtClean="0">
                <a:solidFill>
                  <a:schemeClr val="bg1"/>
                </a:solidFill>
              </a:rPr>
              <a:t>um astrólogo arbitrário </a:t>
            </a:r>
            <a:endParaRPr lang="pt-B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pt-BR" dirty="0" smtClean="0">
                <a:solidFill>
                  <a:schemeClr val="bg1"/>
                </a:solidFill>
              </a:rPr>
              <a:t>inventou </a:t>
            </a:r>
            <a:r>
              <a:rPr lang="pt-BR" dirty="0" smtClean="0">
                <a:solidFill>
                  <a:schemeClr val="bg1"/>
                </a:solidFill>
              </a:rPr>
              <a:t>para meu uso. </a:t>
            </a:r>
            <a:endParaRPr lang="pt-BR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pt-BR" dirty="0" smtClean="0">
                <a:solidFill>
                  <a:schemeClr val="bg1"/>
                </a:solidFill>
              </a:rPr>
              <a:t>E </a:t>
            </a:r>
            <a:r>
              <a:rPr lang="pt-BR" dirty="0" smtClean="0">
                <a:solidFill>
                  <a:schemeClr val="bg1"/>
                </a:solidFill>
              </a:rPr>
              <a:t>roda a melancolia </a:t>
            </a:r>
            <a:endParaRPr lang="pt-B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pt-BR" dirty="0" smtClean="0">
                <a:solidFill>
                  <a:schemeClr val="bg1"/>
                </a:solidFill>
              </a:rPr>
              <a:t>seu </a:t>
            </a:r>
            <a:r>
              <a:rPr lang="pt-BR" dirty="0" smtClean="0">
                <a:solidFill>
                  <a:schemeClr val="bg1"/>
                </a:solidFill>
              </a:rPr>
              <a:t>interminável fuso! </a:t>
            </a:r>
            <a:endParaRPr lang="pt-B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pt-BR" dirty="0" smtClean="0">
                <a:solidFill>
                  <a:schemeClr val="bg1"/>
                </a:solidFill>
              </a:rPr>
              <a:t>Não </a:t>
            </a:r>
            <a:r>
              <a:rPr lang="pt-BR" dirty="0" smtClean="0">
                <a:solidFill>
                  <a:schemeClr val="bg1"/>
                </a:solidFill>
              </a:rPr>
              <a:t>me encontro com ninguém </a:t>
            </a:r>
            <a:endParaRPr lang="pt-B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pt-BR" dirty="0" smtClean="0">
                <a:solidFill>
                  <a:schemeClr val="bg1"/>
                </a:solidFill>
              </a:rPr>
              <a:t>(</a:t>
            </a:r>
            <a:r>
              <a:rPr lang="pt-BR" dirty="0" smtClean="0">
                <a:solidFill>
                  <a:schemeClr val="bg1"/>
                </a:solidFill>
              </a:rPr>
              <a:t>tenho fases como a lua...) </a:t>
            </a:r>
            <a:endParaRPr lang="pt-B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pt-BR" dirty="0" smtClean="0">
                <a:solidFill>
                  <a:schemeClr val="bg1"/>
                </a:solidFill>
              </a:rPr>
              <a:t>No </a:t>
            </a:r>
            <a:r>
              <a:rPr lang="pt-BR" dirty="0" smtClean="0">
                <a:solidFill>
                  <a:schemeClr val="bg1"/>
                </a:solidFill>
              </a:rPr>
              <a:t>dia de alguém ser meu </a:t>
            </a:r>
            <a:endParaRPr lang="pt-B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pt-BR" dirty="0" smtClean="0">
                <a:solidFill>
                  <a:schemeClr val="bg1"/>
                </a:solidFill>
              </a:rPr>
              <a:t>não </a:t>
            </a:r>
            <a:r>
              <a:rPr lang="pt-BR" dirty="0" smtClean="0">
                <a:solidFill>
                  <a:schemeClr val="bg1"/>
                </a:solidFill>
              </a:rPr>
              <a:t>é dia de eu ser sua... </a:t>
            </a:r>
            <a:endParaRPr lang="pt-B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pt-BR" dirty="0" smtClean="0">
                <a:solidFill>
                  <a:schemeClr val="bg1"/>
                </a:solidFill>
              </a:rPr>
              <a:t>E</a:t>
            </a:r>
            <a:r>
              <a:rPr lang="pt-BR" dirty="0" smtClean="0">
                <a:solidFill>
                  <a:schemeClr val="bg1"/>
                </a:solidFill>
              </a:rPr>
              <a:t>, quando chega esse dia, </a:t>
            </a:r>
            <a:r>
              <a:rPr lang="pt-BR" dirty="0" smtClean="0">
                <a:solidFill>
                  <a:schemeClr val="bg1"/>
                </a:solidFill>
              </a:rPr>
              <a:t>o </a:t>
            </a:r>
            <a:r>
              <a:rPr lang="pt-BR" dirty="0" smtClean="0">
                <a:solidFill>
                  <a:schemeClr val="bg1"/>
                </a:solidFill>
              </a:rPr>
              <a:t>outro desapareceu...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0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7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4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1" dur="1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8" dur="10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5" dur="10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http://peregrinacultural.files.wordpress.com/2009/05/bailarina-yuriy_dyatlov_ak.jpg?w=510&amp;h=39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7116" y="260648"/>
            <a:ext cx="8166884" cy="6309320"/>
          </a:xfrm>
          <a:prstGeom prst="rect">
            <a:avLst/>
          </a:prstGeom>
          <a:noFill/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645920" y="3501008"/>
            <a:ext cx="7498080" cy="3062808"/>
          </a:xfrm>
        </p:spPr>
        <p:txBody>
          <a:bodyPr/>
          <a:lstStyle/>
          <a:p>
            <a:pPr>
              <a:buNone/>
            </a:pPr>
            <a:r>
              <a:rPr lang="pt-BR" i="1" dirty="0" smtClean="0">
                <a:solidFill>
                  <a:schemeClr val="bg1"/>
                </a:solidFill>
              </a:rPr>
              <a:t>(...) Minha infância de menina sozinha </a:t>
            </a:r>
            <a:r>
              <a:rPr lang="pt-BR" i="1" dirty="0" smtClean="0">
                <a:solidFill>
                  <a:schemeClr val="bg1"/>
                </a:solidFill>
              </a:rPr>
              <a:t>deu-me</a:t>
            </a:r>
          </a:p>
          <a:p>
            <a:pPr>
              <a:buNone/>
            </a:pPr>
            <a:r>
              <a:rPr lang="pt-BR" i="1" dirty="0" smtClean="0">
                <a:solidFill>
                  <a:schemeClr val="bg1"/>
                </a:solidFill>
              </a:rPr>
              <a:t>duas </a:t>
            </a:r>
            <a:r>
              <a:rPr lang="pt-BR" i="1" dirty="0" smtClean="0">
                <a:solidFill>
                  <a:schemeClr val="bg1"/>
                </a:solidFill>
              </a:rPr>
              <a:t>coisas que parecem negativas, e </a:t>
            </a:r>
            <a:r>
              <a:rPr lang="pt-BR" i="1" dirty="0" smtClean="0">
                <a:solidFill>
                  <a:schemeClr val="bg1"/>
                </a:solidFill>
              </a:rPr>
              <a:t>foram</a:t>
            </a:r>
          </a:p>
          <a:p>
            <a:pPr>
              <a:buNone/>
            </a:pPr>
            <a:r>
              <a:rPr lang="pt-BR" i="1" dirty="0" smtClean="0">
                <a:solidFill>
                  <a:schemeClr val="bg1"/>
                </a:solidFill>
              </a:rPr>
              <a:t>sempre </a:t>
            </a:r>
            <a:r>
              <a:rPr lang="pt-BR" i="1" dirty="0" smtClean="0">
                <a:solidFill>
                  <a:schemeClr val="bg1"/>
                </a:solidFill>
              </a:rPr>
              <a:t>positivas para mim: silêncio e </a:t>
            </a:r>
            <a:r>
              <a:rPr lang="pt-BR" i="1" dirty="0" smtClean="0">
                <a:solidFill>
                  <a:schemeClr val="bg1"/>
                </a:solidFill>
              </a:rPr>
              <a:t>solidão.</a:t>
            </a:r>
          </a:p>
          <a:p>
            <a:pPr>
              <a:buNone/>
            </a:pPr>
            <a:r>
              <a:rPr lang="pt-BR" i="1" dirty="0" smtClean="0">
                <a:solidFill>
                  <a:schemeClr val="bg1"/>
                </a:solidFill>
              </a:rPr>
              <a:t>Essa </a:t>
            </a:r>
            <a:r>
              <a:rPr lang="pt-BR" i="1" dirty="0" smtClean="0">
                <a:solidFill>
                  <a:schemeClr val="bg1"/>
                </a:solidFill>
              </a:rPr>
              <a:t>foi sempre a área de minha vida. 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http://www.portalsaofrancisco.com.br/alfa/capas/literatura-infantil/imagens/cecilia-meirel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9430" y="2492896"/>
            <a:ext cx="8184570" cy="4365104"/>
          </a:xfrm>
          <a:prstGeom prst="rect">
            <a:avLst/>
          </a:prstGeom>
          <a:noFill/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764704"/>
            <a:ext cx="7498080" cy="2485256"/>
          </a:xfrm>
        </p:spPr>
        <p:txBody>
          <a:bodyPr/>
          <a:lstStyle/>
          <a:p>
            <a:pPr>
              <a:buNone/>
            </a:pPr>
            <a:r>
              <a:rPr lang="pt-BR" i="1" dirty="0" smtClean="0"/>
              <a:t>Área mágica, onde os </a:t>
            </a:r>
            <a:r>
              <a:rPr lang="pt-BR" i="1" dirty="0" smtClean="0"/>
              <a:t>caleidoscópios</a:t>
            </a:r>
          </a:p>
          <a:p>
            <a:pPr>
              <a:buNone/>
            </a:pPr>
            <a:r>
              <a:rPr lang="pt-BR" i="1" dirty="0" smtClean="0"/>
              <a:t>inventaram </a:t>
            </a:r>
            <a:r>
              <a:rPr lang="pt-BR" i="1" dirty="0" smtClean="0"/>
              <a:t>fabulosos mundos </a:t>
            </a:r>
            <a:r>
              <a:rPr lang="pt-BR" i="1" dirty="0" smtClean="0"/>
              <a:t>geométricos,</a:t>
            </a:r>
          </a:p>
          <a:p>
            <a:pPr>
              <a:buNone/>
            </a:pPr>
            <a:r>
              <a:rPr lang="pt-BR" i="1" dirty="0" smtClean="0"/>
              <a:t>onde </a:t>
            </a:r>
            <a:r>
              <a:rPr lang="pt-BR" i="1" dirty="0" smtClean="0"/>
              <a:t>os relógios revelaram o segredo do </a:t>
            </a:r>
            <a:r>
              <a:rPr lang="pt-BR" i="1" dirty="0" smtClean="0"/>
              <a:t>seu</a:t>
            </a:r>
          </a:p>
          <a:p>
            <a:pPr>
              <a:buNone/>
            </a:pPr>
            <a:r>
              <a:rPr lang="pt-BR" i="1" dirty="0" smtClean="0"/>
              <a:t>mecanismo</a:t>
            </a:r>
            <a:r>
              <a:rPr lang="pt-BR" i="1" dirty="0" smtClean="0"/>
              <a:t>, e as bonecas o jogo do seu olhar.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://www.vidaslusofonas.pt/cecilia_meireles0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3635" y="1124744"/>
            <a:ext cx="3290365" cy="4469932"/>
          </a:xfrm>
          <a:prstGeom prst="rect">
            <a:avLst/>
          </a:prstGeom>
          <a:noFill/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0"/>
            <a:ext cx="5688632" cy="68580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t-BR" dirty="0" smtClean="0"/>
              <a:t>		Despedida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Por mim, e por vós, e por mais aquilo </a:t>
            </a:r>
            <a:br>
              <a:rPr lang="pt-BR" dirty="0" smtClean="0"/>
            </a:br>
            <a:r>
              <a:rPr lang="pt-BR" dirty="0" smtClean="0"/>
              <a:t>que está onde as outras coisas nunca estão, </a:t>
            </a:r>
            <a:br>
              <a:rPr lang="pt-BR" dirty="0" smtClean="0"/>
            </a:br>
            <a:r>
              <a:rPr lang="pt-BR" dirty="0" smtClean="0"/>
              <a:t>deixo o mar bravo e o céu </a:t>
            </a:r>
            <a:r>
              <a:rPr lang="pt-BR" dirty="0" smtClean="0"/>
              <a:t>tranquilo:</a:t>
            </a:r>
            <a:r>
              <a:rPr lang="pt-BR" dirty="0" smtClean="0"/>
              <a:t> </a:t>
            </a:r>
            <a:br>
              <a:rPr lang="pt-BR" dirty="0" smtClean="0"/>
            </a:br>
            <a:r>
              <a:rPr lang="pt-BR" dirty="0" smtClean="0"/>
              <a:t>quero solidão. 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Meu caminho é sem marcos nem paisagens. </a:t>
            </a:r>
            <a:br>
              <a:rPr lang="pt-BR" dirty="0" smtClean="0"/>
            </a:br>
            <a:r>
              <a:rPr lang="pt-BR" dirty="0" smtClean="0"/>
              <a:t>E como o conheces? - me perguntarão. </a:t>
            </a:r>
            <a:br>
              <a:rPr lang="pt-BR" dirty="0" smtClean="0"/>
            </a:br>
            <a:r>
              <a:rPr lang="pt-BR" dirty="0" smtClean="0"/>
              <a:t>- Por não ter palavras, por não ter imagens. </a:t>
            </a:r>
            <a:br>
              <a:rPr lang="pt-BR" dirty="0" smtClean="0"/>
            </a:br>
            <a:r>
              <a:rPr lang="pt-BR" dirty="0" smtClean="0"/>
              <a:t>Nenhum inimigo e nenhum irmão. 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Que procuras? Tudo. Que desejas? - Nada. </a:t>
            </a:r>
            <a:br>
              <a:rPr lang="pt-BR" dirty="0" smtClean="0"/>
            </a:br>
            <a:r>
              <a:rPr lang="pt-BR" dirty="0" smtClean="0"/>
              <a:t>Viajo sozinha com o meu coração. </a:t>
            </a:r>
            <a:br>
              <a:rPr lang="pt-BR" dirty="0" smtClean="0"/>
            </a:br>
            <a:r>
              <a:rPr lang="pt-BR" dirty="0" smtClean="0"/>
              <a:t>Não ando perdida, mas desencontrada. </a:t>
            </a:r>
            <a:br>
              <a:rPr lang="pt-BR" dirty="0" smtClean="0"/>
            </a:br>
            <a:r>
              <a:rPr lang="pt-BR" dirty="0" smtClean="0"/>
              <a:t>Levo o meu rumo na minha mão. 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A memória voou da minha fronte. </a:t>
            </a:r>
            <a:br>
              <a:rPr lang="pt-BR" dirty="0" smtClean="0"/>
            </a:br>
            <a:r>
              <a:rPr lang="pt-BR" dirty="0" smtClean="0"/>
              <a:t>Voou meu amor, minha imaginação... </a:t>
            </a:r>
            <a:br>
              <a:rPr lang="pt-BR" dirty="0" smtClean="0"/>
            </a:br>
            <a:r>
              <a:rPr lang="pt-BR" dirty="0" smtClean="0"/>
              <a:t>Talvez eu morra antes do horizonte. </a:t>
            </a:r>
            <a:br>
              <a:rPr lang="pt-BR" dirty="0" smtClean="0"/>
            </a:br>
            <a:r>
              <a:rPr lang="pt-BR" dirty="0" smtClean="0"/>
              <a:t>Memória, amor e o resto onde estarão? 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Deixo aqui meu corpo, entre o sol e a terra. </a:t>
            </a:r>
            <a:br>
              <a:rPr lang="pt-BR" dirty="0" smtClean="0"/>
            </a:br>
            <a:r>
              <a:rPr lang="pt-BR" dirty="0" smtClean="0"/>
              <a:t>(Beijo-te, corpo meu, todo desilusão! </a:t>
            </a:r>
            <a:br>
              <a:rPr lang="pt-BR" dirty="0" smtClean="0"/>
            </a:br>
            <a:r>
              <a:rPr lang="pt-BR" dirty="0" smtClean="0"/>
              <a:t>Estandarte triste de uma estranha guerra...) </a:t>
            </a:r>
            <a:br>
              <a:rPr lang="pt-BR" dirty="0" smtClean="0"/>
            </a:br>
            <a:r>
              <a:rPr lang="pt-BR" dirty="0" smtClean="0"/>
              <a:t>Quero solidão.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0" name="Picture 4" descr="http://2.bp.blogspot.com/-qeHL-b4uzsk/TxxDHZG2axI/AAAAAAAASEM/VkOk5mA7I-M/s400/BLOG%2BDO%2BIBA%2BMENDES%2B-%2BPoesia%2B-%2BCecilia%2BMeirel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3981449"/>
            <a:ext cx="2571750" cy="2876551"/>
          </a:xfrm>
          <a:prstGeom prst="rect">
            <a:avLst/>
          </a:prstGeom>
          <a:noFill/>
        </p:spPr>
      </p:pic>
      <p:pic>
        <p:nvPicPr>
          <p:cNvPr id="34818" name="Picture 2" descr="http://hotsite.diariodonordeste.com.br/diariouploads/uploads/622251b072476ec95abaf053fd95001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00" y="4010024"/>
            <a:ext cx="2857500" cy="2847976"/>
          </a:xfrm>
          <a:prstGeom prst="rect">
            <a:avLst/>
          </a:prstGeom>
          <a:noFill/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15616" y="476672"/>
            <a:ext cx="7890080" cy="393305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t-BR" i="1" dirty="0" smtClean="0"/>
              <a:t>Mais tarde foi nessa área que os livros </a:t>
            </a:r>
            <a:r>
              <a:rPr lang="pt-BR" i="1" dirty="0" smtClean="0"/>
              <a:t>se</a:t>
            </a:r>
          </a:p>
          <a:p>
            <a:pPr>
              <a:buNone/>
            </a:pPr>
            <a:r>
              <a:rPr lang="pt-BR" i="1" dirty="0" smtClean="0"/>
              <a:t>abriram</a:t>
            </a:r>
            <a:r>
              <a:rPr lang="pt-BR" i="1" dirty="0" smtClean="0"/>
              <a:t>, e deixaram sair suas realidades e </a:t>
            </a:r>
            <a:r>
              <a:rPr lang="pt-BR" i="1" dirty="0" smtClean="0"/>
              <a:t>seus</a:t>
            </a:r>
          </a:p>
          <a:p>
            <a:pPr>
              <a:buNone/>
            </a:pPr>
            <a:r>
              <a:rPr lang="pt-BR" i="1" dirty="0" smtClean="0"/>
              <a:t>sonhos</a:t>
            </a:r>
            <a:r>
              <a:rPr lang="pt-BR" i="1" dirty="0" smtClean="0"/>
              <a:t>, em combinação tão harmoniosa </a:t>
            </a:r>
            <a:r>
              <a:rPr lang="pt-BR" i="1" dirty="0" smtClean="0"/>
              <a:t>que</a:t>
            </a:r>
          </a:p>
          <a:p>
            <a:pPr>
              <a:buNone/>
            </a:pPr>
            <a:r>
              <a:rPr lang="pt-BR" i="1" dirty="0" smtClean="0"/>
              <a:t>até </a:t>
            </a:r>
            <a:r>
              <a:rPr lang="pt-BR" i="1" dirty="0" smtClean="0"/>
              <a:t>hoje não compreendo como se </a:t>
            </a:r>
            <a:r>
              <a:rPr lang="pt-BR" i="1" dirty="0" smtClean="0"/>
              <a:t>possa</a:t>
            </a:r>
          </a:p>
          <a:p>
            <a:pPr>
              <a:buNone/>
            </a:pPr>
            <a:r>
              <a:rPr lang="pt-BR" i="1" dirty="0" smtClean="0"/>
              <a:t>estabelecer </a:t>
            </a:r>
            <a:r>
              <a:rPr lang="pt-BR" i="1" dirty="0" smtClean="0"/>
              <a:t>uma separação entre esses </a:t>
            </a:r>
            <a:r>
              <a:rPr lang="pt-BR" i="1" dirty="0" smtClean="0"/>
              <a:t>dois</a:t>
            </a:r>
          </a:p>
          <a:p>
            <a:pPr>
              <a:buNone/>
            </a:pPr>
            <a:r>
              <a:rPr lang="pt-BR" i="1" dirty="0" smtClean="0"/>
              <a:t>tempos </a:t>
            </a:r>
            <a:r>
              <a:rPr lang="pt-BR" i="1" dirty="0" smtClean="0"/>
              <a:t>de vida, unidos como os fios de </a:t>
            </a:r>
            <a:r>
              <a:rPr lang="pt-BR" i="1" dirty="0" smtClean="0"/>
              <a:t>um</a:t>
            </a:r>
          </a:p>
          <a:p>
            <a:pPr>
              <a:buNone/>
            </a:pPr>
            <a:r>
              <a:rPr lang="pt-BR" i="1" dirty="0" smtClean="0"/>
              <a:t>pano</a:t>
            </a:r>
            <a:r>
              <a:rPr lang="pt-BR" i="1" dirty="0" smtClean="0"/>
              <a:t>."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8933688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t-BR" dirty="0" smtClean="0"/>
              <a:t>				Serenata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Permita </a:t>
            </a:r>
            <a:r>
              <a:rPr lang="pt-BR" dirty="0" smtClean="0"/>
              <a:t>que eu feche os meus olhos,</a:t>
            </a:r>
            <a:br>
              <a:rPr lang="pt-BR" dirty="0" smtClean="0"/>
            </a:br>
            <a:r>
              <a:rPr lang="pt-BR" dirty="0" smtClean="0"/>
              <a:t>pois é muito longe e tão tarde!</a:t>
            </a:r>
            <a:br>
              <a:rPr lang="pt-BR" dirty="0" smtClean="0"/>
            </a:br>
            <a:r>
              <a:rPr lang="pt-BR" dirty="0" smtClean="0"/>
              <a:t>Pensei que era apenas demora,</a:t>
            </a:r>
            <a:br>
              <a:rPr lang="pt-BR" dirty="0" smtClean="0"/>
            </a:br>
            <a:r>
              <a:rPr lang="pt-BR" dirty="0" smtClean="0"/>
              <a:t>e cantando pus-me a esperar-te.</a:t>
            </a:r>
            <a:br>
              <a:rPr lang="pt-BR" dirty="0" smtClean="0"/>
            </a:br>
            <a:r>
              <a:rPr lang="pt-BR" dirty="0" smtClean="0"/>
              <a:t>Permita que agora emudeça:</a:t>
            </a:r>
            <a:br>
              <a:rPr lang="pt-BR" dirty="0" smtClean="0"/>
            </a:br>
            <a:r>
              <a:rPr lang="pt-BR" dirty="0" smtClean="0"/>
              <a:t>que me conforme em ser sozinha.</a:t>
            </a:r>
            <a:br>
              <a:rPr lang="pt-BR" dirty="0" smtClean="0"/>
            </a:br>
            <a:r>
              <a:rPr lang="pt-BR" dirty="0" smtClean="0"/>
              <a:t>Há uma doce luz no </a:t>
            </a:r>
            <a:r>
              <a:rPr lang="pt-BR" dirty="0" smtClean="0"/>
              <a:t>silêncio, e </a:t>
            </a:r>
            <a:r>
              <a:rPr lang="pt-BR" dirty="0" smtClean="0"/>
              <a:t>a dor é de </a:t>
            </a:r>
            <a:r>
              <a:rPr lang="pt-BR" dirty="0" smtClean="0"/>
              <a:t>origem</a:t>
            </a:r>
          </a:p>
          <a:p>
            <a:pPr>
              <a:buNone/>
            </a:pPr>
            <a:r>
              <a:rPr lang="pt-BR" dirty="0" smtClean="0"/>
              <a:t> 									[divina</a:t>
            </a:r>
            <a:r>
              <a:rPr lang="pt-BR" dirty="0" smtClean="0"/>
              <a:t>.</a:t>
            </a:r>
            <a:br>
              <a:rPr lang="pt-BR" dirty="0" smtClean="0"/>
            </a:br>
            <a:r>
              <a:rPr lang="pt-BR" dirty="0" smtClean="0"/>
              <a:t>Permita que eu volte o meu rosto para um </a:t>
            </a:r>
            <a:r>
              <a:rPr lang="pt-BR" dirty="0" smtClean="0"/>
              <a:t>céu</a:t>
            </a:r>
          </a:p>
          <a:p>
            <a:pPr>
              <a:buNone/>
            </a:pPr>
            <a:r>
              <a:rPr lang="pt-BR" dirty="0" smtClean="0"/>
              <a:t>						[maior </a:t>
            </a:r>
            <a:r>
              <a:rPr lang="pt-BR" dirty="0" smtClean="0"/>
              <a:t>que este mundo,</a:t>
            </a:r>
            <a:br>
              <a:rPr lang="pt-BR" dirty="0" smtClean="0"/>
            </a:br>
            <a:r>
              <a:rPr lang="pt-BR" dirty="0" smtClean="0"/>
              <a:t>e aprenda a ser dócil no sonho como as </a:t>
            </a:r>
            <a:r>
              <a:rPr lang="pt-BR" dirty="0" smtClean="0"/>
              <a:t>estrelas</a:t>
            </a:r>
          </a:p>
          <a:p>
            <a:pPr>
              <a:buNone/>
            </a:pPr>
            <a:r>
              <a:rPr lang="pt-BR" dirty="0" smtClean="0"/>
              <a:t>								[no </a:t>
            </a:r>
            <a:r>
              <a:rPr lang="pt-BR" dirty="0" smtClean="0"/>
              <a:t>seu </a:t>
            </a:r>
            <a:r>
              <a:rPr lang="pt-BR" dirty="0" smtClean="0"/>
              <a:t>rumo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99</TotalTime>
  <Words>250</Words>
  <Application>Microsoft Office PowerPoint</Application>
  <PresentationFormat>Apresentação na tela (4:3)</PresentationFormat>
  <Paragraphs>92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Solstício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Florencio</dc:creator>
  <cp:lastModifiedBy>Florencio</cp:lastModifiedBy>
  <cp:revision>11</cp:revision>
  <dcterms:created xsi:type="dcterms:W3CDTF">2012-11-08T13:08:58Z</dcterms:created>
  <dcterms:modified xsi:type="dcterms:W3CDTF">2012-11-08T14:47:58Z</dcterms:modified>
</cp:coreProperties>
</file>