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68" r:id="rId3"/>
    <p:sldId id="269" r:id="rId4"/>
    <p:sldId id="284" r:id="rId5"/>
    <p:sldId id="280" r:id="rId6"/>
    <p:sldId id="271" r:id="rId7"/>
    <p:sldId id="283" r:id="rId8"/>
    <p:sldId id="272" r:id="rId9"/>
    <p:sldId id="273" r:id="rId10"/>
    <p:sldId id="281" r:id="rId11"/>
    <p:sldId id="276" r:id="rId12"/>
    <p:sldId id="277" r:id="rId13"/>
    <p:sldId id="278" r:id="rId14"/>
    <p:sldId id="279" r:id="rId15"/>
    <p:sldId id="285" r:id="rId16"/>
    <p:sldId id="286" r:id="rId17"/>
    <p:sldId id="287" r:id="rId18"/>
    <p:sldId id="288" r:id="rId19"/>
    <p:sldId id="289" r:id="rId20"/>
    <p:sldId id="290" r:id="rId2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8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pt-BR" altLang="en-US"/>
              <a:t>Clique para editar o estilo do título mestre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pt-BR" altLang="en-US"/>
              <a:t>Clique para editar o estilo do subtítulo mestre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7B18B8D-E70A-43DA-BEA9-BA2A34B2A10E}" type="slidenum">
              <a:rPr lang="pt-BR" altLang="en-US"/>
              <a:pPr/>
              <a:t>‹nº›</a:t>
            </a:fld>
            <a:endParaRPr lang="pt-BR" altLang="en-US"/>
          </a:p>
        </p:txBody>
      </p:sp>
      <p:sp>
        <p:nvSpPr>
          <p:cNvPr id="6759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759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18744-D5E1-459C-9013-2F9F46B4C77A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518F7-3FDC-427D-A6D8-016F50B48E3D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84D15-6ED1-415A-BEEE-39C2DEBEAABF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4081A-C84B-4322-B34F-655167D6112E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F5C083-9C66-499D-BD1C-4BAEA6CC3E19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CCFDA-2730-427B-91BB-796ECF76F0CA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3D68B-F469-4398-A434-6A6BA6ABB254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2C9B0-EA92-4E50-92FA-8AC89E695C47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EFF5A-CA4D-4D68-A41D-38FD8135DEFD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3EA6-299F-4CEF-8D87-92DAE2B023F0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 estilo do título mestre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os estilos do texto mestre</a:t>
            </a:r>
          </a:p>
          <a:p>
            <a:pPr lvl="1"/>
            <a:r>
              <a:rPr lang="pt-BR" altLang="en-US" smtClean="0"/>
              <a:t>Segundo nível</a:t>
            </a:r>
          </a:p>
          <a:p>
            <a:pPr lvl="2"/>
            <a:r>
              <a:rPr lang="pt-BR" altLang="en-US" smtClean="0"/>
              <a:t>Terceiro nível</a:t>
            </a:r>
          </a:p>
          <a:p>
            <a:pPr lvl="3"/>
            <a:r>
              <a:rPr lang="pt-BR" altLang="en-US" smtClean="0"/>
              <a:t>Quarto nível</a:t>
            </a:r>
          </a:p>
          <a:p>
            <a:pPr lvl="4"/>
            <a:r>
              <a:rPr lang="pt-BR" altLang="en-US" smtClean="0"/>
              <a:t>Quinto nível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pt-BR" alt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pt-BR" alt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B3FAE3A7-39CC-498D-8F8E-2CBD1CE56D5E}" type="slidenum">
              <a:rPr lang="pt-BR" altLang="en-US"/>
              <a:pPr/>
              <a:t>‹nº›</a:t>
            </a:fld>
            <a:endParaRPr lang="pt-BR" altLang="en-US"/>
          </a:p>
        </p:txBody>
      </p:sp>
      <p:sp>
        <p:nvSpPr>
          <p:cNvPr id="6656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860032" y="5589240"/>
            <a:ext cx="3887664" cy="647749"/>
          </a:xfrm>
        </p:spPr>
        <p:txBody>
          <a:bodyPr/>
          <a:lstStyle/>
          <a:p>
            <a:pPr marL="0" indent="0" algn="r">
              <a:buFont typeface="Wingdings" pitchFamily="2" charset="2"/>
              <a:buNone/>
            </a:pPr>
            <a:r>
              <a:rPr lang="pt-BR" sz="2800" dirty="0"/>
              <a:t> </a:t>
            </a:r>
            <a:r>
              <a:rPr lang="pt-BR" sz="2800" dirty="0" smtClean="0"/>
              <a:t>Prof. Florêncio Caldas</a:t>
            </a:r>
            <a:endParaRPr lang="pt-BR" sz="2800" dirty="0"/>
          </a:p>
        </p:txBody>
      </p:sp>
      <p:pic>
        <p:nvPicPr>
          <p:cNvPr id="2064" name="Picture 16" descr="http://bibliobelas.files.wordpress.com/2012/02/semana-de-arte-moderna-de-192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9883" y="332656"/>
            <a:ext cx="3878735" cy="518457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99"/>
          </a:xfrm>
        </p:spPr>
        <p:txBody>
          <a:bodyPr/>
          <a:lstStyle/>
          <a:p>
            <a:pPr algn="ctr"/>
            <a:r>
              <a:rPr lang="pt-BR" sz="2800" dirty="0" smtClean="0">
                <a:latin typeface="Arial Rounded MT Bold" pitchFamily="34" charset="0"/>
              </a:rPr>
              <a:t>Canto de regresso à pátria</a:t>
            </a:r>
            <a:endParaRPr lang="pt-BR" sz="2800" dirty="0">
              <a:latin typeface="Arial Rounded MT Bold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Minha terra tem </a:t>
            </a:r>
            <a:r>
              <a:rPr lang="pt-BR" sz="2000" dirty="0" smtClean="0"/>
              <a:t>palmares</a:t>
            </a:r>
          </a:p>
          <a:p>
            <a:pPr>
              <a:buNone/>
            </a:pPr>
            <a:r>
              <a:rPr lang="pt-BR" sz="2000" dirty="0" smtClean="0"/>
              <a:t>Onde </a:t>
            </a:r>
            <a:r>
              <a:rPr lang="pt-BR" sz="2000" dirty="0" smtClean="0"/>
              <a:t>gorjeia o </a:t>
            </a:r>
            <a:r>
              <a:rPr lang="pt-BR" sz="2000" dirty="0" smtClean="0"/>
              <a:t>mar</a:t>
            </a:r>
          </a:p>
          <a:p>
            <a:pPr>
              <a:buNone/>
            </a:pPr>
            <a:r>
              <a:rPr lang="pt-BR" sz="2000" dirty="0" smtClean="0"/>
              <a:t>Os </a:t>
            </a:r>
            <a:r>
              <a:rPr lang="pt-BR" sz="2000" dirty="0" smtClean="0"/>
              <a:t>passarinhos </a:t>
            </a:r>
            <a:r>
              <a:rPr lang="pt-BR" sz="2000" dirty="0" smtClean="0"/>
              <a:t>daqui</a:t>
            </a:r>
          </a:p>
          <a:p>
            <a:pPr>
              <a:buNone/>
            </a:pPr>
            <a:r>
              <a:rPr lang="pt-BR" sz="2000" dirty="0" smtClean="0"/>
              <a:t>Não </a:t>
            </a:r>
            <a:r>
              <a:rPr lang="pt-BR" sz="2000" dirty="0" smtClean="0"/>
              <a:t>cantam como os de </a:t>
            </a:r>
            <a:r>
              <a:rPr lang="pt-BR" sz="2000" dirty="0" smtClean="0"/>
              <a:t>lá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Minha </a:t>
            </a:r>
            <a:r>
              <a:rPr lang="pt-BR" sz="2000" dirty="0" smtClean="0"/>
              <a:t>terra tem mais </a:t>
            </a:r>
            <a:r>
              <a:rPr lang="pt-BR" sz="2000" dirty="0" smtClean="0"/>
              <a:t>rosas</a:t>
            </a:r>
          </a:p>
          <a:p>
            <a:pPr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quase que mais </a:t>
            </a:r>
            <a:r>
              <a:rPr lang="pt-BR" sz="2000" dirty="0" smtClean="0"/>
              <a:t>amores</a:t>
            </a:r>
          </a:p>
          <a:p>
            <a:pPr>
              <a:buNone/>
            </a:pPr>
            <a:r>
              <a:rPr lang="pt-BR" sz="2000" dirty="0" smtClean="0"/>
              <a:t>Minha </a:t>
            </a:r>
            <a:r>
              <a:rPr lang="pt-BR" sz="2000" dirty="0" smtClean="0"/>
              <a:t>terra tem mais </a:t>
            </a:r>
            <a:r>
              <a:rPr lang="pt-BR" sz="2000" dirty="0" smtClean="0"/>
              <a:t>ouro</a:t>
            </a:r>
          </a:p>
          <a:p>
            <a:pPr>
              <a:buNone/>
            </a:pPr>
            <a:r>
              <a:rPr lang="pt-BR" sz="2000" dirty="0" smtClean="0"/>
              <a:t>Minha </a:t>
            </a:r>
            <a:r>
              <a:rPr lang="pt-BR" sz="2000" dirty="0" smtClean="0"/>
              <a:t>terra tem mais terra</a:t>
            </a:r>
            <a:endParaRPr lang="pt-BR" sz="20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Ouro terra amor e </a:t>
            </a:r>
            <a:r>
              <a:rPr lang="pt-BR" sz="2000" dirty="0" smtClean="0"/>
              <a:t>rosas</a:t>
            </a:r>
          </a:p>
          <a:p>
            <a:pPr>
              <a:buNone/>
            </a:pPr>
            <a:r>
              <a:rPr lang="pt-BR" sz="2000" dirty="0" smtClean="0"/>
              <a:t>Eu </a:t>
            </a:r>
            <a:r>
              <a:rPr lang="pt-BR" sz="2000" dirty="0" smtClean="0"/>
              <a:t>quero tudo de </a:t>
            </a:r>
            <a:r>
              <a:rPr lang="pt-BR" sz="2000" dirty="0" smtClean="0"/>
              <a:t>lá</a:t>
            </a:r>
          </a:p>
          <a:p>
            <a:pPr>
              <a:buNone/>
            </a:pPr>
            <a:r>
              <a:rPr lang="pt-BR" sz="2000" dirty="0" smtClean="0"/>
              <a:t>Não </a:t>
            </a:r>
            <a:r>
              <a:rPr lang="pt-BR" sz="2000" dirty="0" smtClean="0"/>
              <a:t>permita Deus que eu </a:t>
            </a:r>
            <a:r>
              <a:rPr lang="pt-BR" sz="2000" dirty="0" smtClean="0"/>
              <a:t>morra</a:t>
            </a:r>
          </a:p>
          <a:p>
            <a:pPr>
              <a:buNone/>
            </a:pPr>
            <a:r>
              <a:rPr lang="pt-BR" sz="2000" dirty="0" smtClean="0"/>
              <a:t>Sem </a:t>
            </a:r>
            <a:r>
              <a:rPr lang="pt-BR" sz="2000" dirty="0" smtClean="0"/>
              <a:t>que volte para </a:t>
            </a:r>
            <a:r>
              <a:rPr lang="pt-BR" sz="2000" dirty="0" smtClean="0"/>
              <a:t>lá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Não </a:t>
            </a:r>
            <a:r>
              <a:rPr lang="pt-BR" sz="2000" dirty="0" smtClean="0"/>
              <a:t>permita Deus que eu </a:t>
            </a:r>
            <a:r>
              <a:rPr lang="pt-BR" sz="2000" dirty="0" smtClean="0"/>
              <a:t>morra</a:t>
            </a:r>
          </a:p>
          <a:p>
            <a:pPr>
              <a:buNone/>
            </a:pPr>
            <a:r>
              <a:rPr lang="pt-BR" sz="2000" dirty="0" smtClean="0"/>
              <a:t>Sem </a:t>
            </a:r>
            <a:r>
              <a:rPr lang="pt-BR" sz="2000" dirty="0" smtClean="0"/>
              <a:t>que volte pra São </a:t>
            </a:r>
            <a:r>
              <a:rPr lang="pt-BR" sz="2000" dirty="0" smtClean="0"/>
              <a:t>Paulo</a:t>
            </a:r>
          </a:p>
          <a:p>
            <a:pPr>
              <a:buNone/>
            </a:pPr>
            <a:r>
              <a:rPr lang="pt-BR" sz="2000" dirty="0" smtClean="0"/>
              <a:t>Sem </a:t>
            </a:r>
            <a:r>
              <a:rPr lang="pt-BR" sz="2000" dirty="0" smtClean="0"/>
              <a:t>que veja a Rua </a:t>
            </a:r>
            <a:r>
              <a:rPr lang="pt-BR" sz="2000" dirty="0" smtClean="0"/>
              <a:t>15</a:t>
            </a:r>
          </a:p>
          <a:p>
            <a:pPr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o progresso de São Paulo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800" dirty="0" smtClean="0">
                <a:solidFill>
                  <a:schemeClr val="tx2"/>
                </a:solidFill>
                <a:latin typeface="Arial Rounded MT Bold" pitchFamily="34" charset="0"/>
              </a:rPr>
              <a:t>Principais nomes do modernismo brasileiro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3826768" cy="4530725"/>
          </a:xfrm>
        </p:spPr>
        <p:txBody>
          <a:bodyPr/>
          <a:lstStyle/>
          <a:p>
            <a:r>
              <a:rPr lang="pt-BR" dirty="0" smtClean="0"/>
              <a:t>Carlos Drummond de Andrade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      </a:t>
            </a:r>
            <a:r>
              <a:rPr lang="pt-BR" dirty="0" smtClean="0"/>
              <a:t>Poesia</a:t>
            </a:r>
            <a:endParaRPr lang="pt-BR" dirty="0"/>
          </a:p>
        </p:txBody>
      </p:sp>
      <p:pic>
        <p:nvPicPr>
          <p:cNvPr id="8194" name="Picture 2" descr="http://4.bp.blogspot.com/-CO78Zc_1V1Q/Tqi0VVAPYJI/AAAAAAAAAVc/z0rDMubpi6M/s1600/Carlos-Drummond-de-Andrade-Escrevend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276872"/>
            <a:ext cx="5715000" cy="3619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02915"/>
          </a:xfrm>
        </p:spPr>
        <p:txBody>
          <a:bodyPr/>
          <a:lstStyle/>
          <a:p>
            <a:pPr algn="ctr"/>
            <a:r>
              <a:rPr lang="pt-BR" sz="2800" b="1" dirty="0" smtClean="0">
                <a:latin typeface="Arial Rounded MT Bold" pitchFamily="34" charset="0"/>
              </a:rPr>
              <a:t>Poema de sete faces</a:t>
            </a:r>
            <a:endParaRPr lang="pt-BR" sz="2800" dirty="0">
              <a:latin typeface="Arial Rounded MT Bold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187624" y="889844"/>
            <a:ext cx="727280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>
                <a:latin typeface="+mn-lt"/>
              </a:rPr>
              <a:t>Quando nasci, um anjo torto </a:t>
            </a:r>
            <a:br>
              <a:rPr lang="pt-BR" sz="2000" dirty="0" smtClean="0">
                <a:latin typeface="+mn-lt"/>
              </a:rPr>
            </a:br>
            <a:r>
              <a:rPr lang="pt-BR" sz="2000" dirty="0" smtClean="0">
                <a:latin typeface="+mn-lt"/>
              </a:rPr>
              <a:t>desses que vivem na sombra </a:t>
            </a:r>
            <a:br>
              <a:rPr lang="pt-BR" sz="2000" dirty="0" smtClean="0">
                <a:latin typeface="+mn-lt"/>
              </a:rPr>
            </a:br>
            <a:r>
              <a:rPr lang="pt-BR" sz="2000" dirty="0" smtClean="0">
                <a:latin typeface="+mn-lt"/>
              </a:rPr>
              <a:t>disse: Vai, Carlos! ser gauche na vida</a:t>
            </a:r>
            <a:r>
              <a:rPr lang="pt-BR" sz="2000" dirty="0" smtClean="0">
                <a:latin typeface="+mn-lt"/>
              </a:rPr>
              <a:t>.</a:t>
            </a:r>
          </a:p>
          <a:p>
            <a:endParaRPr lang="pt-BR" sz="2000" dirty="0" smtClean="0">
              <a:latin typeface="+mn-lt"/>
            </a:endParaRPr>
          </a:p>
          <a:p>
            <a:r>
              <a:rPr lang="pt-BR" sz="2000" dirty="0" smtClean="0">
                <a:latin typeface="+mn-lt"/>
              </a:rPr>
              <a:t>As casas espiam os homens </a:t>
            </a:r>
            <a:br>
              <a:rPr lang="pt-BR" sz="2000" dirty="0" smtClean="0">
                <a:latin typeface="+mn-lt"/>
              </a:rPr>
            </a:br>
            <a:r>
              <a:rPr lang="pt-BR" sz="2000" dirty="0" smtClean="0">
                <a:latin typeface="+mn-lt"/>
              </a:rPr>
              <a:t>que correm atrás de mulheres. </a:t>
            </a:r>
            <a:br>
              <a:rPr lang="pt-BR" sz="2000" dirty="0" smtClean="0">
                <a:latin typeface="+mn-lt"/>
              </a:rPr>
            </a:br>
            <a:r>
              <a:rPr lang="pt-BR" sz="2000" dirty="0" smtClean="0">
                <a:latin typeface="+mn-lt"/>
              </a:rPr>
              <a:t>A tarde talvez fosse azul, </a:t>
            </a:r>
            <a:br>
              <a:rPr lang="pt-BR" sz="2000" dirty="0" smtClean="0">
                <a:latin typeface="+mn-lt"/>
              </a:rPr>
            </a:br>
            <a:r>
              <a:rPr lang="pt-BR" sz="2000" dirty="0" smtClean="0">
                <a:latin typeface="+mn-lt"/>
              </a:rPr>
              <a:t>não houvesse tantos desejos</a:t>
            </a:r>
            <a:r>
              <a:rPr lang="pt-BR" sz="2000" dirty="0" smtClean="0">
                <a:latin typeface="+mn-lt"/>
              </a:rPr>
              <a:t>.</a:t>
            </a:r>
          </a:p>
          <a:p>
            <a:endParaRPr lang="pt-BR" sz="2000" dirty="0" smtClean="0">
              <a:latin typeface="+mn-lt"/>
            </a:endParaRPr>
          </a:p>
          <a:p>
            <a:r>
              <a:rPr lang="pt-BR" sz="2000" dirty="0" smtClean="0">
                <a:latin typeface="+mn-lt"/>
              </a:rPr>
              <a:t>O bonde passa cheio de pernas: </a:t>
            </a:r>
            <a:br>
              <a:rPr lang="pt-BR" sz="2000" dirty="0" smtClean="0">
                <a:latin typeface="+mn-lt"/>
              </a:rPr>
            </a:br>
            <a:r>
              <a:rPr lang="pt-BR" sz="2000" dirty="0" smtClean="0">
                <a:latin typeface="+mn-lt"/>
              </a:rPr>
              <a:t>pernas brancas pretas amarelas. </a:t>
            </a:r>
            <a:br>
              <a:rPr lang="pt-BR" sz="2000" dirty="0" smtClean="0">
                <a:latin typeface="+mn-lt"/>
              </a:rPr>
            </a:br>
            <a:r>
              <a:rPr lang="pt-BR" sz="2000" dirty="0" smtClean="0">
                <a:latin typeface="+mn-lt"/>
              </a:rPr>
              <a:t>Para que tanta perna, meu Deus, pergunta meu coração. </a:t>
            </a:r>
            <a:br>
              <a:rPr lang="pt-BR" sz="2000" dirty="0" smtClean="0">
                <a:latin typeface="+mn-lt"/>
              </a:rPr>
            </a:br>
            <a:r>
              <a:rPr lang="pt-BR" sz="2000" dirty="0" smtClean="0">
                <a:latin typeface="+mn-lt"/>
              </a:rPr>
              <a:t>Porém meus olhos </a:t>
            </a:r>
            <a:br>
              <a:rPr lang="pt-BR" sz="2000" dirty="0" smtClean="0">
                <a:latin typeface="+mn-lt"/>
              </a:rPr>
            </a:br>
            <a:r>
              <a:rPr lang="pt-BR" sz="2000" dirty="0" smtClean="0">
                <a:latin typeface="+mn-lt"/>
              </a:rPr>
              <a:t>não perguntam nada</a:t>
            </a:r>
            <a:r>
              <a:rPr lang="pt-BR" sz="2000" dirty="0" smtClean="0">
                <a:latin typeface="+mn-lt"/>
              </a:rPr>
              <a:t>.</a:t>
            </a:r>
          </a:p>
          <a:p>
            <a:endParaRPr lang="pt-BR" sz="200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03648" y="260648"/>
            <a:ext cx="4824536" cy="6668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/>
              <a:t>O homem atrás do bigode </a:t>
            </a:r>
            <a:br>
              <a:rPr lang="pt-BR" sz="2000" dirty="0" smtClean="0"/>
            </a:br>
            <a:r>
              <a:rPr lang="pt-BR" sz="2000" dirty="0" smtClean="0"/>
              <a:t>é sério, simples e forte. </a:t>
            </a:r>
            <a:br>
              <a:rPr lang="pt-BR" sz="2000" dirty="0" smtClean="0"/>
            </a:br>
            <a:r>
              <a:rPr lang="pt-BR" sz="2000" dirty="0" smtClean="0"/>
              <a:t>Quase não conversa. </a:t>
            </a:r>
            <a:br>
              <a:rPr lang="pt-BR" sz="2000" dirty="0" smtClean="0"/>
            </a:br>
            <a:r>
              <a:rPr lang="pt-BR" sz="2000" dirty="0" smtClean="0"/>
              <a:t>Tem poucos, raros amigos </a:t>
            </a:r>
            <a:br>
              <a:rPr lang="pt-BR" sz="2000" dirty="0" smtClean="0"/>
            </a:br>
            <a:r>
              <a:rPr lang="pt-BR" sz="2000" dirty="0" smtClean="0"/>
              <a:t>o homem atrás dos óculos e do -bigode</a:t>
            </a:r>
            <a:r>
              <a:rPr lang="pt-BR" sz="2000" dirty="0" smtClean="0"/>
              <a:t>,</a:t>
            </a:r>
          </a:p>
          <a:p>
            <a:endParaRPr lang="pt-BR" sz="2000" dirty="0" smtClean="0"/>
          </a:p>
          <a:p>
            <a:r>
              <a:rPr lang="pt-BR" sz="2000" dirty="0" smtClean="0"/>
              <a:t>Meu Deus, por que me abandonaste </a:t>
            </a:r>
            <a:br>
              <a:rPr lang="pt-BR" sz="2000" dirty="0" smtClean="0"/>
            </a:br>
            <a:r>
              <a:rPr lang="pt-BR" sz="2000" dirty="0" smtClean="0"/>
              <a:t>se sabias que eu não era Deus </a:t>
            </a:r>
            <a:br>
              <a:rPr lang="pt-BR" sz="2000" dirty="0" smtClean="0"/>
            </a:br>
            <a:r>
              <a:rPr lang="pt-BR" sz="2000" dirty="0" smtClean="0"/>
              <a:t>se sabias que eu era fraco</a:t>
            </a:r>
            <a:r>
              <a:rPr lang="pt-BR" sz="2000" dirty="0" smtClean="0"/>
              <a:t>.</a:t>
            </a:r>
          </a:p>
          <a:p>
            <a:endParaRPr lang="pt-BR" sz="2000" dirty="0" smtClean="0"/>
          </a:p>
          <a:p>
            <a:r>
              <a:rPr lang="pt-BR" sz="2000" dirty="0" smtClean="0"/>
              <a:t>Mundo </a:t>
            </a:r>
            <a:r>
              <a:rPr lang="pt-BR" sz="2000" dirty="0" err="1" smtClean="0"/>
              <a:t>mundo</a:t>
            </a:r>
            <a:r>
              <a:rPr lang="pt-BR" sz="2000" dirty="0" smtClean="0"/>
              <a:t> vasto mundo, </a:t>
            </a:r>
            <a:br>
              <a:rPr lang="pt-BR" sz="2000" dirty="0" smtClean="0"/>
            </a:br>
            <a:r>
              <a:rPr lang="pt-BR" sz="2000" dirty="0" smtClean="0"/>
              <a:t>se eu me chamasse Raimundo </a:t>
            </a:r>
            <a:br>
              <a:rPr lang="pt-BR" sz="2000" dirty="0" smtClean="0"/>
            </a:br>
            <a:r>
              <a:rPr lang="pt-BR" sz="2000" dirty="0" smtClean="0"/>
              <a:t>seria uma rima, não seria uma solução. </a:t>
            </a:r>
            <a:br>
              <a:rPr lang="pt-BR" sz="2000" dirty="0" smtClean="0"/>
            </a:br>
            <a:r>
              <a:rPr lang="pt-BR" sz="2000" dirty="0" smtClean="0"/>
              <a:t>Mundo </a:t>
            </a:r>
            <a:r>
              <a:rPr lang="pt-BR" sz="2000" dirty="0" err="1" smtClean="0"/>
              <a:t>mundo</a:t>
            </a:r>
            <a:r>
              <a:rPr lang="pt-BR" sz="2000" dirty="0" smtClean="0"/>
              <a:t> vasto mundo, </a:t>
            </a:r>
            <a:br>
              <a:rPr lang="pt-BR" sz="2000" dirty="0" smtClean="0"/>
            </a:br>
            <a:r>
              <a:rPr lang="pt-BR" sz="2000" dirty="0" smtClean="0"/>
              <a:t>mais vasto é meu coração</a:t>
            </a:r>
            <a:r>
              <a:rPr lang="pt-BR" sz="2000" dirty="0" smtClean="0"/>
              <a:t>.</a:t>
            </a:r>
          </a:p>
          <a:p>
            <a:endParaRPr lang="pt-BR" sz="2000" dirty="0" smtClean="0"/>
          </a:p>
          <a:p>
            <a:r>
              <a:rPr lang="pt-BR" sz="2000" dirty="0" smtClean="0"/>
              <a:t>Eu não devia te dizer </a:t>
            </a:r>
            <a:br>
              <a:rPr lang="pt-BR" sz="2000" dirty="0" smtClean="0"/>
            </a:br>
            <a:r>
              <a:rPr lang="pt-BR" sz="2000" dirty="0" smtClean="0"/>
              <a:t>mas essa lua </a:t>
            </a:r>
            <a:br>
              <a:rPr lang="pt-BR" sz="2000" dirty="0" smtClean="0"/>
            </a:br>
            <a:r>
              <a:rPr lang="pt-BR" sz="2000" dirty="0" smtClean="0"/>
              <a:t>mas esse conhaque </a:t>
            </a:r>
            <a:br>
              <a:rPr lang="pt-BR" sz="2000" dirty="0" smtClean="0"/>
            </a:br>
            <a:r>
              <a:rPr lang="pt-BR" sz="2000" dirty="0" smtClean="0"/>
              <a:t>botam a gente comovido como o diabo. </a:t>
            </a:r>
          </a:p>
          <a:p>
            <a:endParaRPr lang="pt-BR" dirty="0"/>
          </a:p>
        </p:txBody>
      </p:sp>
      <p:sp>
        <p:nvSpPr>
          <p:cNvPr id="6146" name="AutoShape 2" descr="data:image/jpeg;base64,/9j/4AAQSkZJRgABAQAAAQABAAD/2wCEAAkGBhQSERUUExMVFRQWGBwaGBgYGRoaHBobHBwaHRgbGBgaGyYfGBojHCMaHy8iIycpLCwtGiAxNTAsNScuLCkBCQoKBQUFDQUFDSkYEhgpKSkpKSkpKSkpKSkpKSkpKSkpKSkpKSkpKSkpKSkpKSkpKSkpKSkpKSkpKSkpKSkpKf/AABEIAHsAewMBIgACEQEDEQH/xAAcAAACAwEBAQEAAAAAAAAAAAAFBgMEBwIBCAD/xAA8EAABAgMGAgcGBQMFAQAAAAABAhEAAyEEBRIxQVEGYRMicYGRofAHMkKxwdEUIzPh8VJighZDcqKyFf/EABQBAQAAAAAAAAAAAAAAAAAAAAD/xAAUEQEAAAAAAAAAAAAAAAAAAAAA/9oADAMBAAIRAxEAPwDS0n138sokBY+vXdA9Fp57euUSWdClTXcsPQpAWFTNeX0jwzuzSjx5NsKlJACiMQNdg38Rkt68P3n+LCelUxmMlTt1ScyGzzpAa8FU745c76fWKl13RNQCFrK2NCeYrHlrmFCyltKPAXytvKOgv5wNFqJfu/bvi/YpWLrGgfxgOkgnzr9YimWkB9cqevnE9oXp2wCvK0YfIQHl73pNABlKZiaEZ8iPrzMULHxjMSppyUFLCqSxZzvQjwgdfluIlkjN6jkfpyjObzvM4mdtPrprAb/YbzRNTiSRTR3bw0/iLSV/SPnS4+MZtkmpmIUSHGNBdiKODyZ2Ojxvd33kmdKRMlqdC0hSTuDXx+0BYttvRKQVrUEpDkk8vRhTtHtNswUQmYCKMa7dsQe0a7p1ql9FJUkYSSoEs+rftyjMZHs8mqSCVoB2z84Bs4e9omKYZU8BKnISrQ1p2fzWH66L1HTYTlUvpl5R88TV4isagqY65mLN38WTkzJYXNWJYUApqkJcYm1yeA+lpVuR1GUMzA6dPlqmguGChrz++kZ7Y76kqQoqtiUoTMpWpQc+dfGLU2/JSLPLmyiVyUKZauT5nxgNJVfEoFRxhsQGerecCpltRMUSC4qIy+8LykpnY02lBlrWFIYvhGr1bk3yhdn8XTTaliTOPRFVC2YIHqkBuCGJYZlh9vOGJKAkMMh6/eM34KvzHNHSLDJRUk60SD5w13xxOJU5EpMszFqYlKakDcgaFjUnSAs3zaghL9vjCjOtYWXO3gOUD+MfaIhEwyFSZwmpYswZlVFXr2ighPPHkwu1lWogan5sIA5e97KQ43LHuP05QiX0hRWTvt5eR8os3vxFOmDrSAh9HPjl3vHV0XTNtIMyauXJkpDrmKctySgF1KOTPrAL6l1zz9UPhD5wN7TBZLN0M1KlYSTLIrRVSltsTkf8mhdv3hXBK6SWszJYZyUYFJfViSMPfTnAAHMvT14QGjcT8eWWeTjRNlzEkglBodw6Sx883gLZ+LZKUhLzC2rn7QozZrkZVyLfRvrHpnNRn8PvAX5cv89SXAJWrkKk5xa/0ssn9SUP8h3QIvVTTFb4jXvMVVrJDv62gGeycGqXMSgz5QxEAl3bujYLPLsciwJsWOWoYesss5JqVEbvHzv03M+Wfb9YkmzFAAuquVeW0A0XxwrLlzSJdpQpJyxGo8C0Q2PhtIUCbRKHfybfKFozScyQPXjHtlDqq5DwD4i8yhCJIRIV06cBWtBUt1EIJQv/AG8JNAkZRet3Ck6RbFSl2hc0HB1y4cpDKFD8Iyrk8V+AryldPJkWno/w6VmakrHuzEh0hKnDJUpnSXHjDTel8BdpUBLWsu5SuWcKhs5D130gLCOEEotMjAlz0c0TCovh91UsnYYnA0qqK19S5ctTISBud/3h4N3yZcpxLwpJBwuQxLPR/TQlcQWZIUCnUUb1WAUbxkKnLSkBg9YsW+7eilIGIB1hk9gzI2aL8tAQH19axym12cuZqhjBIDglgWyGRcwHnFduCLKEqAeZJAYBq4uqW7A8ZkpTUaj8u7uMMHFNvMxWrAUfM0Zz8gNIXZooN38N2EBEuuQr9frHpSdvD9w8c46cn9V1jnpN3MBbvZRMxQ0xH5mKWXfFy3/qLp8SuzMuc82ioQGEBykRNNmuEjQfSIVGPHgOnzHziSzZjtERlt6x7Z/eEAXmE4S2eY7RWPpD/wCwFSZakSlqSqWheLqgMpIIqTXuj5sQuN/9mVs6W7JBXmkKl12QopT5UblAGLYMcmZjBSzM+YpCJeax6+UM/EXEMuSVAmhGXrujOLzvxJBCS5J8vpAQXheYAIivYrKcJWrWOrDYkrOI13eLt4HIDIQAG3WYFJOzt26D+IUlqzD5GmbwzW21YqJyBfvZh3ecc2PgqbaE9JJVLwEkAFTEciwOmVcoBYwPy7X9VjoJOjQxL4CtaTQIPMLA+cVpnCFtf9I9ykt84AXbx+avP3lV8YqrizeQeYunxHvqYiAyZ+f8QESBH5ucdgV389I6lpzf12+tICWy2JUwsgEqzYN84M3fwXPWoOno0vmvTnhFS0MHDfCiE4FTh1zhIRkQ7kAA06RmIfds4u3zMkyLKlLBSlMoFgMRLYlAP1QSR1dwaZmAq2Pg+xyVI/GT14Aa9ZKKUfClOJXLzhzkfhpcpUuyrVJl4lFOBeNJJ5klnbeEOTwB00iTOl2iTinJxFOEgJILMVA1VmTQZNDpwbwBZJIlzJ84qnpJJT7ssEOAMgVBmdyASBQNUBV4XMtSwSFzklusVgMeaWoOyJrPwYs1KCAS2Y8jr4xoFs4eE1B6FaMX9poB2ByIXU3tNlLVZ5ywpXwLfqlhlk+IbGAHWTh4gKJQUhCXNQTTsoPEQh39fTTVID4XYkaZZZ1qIZOO+PLQlIs0vCgdH+YsDrKJJ6oJ90MzkVqQ9IzJSSSatr3+tYA5LINXz1Gj7VowizZr8myHMspY1IIcdvvOKU7oB3dNUlyXw5F9zm3+LvlSC01LjWvm9S1cmbx7oAvZuN8fvoKSauKjLuPzgki/0kPjHiPrWEaypAXyOdNfQ+e8GfwaTXCioBq/0gFe8UtMWf71fOKz/KLNsU05b/1K+fOOJKXHu6Z/aAjlGtIeuCOGOp+IWKU6NJDuScIWew5DdjtA/g/hjpliYpDy0uw0WUhzv1cnbcAVMNXEd5iTgQCpwwc9WicSXBAGElmCQOzaAqT70/NWCTUhVMmB/q+HCkjrBqtA+8rnnWu1ps0kFSwyeQb3lqPwgOxPIMKtDVwbwqu2WqXOYypcl8awPeLBpSfh3xEOBUZlo1e7Lkk2dKhJQEYqqOZUX1UakbDIQC3wj7NLPY5BTN/PmK/UUr3Bq0tL9UP8WZ8ois9w2aatSZCzKWl+q+IEbhJq2lDDBfl+S5A/MWkOcjnz7YQ72vKyzFpKJqkKT1gZSgCDqyt8x5QFa/pNpsKxOSXILYg+R0WnPCajWOL3Si0yk2iUqkzrc0TBmDtVwd4KzeI5NqPRzFjEKBRIAXTXQHyPKF+3WA2NUwJcyV1WgVKTliRy07uUABtlyiaQqdMUlWXuuGBNAXrmfGF+33aETcL9XPEK0zft5H6xod12lMxLAdXZQ05j6RBefB0mcHR+WvOlUnZ0nLuIygEm+8AQlKAwAzOtPMFWKpdvGBtktZQGL4a05mnJ+znDBenC0+SCVIxJHxIqwzJIzA+8ABLAy0r/ACIDpUwFVN/L+duUN1gkIMtJK2J3UB39+ffCZZlVdsqV1Z/LKCa7z/tBoKucmDQAa3y3mKb+pRPiYJcPXIqeVZiWmqjRzslO6zptnlmzSOAh1jOUQokqKXCcIJL51pQnQgweslw4plnscsKQla1CYUu6UpAXM6xoVk4etV0qGwEBZuKQFL6OUklnACOsAkEJFHLBgz4qlTkiD9k9mCJszprcrEwAElJOHCHwhamCiw+EMATrDfd93SLJLTLky0y0AZJGfNRzUW1JMA71vNc5WCWcKAOsrLkwgJ7RepKjIswCUy88IASnkNBqWhb4s9o34PDKSelnEMoD4STSr1J2aBHF3HSLMg2ay+9V1DftGZjPeHF9JaOlmqcI6znLE9HJ227IBkn2CfbF9NaF4QQ4Sp1N3PRnSW1CuUCbyty5E38pKEhKlB8AZbFikjVL6c4JXjxI6WJwjZOZoxpTZB8Aci6xPvMkUzOdBShdgf7i/c+sAYtC5cxAXI6kw0WgEeIf4eejeJq5r/WqWErIUQGCjUjZ92jPJpUcyKdg3cg6NSPUrKS+LlSlfTwGhJsIl9YLSQ70oR/jpBi67wOGlKM5+0ZbZbQsn3lEhmqeb1fWLKbympL4lKbd6gHs1/eA2ETAE1IJNHptACVwxd8y0KROKETVsZaRMKcVBiYAsDXk/cYESuIrOqQqYSpMxH+2TUq+HDm4fw1hOky5lqnkgOpSgVEA0qGyqO/aAOcc8IGwrQAsLRNBKH95xmFEUJrmOb1ELZRyeNcPCyJko9M80qzJeh3T/TXQQsWr2ddc4LQydApBJ7yCAYBnN4TEYsYUE1IUFJVr1inEMJUkFhmSC2jxDwrfKBbbMfy3HSS+qV06oY4VUCSxICSWcirxTtdnSOjAFFEg/wDRWejHLYUDCkKsqaU3gkAkALSoDmya+Z7XgNuvm9wKZvnnloSduUZpxlxxgSZcpVSOsXbuDZRe4ntKhLUQouWjK7bMJWl6uS8BBPtBViKs/WbxJZLWQMKTU/LIDwj1UoYCW1A7orSQ2IjMPAXFJUQ9XJ5lwTXWtQ/jEwsazmlTV+HsxDtZ23AjmwzCRme6moGnJ4bLKjo5ZUminFSST+ord4BQmyCKnfl5EZvl5RyFONHrtrlkdTE8ycVgYi9Oz4jtEVmSC42wgfP5wEqJZbFhIqavtl94kCSw7md+0HYNkIgm2tYR72jeBDUj0LPWrk7ePn3wHFoYip3Ob+jrGoez28ZE+ziShCUTZYcgZrcnrvmdAdssmjJiK9z/APmLV12+ZKWiZLUUrSxChm+IA9oIJDGheA32TLwhqH7PFNdnBNRWDM9AZ/XwwPmLILCA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6148" name="Picture 4" descr="http://25.media.tumblr.com/tumblr_lc1vc966O71qf0nwmo1_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060847"/>
            <a:ext cx="2592288" cy="25922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99"/>
          </a:xfrm>
        </p:spPr>
        <p:txBody>
          <a:bodyPr/>
          <a:lstStyle/>
          <a:p>
            <a:pPr algn="ctr"/>
            <a:r>
              <a:rPr lang="pt-BR" sz="2800" dirty="0" smtClean="0">
                <a:latin typeface="Arial Rounded MT Bold" pitchFamily="34" charset="0"/>
              </a:rPr>
              <a:t>Principais nomes do modernismo brasileiro</a:t>
            </a:r>
            <a:endParaRPr lang="pt-BR" sz="2800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600200"/>
            <a:ext cx="3826768" cy="4530725"/>
          </a:xfrm>
        </p:spPr>
        <p:txBody>
          <a:bodyPr/>
          <a:lstStyle/>
          <a:p>
            <a:r>
              <a:rPr lang="pt-BR" dirty="0" smtClean="0"/>
              <a:t>Cecília Meireles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smtClean="0"/>
              <a:t>        Poesia</a:t>
            </a:r>
            <a:endParaRPr lang="pt-BR" dirty="0"/>
          </a:p>
        </p:txBody>
      </p:sp>
      <p:pic>
        <p:nvPicPr>
          <p:cNvPr id="5122" name="Picture 2" descr="http://2.bp.blogspot.com/_yIYT4DqCRb8/TT4Inxq6U2I/AAAAAAAAMTU/zIgAi1lyj2Y/s1600/cecilia-meireles_art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99529" y="1700808"/>
            <a:ext cx="4619406" cy="35283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800" dirty="0" smtClean="0">
                <a:latin typeface="Arial Rounded MT Bold" pitchFamily="34" charset="0"/>
              </a:rPr>
              <a:t>Motivo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052736"/>
            <a:ext cx="4172272" cy="5078189"/>
          </a:xfrm>
        </p:spPr>
        <p:txBody>
          <a:bodyPr/>
          <a:lstStyle/>
          <a:p>
            <a:pPr>
              <a:buNone/>
            </a:pPr>
            <a:r>
              <a:rPr lang="pt-BR" sz="2000" dirty="0" smtClean="0"/>
              <a:t>Eu canto porque o instante existe</a:t>
            </a:r>
          </a:p>
          <a:p>
            <a:pPr>
              <a:buNone/>
            </a:pPr>
            <a:r>
              <a:rPr lang="pt-BR" sz="2000" dirty="0" smtClean="0"/>
              <a:t>e a minha vida está completa.</a:t>
            </a:r>
          </a:p>
          <a:p>
            <a:pPr>
              <a:buNone/>
            </a:pPr>
            <a:r>
              <a:rPr lang="pt-BR" sz="2000" dirty="0" smtClean="0"/>
              <a:t>Não sou alegre nem sou triste:</a:t>
            </a:r>
          </a:p>
          <a:p>
            <a:pPr>
              <a:buNone/>
            </a:pPr>
            <a:r>
              <a:rPr lang="pt-BR" sz="2000" dirty="0" smtClean="0"/>
              <a:t>sou poeta.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Irmão das coisas fugidias,</a:t>
            </a:r>
          </a:p>
          <a:p>
            <a:pPr>
              <a:buNone/>
            </a:pPr>
            <a:r>
              <a:rPr lang="pt-BR" sz="2000" dirty="0" smtClean="0"/>
              <a:t>não sinto gozo nem tormento.</a:t>
            </a:r>
          </a:p>
          <a:p>
            <a:pPr>
              <a:buNone/>
            </a:pPr>
            <a:r>
              <a:rPr lang="pt-BR" sz="2000" dirty="0" smtClean="0"/>
              <a:t>Atravesso noites e dias</a:t>
            </a:r>
          </a:p>
          <a:p>
            <a:pPr>
              <a:buNone/>
            </a:pPr>
            <a:r>
              <a:rPr lang="pt-BR" sz="2000" dirty="0" smtClean="0"/>
              <a:t>no vento.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Se desmorono ou se edifico,</a:t>
            </a:r>
          </a:p>
          <a:p>
            <a:pPr>
              <a:buNone/>
            </a:pPr>
            <a:r>
              <a:rPr lang="pt-BR" sz="2000" dirty="0" smtClean="0"/>
              <a:t>se permaneço ou me desfaço,</a:t>
            </a:r>
          </a:p>
          <a:p>
            <a:pPr>
              <a:buNone/>
            </a:pPr>
            <a:r>
              <a:rPr lang="pt-BR" sz="2000" dirty="0" smtClean="0"/>
              <a:t>— não sei, não sei. Não sei se fico</a:t>
            </a:r>
          </a:p>
          <a:p>
            <a:pPr>
              <a:buNone/>
            </a:pPr>
            <a:r>
              <a:rPr lang="pt-BR" sz="2000" dirty="0" smtClean="0"/>
              <a:t>ou passo.</a:t>
            </a:r>
          </a:p>
          <a:p>
            <a:pPr>
              <a:buNone/>
            </a:pPr>
            <a:endParaRPr lang="pt-BR" sz="2000" dirty="0" smtClean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xfrm>
            <a:off x="4648200" y="1052737"/>
            <a:ext cx="4244280" cy="1728192"/>
          </a:xfrm>
        </p:spPr>
        <p:txBody>
          <a:bodyPr/>
          <a:lstStyle/>
          <a:p>
            <a:pPr>
              <a:buNone/>
            </a:pPr>
            <a:r>
              <a:rPr lang="pt-BR" sz="2000" dirty="0" smtClean="0"/>
              <a:t>Sei que canto. E a canção é tudo.</a:t>
            </a:r>
          </a:p>
          <a:p>
            <a:pPr>
              <a:buNone/>
            </a:pPr>
            <a:r>
              <a:rPr lang="pt-BR" sz="2000" dirty="0" smtClean="0"/>
              <a:t>Tem sangue eterno a asa </a:t>
            </a:r>
            <a:r>
              <a:rPr lang="pt-BR" sz="2000" dirty="0" smtClean="0"/>
              <a:t>ritmada</a:t>
            </a:r>
            <a:r>
              <a:rPr lang="pt-BR" sz="2000" dirty="0" smtClean="0"/>
              <a:t>.</a:t>
            </a:r>
          </a:p>
          <a:p>
            <a:pPr>
              <a:buNone/>
            </a:pPr>
            <a:r>
              <a:rPr lang="pt-BR" sz="2000" dirty="0" smtClean="0"/>
              <a:t>E um dia sei que estarei mudo:</a:t>
            </a:r>
          </a:p>
          <a:p>
            <a:pPr>
              <a:buNone/>
            </a:pPr>
            <a:r>
              <a:rPr lang="pt-BR" sz="2000" dirty="0" smtClean="0"/>
              <a:t>— mais nada.</a:t>
            </a:r>
          </a:p>
          <a:p>
            <a:endParaRPr lang="pt-BR" dirty="0"/>
          </a:p>
        </p:txBody>
      </p:sp>
      <p:pic>
        <p:nvPicPr>
          <p:cNvPr id="30722" name="Picture 2" descr="http://passeipostei.files.wordpress.com/2011/05/cecilia-meireles-32.jpg?w=7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615638"/>
            <a:ext cx="3810744" cy="34498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3.bp.blogspot.com/-tsTYdNPjMFY/TdGQQa8qH3I/AAAAAAAAAZM/6VwlwbVUTgU/s1600/cecilia%2Bmeirel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268760"/>
            <a:ext cx="8070631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99"/>
          </a:xfrm>
        </p:spPr>
        <p:txBody>
          <a:bodyPr/>
          <a:lstStyle/>
          <a:p>
            <a:pPr algn="ctr"/>
            <a:r>
              <a:rPr lang="pt-BR" sz="2800" dirty="0" smtClean="0">
                <a:latin typeface="Arial Rounded MT Bold" pitchFamily="34" charset="0"/>
              </a:rPr>
              <a:t>Principais nomes do modernismo brasileiro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30725"/>
          </a:xfrm>
        </p:spPr>
        <p:txBody>
          <a:bodyPr/>
          <a:lstStyle/>
          <a:p>
            <a:r>
              <a:rPr lang="pt-BR" dirty="0" smtClean="0"/>
              <a:t>Vinícius de Moraes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smtClean="0"/>
              <a:t>	Poesia</a:t>
            </a:r>
            <a:endParaRPr lang="pt-BR" dirty="0"/>
          </a:p>
        </p:txBody>
      </p:sp>
      <p:pic>
        <p:nvPicPr>
          <p:cNvPr id="32770" name="Picture 2" descr="http://www.poesiaspoemaseversos.com.br/w/wp-content/uploads/2012/01/vinicius-de-moraes-ros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060848"/>
            <a:ext cx="5359224" cy="42108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800" dirty="0" smtClean="0">
                <a:latin typeface="Arial Rounded MT Bold" pitchFamily="34" charset="0"/>
              </a:rPr>
              <a:t>Soneto da Separação</a:t>
            </a:r>
            <a:endParaRPr lang="pt-BR" sz="2800" dirty="0">
              <a:latin typeface="Arial Rounded MT Bold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51720" y="908720"/>
            <a:ext cx="5544616" cy="522220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pt-BR" sz="2000" dirty="0" smtClean="0"/>
              <a:t>De repente do riso fez-se o </a:t>
            </a:r>
            <a:r>
              <a:rPr lang="pt-BR" sz="2000" dirty="0" smtClean="0"/>
              <a:t>pranto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Silencioso </a:t>
            </a:r>
            <a:r>
              <a:rPr lang="pt-BR" sz="2000" dirty="0" smtClean="0"/>
              <a:t>e branco como a bruma </a:t>
            </a: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das bocas unidas fez-se a espuma </a:t>
            </a: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das mãos espalmadas fez-se o espanto. </a:t>
            </a:r>
            <a:endParaRPr lang="pt-BR" sz="2000" dirty="0" smtClean="0"/>
          </a:p>
          <a:p>
            <a:pPr>
              <a:spcBef>
                <a:spcPts val="0"/>
              </a:spcBef>
              <a:buNone/>
            </a:pP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De </a:t>
            </a:r>
            <a:r>
              <a:rPr lang="pt-BR" sz="2000" dirty="0" smtClean="0"/>
              <a:t>repente da calma fez-se o vento </a:t>
            </a: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Que </a:t>
            </a:r>
            <a:r>
              <a:rPr lang="pt-BR" sz="2000" dirty="0" smtClean="0"/>
              <a:t>dos olhos desfez a última chama </a:t>
            </a: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da paixão fez-se o pressentimento </a:t>
            </a: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do momento imóvel fez-se o drama. </a:t>
            </a:r>
            <a:endParaRPr lang="pt-BR" sz="2000" dirty="0" smtClean="0"/>
          </a:p>
          <a:p>
            <a:pPr>
              <a:spcBef>
                <a:spcPts val="0"/>
              </a:spcBef>
              <a:buNone/>
            </a:pP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De </a:t>
            </a:r>
            <a:r>
              <a:rPr lang="pt-BR" sz="2000" dirty="0" smtClean="0"/>
              <a:t>repente, não mais que de repente </a:t>
            </a: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Fez-se </a:t>
            </a:r>
            <a:r>
              <a:rPr lang="pt-BR" sz="2000" dirty="0" smtClean="0"/>
              <a:t>de triste o que se fez amante </a:t>
            </a: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de sozinho o que se fez </a:t>
            </a:r>
            <a:r>
              <a:rPr lang="pt-BR" sz="2000" dirty="0" smtClean="0"/>
              <a:t>contente.</a:t>
            </a:r>
          </a:p>
          <a:p>
            <a:pPr>
              <a:spcBef>
                <a:spcPts val="0"/>
              </a:spcBef>
              <a:buNone/>
            </a:pP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Fez-se </a:t>
            </a:r>
            <a:r>
              <a:rPr lang="pt-BR" sz="2000" dirty="0" smtClean="0"/>
              <a:t>do amigo próximo o distante </a:t>
            </a: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Fez-se </a:t>
            </a:r>
            <a:r>
              <a:rPr lang="pt-BR" sz="2000" dirty="0" smtClean="0"/>
              <a:t>da vida uma aventura errante </a:t>
            </a: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De </a:t>
            </a:r>
            <a:r>
              <a:rPr lang="pt-BR" sz="2000" dirty="0" smtClean="0"/>
              <a:t>repente, não mais que de repente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99"/>
          </a:xfrm>
        </p:spPr>
        <p:txBody>
          <a:bodyPr/>
          <a:lstStyle/>
          <a:p>
            <a:pPr algn="ctr"/>
            <a:r>
              <a:rPr lang="pt-BR" sz="2800" dirty="0" smtClean="0">
                <a:latin typeface="Arial Rounded MT Bold" pitchFamily="34" charset="0"/>
              </a:rPr>
              <a:t>Soneto Do Amor </a:t>
            </a:r>
            <a:r>
              <a:rPr lang="pt-BR" sz="2800" dirty="0" smtClean="0">
                <a:latin typeface="Arial Rounded MT Bold" pitchFamily="34" charset="0"/>
              </a:rPr>
              <a:t>Total</a:t>
            </a:r>
            <a:endParaRPr lang="pt-BR" sz="2800" dirty="0">
              <a:latin typeface="Arial Rounded MT Bold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91680" y="908720"/>
            <a:ext cx="5410944" cy="5294213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pt-BR" sz="2000" dirty="0" smtClean="0"/>
              <a:t>Amo-te tanto, meu amor... não </a:t>
            </a:r>
            <a:r>
              <a:rPr lang="pt-BR" sz="2000" dirty="0" smtClean="0"/>
              <a:t>cante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O </a:t>
            </a:r>
            <a:r>
              <a:rPr lang="pt-BR" sz="2000" dirty="0" smtClean="0"/>
              <a:t>humano coração com mais verdade</a:t>
            </a:r>
            <a:r>
              <a:rPr lang="pt-BR" sz="2000" dirty="0" smtClean="0"/>
              <a:t>...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Amo-te </a:t>
            </a:r>
            <a:r>
              <a:rPr lang="pt-BR" sz="2000" dirty="0" smtClean="0"/>
              <a:t>como amigo e como </a:t>
            </a:r>
            <a:r>
              <a:rPr lang="pt-BR" sz="2000" dirty="0" smtClean="0"/>
              <a:t>amante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Numa </a:t>
            </a:r>
            <a:r>
              <a:rPr lang="pt-BR" sz="2000" dirty="0" smtClean="0"/>
              <a:t>sempre diversa </a:t>
            </a:r>
            <a:r>
              <a:rPr lang="pt-BR" sz="2000" dirty="0" smtClean="0"/>
              <a:t>realidade.</a:t>
            </a:r>
          </a:p>
          <a:p>
            <a:pPr>
              <a:spcBef>
                <a:spcPts val="0"/>
              </a:spcBef>
              <a:buNone/>
            </a:pP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Amo-te </a:t>
            </a:r>
            <a:r>
              <a:rPr lang="pt-BR" sz="2000" dirty="0" smtClean="0"/>
              <a:t>afim, de um calmo amor </a:t>
            </a:r>
            <a:r>
              <a:rPr lang="pt-BR" sz="2000" dirty="0" smtClean="0"/>
              <a:t>prestante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te amo além, presente na </a:t>
            </a:r>
            <a:r>
              <a:rPr lang="pt-BR" sz="2000" dirty="0" smtClean="0"/>
              <a:t>saudade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Amo-te</a:t>
            </a:r>
            <a:r>
              <a:rPr lang="pt-BR" sz="2000" dirty="0" smtClean="0"/>
              <a:t>, enfim, com grande </a:t>
            </a:r>
            <a:r>
              <a:rPr lang="pt-BR" sz="2000" dirty="0" smtClean="0"/>
              <a:t>liberdade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Dentro </a:t>
            </a:r>
            <a:r>
              <a:rPr lang="pt-BR" sz="2000" dirty="0" smtClean="0"/>
              <a:t>da eternidade e a cada </a:t>
            </a:r>
            <a:r>
              <a:rPr lang="pt-BR" sz="2000" dirty="0" smtClean="0"/>
              <a:t>instante.</a:t>
            </a:r>
          </a:p>
          <a:p>
            <a:pPr>
              <a:spcBef>
                <a:spcPts val="0"/>
              </a:spcBef>
              <a:buNone/>
            </a:pP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Amo-te </a:t>
            </a:r>
            <a:r>
              <a:rPr lang="pt-BR" sz="2000" dirty="0" smtClean="0"/>
              <a:t>como um bicho, </a:t>
            </a:r>
            <a:r>
              <a:rPr lang="pt-BR" sz="2000" dirty="0" smtClean="0"/>
              <a:t>simplesmente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De </a:t>
            </a:r>
            <a:r>
              <a:rPr lang="pt-BR" sz="2000" dirty="0" smtClean="0"/>
              <a:t>um amor sem mistério e sem </a:t>
            </a:r>
            <a:r>
              <a:rPr lang="pt-BR" sz="2000" dirty="0" smtClean="0"/>
              <a:t>virtude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Com </a:t>
            </a:r>
            <a:r>
              <a:rPr lang="pt-BR" sz="2000" dirty="0" smtClean="0"/>
              <a:t>um desejo maciço e </a:t>
            </a:r>
            <a:r>
              <a:rPr lang="pt-BR" sz="2000" dirty="0" smtClean="0"/>
              <a:t>permanente.</a:t>
            </a:r>
          </a:p>
          <a:p>
            <a:pPr>
              <a:spcBef>
                <a:spcPts val="0"/>
              </a:spcBef>
              <a:buNone/>
            </a:pP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de te amar assim, muito e </a:t>
            </a:r>
            <a:r>
              <a:rPr lang="pt-BR" sz="2000" dirty="0" smtClean="0"/>
              <a:t>amiúde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É </a:t>
            </a:r>
            <a:r>
              <a:rPr lang="pt-BR" sz="2000" dirty="0" smtClean="0"/>
              <a:t>que um dia em teu corpo de </a:t>
            </a:r>
            <a:r>
              <a:rPr lang="pt-BR" sz="2000" dirty="0" smtClean="0"/>
              <a:t>repente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Hei </a:t>
            </a:r>
            <a:r>
              <a:rPr lang="pt-BR" sz="2000" dirty="0" smtClean="0"/>
              <a:t>de morrer de amar mais do que pude.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02915"/>
          </a:xfrm>
        </p:spPr>
        <p:txBody>
          <a:bodyPr/>
          <a:lstStyle/>
          <a:p>
            <a:pPr algn="ctr"/>
            <a:r>
              <a:rPr lang="pt-BR" sz="2800" dirty="0" smtClean="0">
                <a:solidFill>
                  <a:schemeClr val="tx2"/>
                </a:solidFill>
                <a:latin typeface="Arial Rounded MT Bold" pitchFamily="34" charset="0"/>
              </a:rPr>
              <a:t>Principais nomes do modernismo brasileiro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30725"/>
          </a:xfrm>
        </p:spPr>
        <p:txBody>
          <a:bodyPr/>
          <a:lstStyle/>
          <a:p>
            <a:r>
              <a:rPr lang="pt-BR" dirty="0" smtClean="0"/>
              <a:t>Manuel Bandeira</a:t>
            </a:r>
          </a:p>
          <a:p>
            <a:pPr>
              <a:buNone/>
            </a:pPr>
            <a:r>
              <a:rPr lang="pt-BR" dirty="0" smtClean="0"/>
              <a:t>       literatura (poesia)</a:t>
            </a:r>
            <a:endParaRPr lang="pt-BR" dirty="0"/>
          </a:p>
        </p:txBody>
      </p:sp>
      <p:pic>
        <p:nvPicPr>
          <p:cNvPr id="12292" name="Picture 4" descr="http://www.poesiaspoemaseversos.com.br/w/wp-content/uploads/2012/01/manuel-bandei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9782" y="1628801"/>
            <a:ext cx="2990610" cy="35438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99"/>
          </a:xfrm>
        </p:spPr>
        <p:txBody>
          <a:bodyPr/>
          <a:lstStyle/>
          <a:p>
            <a:pPr algn="ctr"/>
            <a:r>
              <a:rPr lang="pt-BR" sz="2800" dirty="0" smtClean="0">
                <a:latin typeface="Arial Rounded MT Bold" pitchFamily="34" charset="0"/>
              </a:rPr>
              <a:t>Soneto de fidelidade</a:t>
            </a:r>
            <a:endParaRPr lang="pt-BR" sz="2800" dirty="0">
              <a:latin typeface="Arial Rounded MT Bold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79712" y="908720"/>
            <a:ext cx="5266928" cy="522220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pt-BR" sz="2000" dirty="0" smtClean="0"/>
              <a:t>De tudo, ao meu amor serei </a:t>
            </a:r>
            <a:r>
              <a:rPr lang="pt-BR" sz="2000" dirty="0" smtClean="0"/>
              <a:t>atento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Antes</a:t>
            </a:r>
            <a:r>
              <a:rPr lang="pt-BR" sz="2000" dirty="0" smtClean="0"/>
              <a:t>, e com tal zelo, e sempre, e </a:t>
            </a:r>
            <a:r>
              <a:rPr lang="pt-BR" sz="2000" dirty="0" smtClean="0"/>
              <a:t>tanto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Que </a:t>
            </a:r>
            <a:r>
              <a:rPr lang="pt-BR" sz="2000" dirty="0" smtClean="0"/>
              <a:t>mesmo em face do maior </a:t>
            </a:r>
            <a:r>
              <a:rPr lang="pt-BR" sz="2000" dirty="0" smtClean="0"/>
              <a:t>encanto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Dele </a:t>
            </a:r>
            <a:r>
              <a:rPr lang="pt-BR" sz="2000" dirty="0" smtClean="0"/>
              <a:t>se encante mais meu </a:t>
            </a:r>
            <a:r>
              <a:rPr lang="pt-BR" sz="2000" dirty="0" smtClean="0"/>
              <a:t>pensamento</a:t>
            </a:r>
          </a:p>
          <a:p>
            <a:pPr>
              <a:spcBef>
                <a:spcPts val="0"/>
              </a:spcBef>
              <a:buNone/>
            </a:pP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Quero </a:t>
            </a:r>
            <a:r>
              <a:rPr lang="pt-BR" sz="2000" dirty="0" smtClean="0"/>
              <a:t>vivê-lo em cada vão </a:t>
            </a:r>
            <a:r>
              <a:rPr lang="pt-BR" sz="2000" dirty="0" smtClean="0"/>
              <a:t>momento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em seu louvor hei de espalhar meu </a:t>
            </a:r>
            <a:r>
              <a:rPr lang="pt-BR" sz="2000" dirty="0" smtClean="0"/>
              <a:t>canto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rir meu riso e derramar meu </a:t>
            </a:r>
            <a:r>
              <a:rPr lang="pt-BR" sz="2000" dirty="0" smtClean="0"/>
              <a:t>pranto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Ao </a:t>
            </a:r>
            <a:r>
              <a:rPr lang="pt-BR" sz="2000" dirty="0" smtClean="0"/>
              <a:t>seu pesar ou seu </a:t>
            </a:r>
            <a:r>
              <a:rPr lang="pt-BR" sz="2000" dirty="0" smtClean="0"/>
              <a:t>contentamento</a:t>
            </a:r>
          </a:p>
          <a:p>
            <a:pPr>
              <a:spcBef>
                <a:spcPts val="0"/>
              </a:spcBef>
              <a:buNone/>
            </a:pP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 </a:t>
            </a:r>
            <a:r>
              <a:rPr lang="pt-BR" sz="2000" dirty="0" smtClean="0"/>
              <a:t>assim quando mais tarde me </a:t>
            </a:r>
            <a:r>
              <a:rPr lang="pt-BR" sz="2000" dirty="0" smtClean="0"/>
              <a:t>procure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Quem </a:t>
            </a:r>
            <a:r>
              <a:rPr lang="pt-BR" sz="2000" dirty="0" smtClean="0"/>
              <a:t>sabe a morte, angústia de quem </a:t>
            </a:r>
            <a:r>
              <a:rPr lang="pt-BR" sz="2000" dirty="0" smtClean="0"/>
              <a:t>vive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Quem </a:t>
            </a:r>
            <a:r>
              <a:rPr lang="pt-BR" sz="2000" dirty="0" smtClean="0"/>
              <a:t>sabe a solidão, fim de quem </a:t>
            </a:r>
            <a:r>
              <a:rPr lang="pt-BR" sz="2000" dirty="0" smtClean="0"/>
              <a:t>ama</a:t>
            </a:r>
          </a:p>
          <a:p>
            <a:pPr>
              <a:spcBef>
                <a:spcPts val="0"/>
              </a:spcBef>
              <a:buNone/>
            </a:pP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Eu </a:t>
            </a:r>
            <a:r>
              <a:rPr lang="pt-BR" sz="2000" dirty="0" smtClean="0"/>
              <a:t>possa me dizer do amor (que tive</a:t>
            </a:r>
            <a:r>
              <a:rPr lang="pt-BR" sz="2000" dirty="0" smtClean="0"/>
              <a:t>):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Que </a:t>
            </a:r>
            <a:r>
              <a:rPr lang="pt-BR" sz="2000" dirty="0" smtClean="0"/>
              <a:t>não seja imortal, posto que é </a:t>
            </a:r>
            <a:r>
              <a:rPr lang="pt-BR" sz="2000" dirty="0" smtClean="0"/>
              <a:t>chama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Mas </a:t>
            </a:r>
            <a:r>
              <a:rPr lang="pt-BR" sz="2000" dirty="0" smtClean="0"/>
              <a:t>que seja infinito enquanto dure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02915"/>
          </a:xfrm>
        </p:spPr>
        <p:txBody>
          <a:bodyPr/>
          <a:lstStyle/>
          <a:p>
            <a:pPr algn="ctr"/>
            <a:r>
              <a:rPr lang="pt-BR" sz="3600" dirty="0" smtClean="0">
                <a:latin typeface="Arial Rounded MT Bold" pitchFamily="34" charset="0"/>
              </a:rPr>
              <a:t>Os sapos</a:t>
            </a:r>
            <a:endParaRPr lang="pt-BR" sz="3600" dirty="0">
              <a:latin typeface="Arial Rounded MT Bold" pitchFamily="34" charset="0"/>
            </a:endParaRPr>
          </a:p>
        </p:txBody>
      </p:sp>
      <p:pic>
        <p:nvPicPr>
          <p:cNvPr id="11266" name="Picture 2" descr="http://literatortura.com/wp-content/uploads/2012/02/os-sap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908720"/>
            <a:ext cx="7848872" cy="57410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0907"/>
          </a:xfrm>
        </p:spPr>
        <p:txBody>
          <a:bodyPr/>
          <a:lstStyle/>
          <a:p>
            <a:pPr algn="ctr"/>
            <a:r>
              <a:rPr lang="pt-BR" sz="2800" dirty="0" smtClean="0">
                <a:latin typeface="Arial Rounded MT Bold" pitchFamily="34" charset="0"/>
              </a:rPr>
              <a:t>Poema retirado de uma notícia de jornal</a:t>
            </a:r>
            <a:endParaRPr lang="pt-BR" sz="2800" dirty="0">
              <a:latin typeface="Arial Rounded MT Bold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3744415"/>
          </a:xfrm>
        </p:spPr>
        <p:txBody>
          <a:bodyPr/>
          <a:lstStyle/>
          <a:p>
            <a:pPr algn="just">
              <a:buNone/>
            </a:pPr>
            <a:r>
              <a:rPr lang="pt-BR" sz="2400" dirty="0" smtClean="0"/>
              <a:t>João </a:t>
            </a:r>
            <a:r>
              <a:rPr lang="pt-BR" sz="2400" dirty="0" smtClean="0"/>
              <a:t>Gostoso era carregador de feira-livre e </a:t>
            </a:r>
            <a:r>
              <a:rPr lang="pt-BR" sz="2400" dirty="0" smtClean="0"/>
              <a:t>morava no</a:t>
            </a:r>
          </a:p>
          <a:p>
            <a:pPr algn="just">
              <a:buNone/>
            </a:pPr>
            <a:r>
              <a:rPr lang="pt-BR" sz="2400" dirty="0" smtClean="0"/>
              <a:t>	</a:t>
            </a:r>
            <a:r>
              <a:rPr lang="pt-BR" sz="2400" dirty="0" smtClean="0"/>
              <a:t>		/morro da Babilônia </a:t>
            </a:r>
            <a:r>
              <a:rPr lang="pt-BR" sz="2400" dirty="0" smtClean="0"/>
              <a:t>num </a:t>
            </a:r>
            <a:r>
              <a:rPr lang="pt-BR" sz="2400" dirty="0" smtClean="0"/>
              <a:t>barracão sem número.</a:t>
            </a:r>
          </a:p>
          <a:p>
            <a:pPr algn="just">
              <a:buNone/>
            </a:pPr>
            <a:r>
              <a:rPr lang="pt-BR" sz="2400" dirty="0" smtClean="0"/>
              <a:t>Uma </a:t>
            </a:r>
            <a:r>
              <a:rPr lang="pt-BR" sz="2400" dirty="0" smtClean="0"/>
              <a:t>noite ele chegou no bar Vinte de </a:t>
            </a:r>
            <a:r>
              <a:rPr lang="pt-BR" sz="2400" dirty="0" smtClean="0"/>
              <a:t>Novembro</a:t>
            </a:r>
          </a:p>
          <a:p>
            <a:pPr algn="just">
              <a:buNone/>
            </a:pPr>
            <a:r>
              <a:rPr lang="pt-BR" sz="2400" dirty="0" smtClean="0"/>
              <a:t>Bebeu</a:t>
            </a:r>
          </a:p>
          <a:p>
            <a:pPr algn="just">
              <a:buNone/>
            </a:pPr>
            <a:r>
              <a:rPr lang="pt-BR" sz="2400" dirty="0" smtClean="0"/>
              <a:t>Cantou</a:t>
            </a:r>
          </a:p>
          <a:p>
            <a:pPr algn="just">
              <a:buNone/>
            </a:pPr>
            <a:r>
              <a:rPr lang="pt-BR" sz="2400" dirty="0" smtClean="0"/>
              <a:t>Dançou</a:t>
            </a:r>
          </a:p>
          <a:p>
            <a:pPr algn="just">
              <a:buNone/>
            </a:pPr>
            <a:r>
              <a:rPr lang="pt-BR" sz="2400" dirty="0" smtClean="0"/>
              <a:t>Depois </a:t>
            </a:r>
            <a:r>
              <a:rPr lang="pt-BR" sz="2400" dirty="0" smtClean="0"/>
              <a:t>se atirou na lagoa Rodrigo de Freitas </a:t>
            </a:r>
            <a:r>
              <a:rPr lang="pt-BR" sz="2400" dirty="0" smtClean="0"/>
              <a:t>e</a:t>
            </a:r>
          </a:p>
          <a:p>
            <a:pPr algn="just">
              <a:buNone/>
            </a:pPr>
            <a:r>
              <a:rPr lang="pt-BR" sz="2400" dirty="0" smtClean="0"/>
              <a:t>	</a:t>
            </a:r>
            <a:r>
              <a:rPr lang="pt-BR" sz="2400" dirty="0" smtClean="0"/>
              <a:t>						/morreu afogado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99"/>
          </a:xfrm>
        </p:spPr>
        <p:txBody>
          <a:bodyPr/>
          <a:lstStyle/>
          <a:p>
            <a:pPr algn="ctr"/>
            <a:r>
              <a:rPr lang="pt-BR" sz="2400" dirty="0" smtClean="0">
                <a:latin typeface="Arial Rounded MT Bold" pitchFamily="34" charset="0"/>
              </a:rPr>
              <a:t>Principais nomes do modernismo brasileiro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30725"/>
          </a:xfrm>
        </p:spPr>
        <p:txBody>
          <a:bodyPr/>
          <a:lstStyle/>
          <a:p>
            <a:r>
              <a:rPr lang="pt-BR" dirty="0" smtClean="0"/>
              <a:t>Mário de Andrade</a:t>
            </a:r>
          </a:p>
          <a:p>
            <a:pPr>
              <a:buNone/>
            </a:pPr>
            <a:r>
              <a:rPr lang="pt-BR" dirty="0" smtClean="0"/>
              <a:t>         literatura</a:t>
            </a:r>
            <a:endParaRPr lang="pt-BR" dirty="0"/>
          </a:p>
        </p:txBody>
      </p:sp>
      <p:pic>
        <p:nvPicPr>
          <p:cNvPr id="26626" name="Picture 2" descr="http://t3.gstatic.com/images?q=tbn:ANd9GcSL97jQXvWYmBT0TK44bzPvkaAaTnaPV8ycGjU7UdLg8MpbpenD3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537960"/>
            <a:ext cx="2681040" cy="3547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02915"/>
          </a:xfrm>
        </p:spPr>
        <p:txBody>
          <a:bodyPr/>
          <a:lstStyle/>
          <a:p>
            <a:pPr algn="ctr"/>
            <a:r>
              <a:rPr lang="pt-BR" sz="3200" dirty="0" smtClean="0">
                <a:latin typeface="Arial Rounded MT Bold" pitchFamily="34" charset="0"/>
              </a:rPr>
              <a:t>Macunaíma</a:t>
            </a:r>
            <a:endParaRPr lang="pt-BR" sz="3200" dirty="0"/>
          </a:p>
        </p:txBody>
      </p:sp>
      <p:pic>
        <p:nvPicPr>
          <p:cNvPr id="9218" name="Picture 2" descr="http://3.bp.blogspot.com/-qEnPOCPq2HU/Tg2J5nBF-6I/AAAAAAAAAGA/GdS0dtdxBOw/s1600/macunaima-poster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052736"/>
            <a:ext cx="3362325" cy="4972050"/>
          </a:xfrm>
          <a:prstGeom prst="rect">
            <a:avLst/>
          </a:prstGeom>
          <a:noFill/>
        </p:spPr>
      </p:pic>
      <p:pic>
        <p:nvPicPr>
          <p:cNvPr id="9220" name="Picture 4" descr="http://blogdabn.files.wordpress.com/2012/02/macunaima1928-1-ed-titulodepartida.jpg"/>
          <p:cNvPicPr>
            <a:picLocks noChangeAspect="1" noChangeArrowheads="1"/>
          </p:cNvPicPr>
          <p:nvPr/>
        </p:nvPicPr>
        <p:blipFill>
          <a:blip r:embed="rId3" cstate="print"/>
          <a:srcRect t="29301" r="7976" b="6295"/>
          <a:stretch>
            <a:fillRect/>
          </a:stretch>
        </p:blipFill>
        <p:spPr bwMode="auto">
          <a:xfrm>
            <a:off x="423931" y="980728"/>
            <a:ext cx="4750172" cy="51845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99"/>
          </a:xfrm>
        </p:spPr>
        <p:txBody>
          <a:bodyPr/>
          <a:lstStyle/>
          <a:p>
            <a:pPr algn="ctr"/>
            <a:r>
              <a:rPr lang="pt-BR" sz="2800" dirty="0" smtClean="0">
                <a:latin typeface="Arial Rounded MT Bold" pitchFamily="34" charset="0"/>
              </a:rPr>
              <a:t>Inspiração</a:t>
            </a:r>
            <a:endParaRPr lang="pt-BR" sz="2800" dirty="0">
              <a:latin typeface="Arial Rounded MT Bold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7624" y="1052736"/>
            <a:ext cx="7499176" cy="5078189"/>
          </a:xfrm>
        </p:spPr>
        <p:txBody>
          <a:bodyPr/>
          <a:lstStyle/>
          <a:p>
            <a:pPr algn="just">
              <a:buNone/>
            </a:pPr>
            <a:r>
              <a:rPr lang="pt-BR" sz="2400" dirty="0" smtClean="0"/>
              <a:t>São Paulo! Comoção de minha vida</a:t>
            </a:r>
            <a:r>
              <a:rPr lang="pt-BR" sz="2400" dirty="0" smtClean="0"/>
              <a:t>...</a:t>
            </a:r>
          </a:p>
          <a:p>
            <a:pPr algn="just">
              <a:buNone/>
            </a:pPr>
            <a:r>
              <a:rPr lang="pt-BR" sz="2400" dirty="0" smtClean="0"/>
              <a:t>Os </a:t>
            </a:r>
            <a:r>
              <a:rPr lang="pt-BR" sz="2400" dirty="0" smtClean="0"/>
              <a:t>meus amores são flores feitas de original</a:t>
            </a:r>
            <a:r>
              <a:rPr lang="pt-BR" sz="2400" dirty="0" smtClean="0"/>
              <a:t>...</a:t>
            </a:r>
          </a:p>
          <a:p>
            <a:pPr algn="just">
              <a:buNone/>
            </a:pPr>
            <a:r>
              <a:rPr lang="pt-BR" sz="2400" dirty="0" err="1" smtClean="0"/>
              <a:t>Arlequinal</a:t>
            </a:r>
            <a:r>
              <a:rPr lang="pt-BR" sz="2400" dirty="0" smtClean="0"/>
              <a:t>!... Traje de losangos... Cinza e ouro</a:t>
            </a:r>
            <a:r>
              <a:rPr lang="pt-BR" sz="2400" dirty="0" smtClean="0"/>
              <a:t>...</a:t>
            </a:r>
          </a:p>
          <a:p>
            <a:pPr algn="just">
              <a:buNone/>
            </a:pPr>
            <a:r>
              <a:rPr lang="pt-BR" sz="2400" dirty="0" smtClean="0"/>
              <a:t>Luz </a:t>
            </a:r>
            <a:r>
              <a:rPr lang="pt-BR" sz="2400" dirty="0" smtClean="0"/>
              <a:t>e bruma... Forno e inverno morno</a:t>
            </a:r>
            <a:r>
              <a:rPr lang="pt-BR" sz="2400" dirty="0" smtClean="0"/>
              <a:t>...</a:t>
            </a:r>
          </a:p>
          <a:p>
            <a:pPr algn="just">
              <a:buNone/>
            </a:pPr>
            <a:r>
              <a:rPr lang="pt-BR" sz="2400" dirty="0" smtClean="0"/>
              <a:t>Elegâncias </a:t>
            </a:r>
            <a:r>
              <a:rPr lang="pt-BR" sz="2400" dirty="0" smtClean="0"/>
              <a:t>sutis sem escândalos, sem ciúmes</a:t>
            </a:r>
            <a:r>
              <a:rPr lang="pt-BR" sz="2400" dirty="0" smtClean="0"/>
              <a:t>...</a:t>
            </a:r>
          </a:p>
          <a:p>
            <a:pPr algn="just">
              <a:buNone/>
            </a:pPr>
            <a:r>
              <a:rPr lang="pt-BR" sz="2400" dirty="0" smtClean="0"/>
              <a:t>Perfumes </a:t>
            </a:r>
            <a:r>
              <a:rPr lang="pt-BR" sz="2400" dirty="0" smtClean="0"/>
              <a:t>de Paris... </a:t>
            </a:r>
            <a:r>
              <a:rPr lang="pt-BR" sz="2400" dirty="0" err="1" smtClean="0"/>
              <a:t>Arys</a:t>
            </a:r>
            <a:r>
              <a:rPr lang="pt-BR" sz="2400" dirty="0" smtClean="0"/>
              <a:t>!</a:t>
            </a:r>
          </a:p>
          <a:p>
            <a:pPr algn="just">
              <a:buNone/>
            </a:pPr>
            <a:r>
              <a:rPr lang="pt-BR" sz="2400" dirty="0" smtClean="0"/>
              <a:t>Bofetadas </a:t>
            </a:r>
            <a:r>
              <a:rPr lang="pt-BR" sz="2400" dirty="0" smtClean="0"/>
              <a:t>líricas no Trianon... Algodoal</a:t>
            </a:r>
            <a:r>
              <a:rPr lang="pt-BR" sz="2400" dirty="0" smtClean="0"/>
              <a:t>!...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buNone/>
            </a:pPr>
            <a:r>
              <a:rPr lang="pt-BR" sz="2400" dirty="0" smtClean="0"/>
              <a:t>São </a:t>
            </a:r>
            <a:r>
              <a:rPr lang="pt-BR" sz="2400" dirty="0" smtClean="0"/>
              <a:t>Paulo! Comoção de minha vida</a:t>
            </a:r>
            <a:r>
              <a:rPr lang="pt-BR" sz="2400" dirty="0" smtClean="0"/>
              <a:t>...</a:t>
            </a:r>
          </a:p>
          <a:p>
            <a:pPr algn="just">
              <a:buNone/>
            </a:pPr>
            <a:r>
              <a:rPr lang="pt-BR" sz="2400" dirty="0" smtClean="0"/>
              <a:t>Galicismo </a:t>
            </a:r>
            <a:r>
              <a:rPr lang="pt-BR" sz="2400" dirty="0" smtClean="0"/>
              <a:t>a berrar nos desertos da América!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0907"/>
          </a:xfrm>
        </p:spPr>
        <p:txBody>
          <a:bodyPr/>
          <a:lstStyle/>
          <a:p>
            <a:pPr algn="ctr"/>
            <a:r>
              <a:rPr lang="pt-BR" sz="2800" dirty="0" smtClean="0">
                <a:solidFill>
                  <a:schemeClr val="tx2"/>
                </a:solidFill>
                <a:latin typeface="Arial Rounded MT Bold" pitchFamily="34" charset="0"/>
              </a:rPr>
              <a:t>Principais nomes do modernismo brasileiro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30725"/>
          </a:xfrm>
        </p:spPr>
        <p:txBody>
          <a:bodyPr/>
          <a:lstStyle/>
          <a:p>
            <a:r>
              <a:rPr lang="pt-BR" dirty="0" smtClean="0"/>
              <a:t>Oswald de Andrade</a:t>
            </a:r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      </a:t>
            </a:r>
            <a:r>
              <a:rPr lang="pt-BR" dirty="0" smtClean="0"/>
              <a:t>literatura</a:t>
            </a:r>
          </a:p>
          <a:p>
            <a:pPr>
              <a:buNone/>
            </a:pPr>
            <a:r>
              <a:rPr lang="pt-BR" dirty="0" smtClean="0"/>
              <a:t>	 </a:t>
            </a:r>
            <a:r>
              <a:rPr lang="pt-BR" dirty="0" smtClean="0"/>
              <a:t>   </a:t>
            </a:r>
            <a:r>
              <a:rPr lang="pt-BR" dirty="0" smtClean="0"/>
              <a:t>(prosa e poesia)</a:t>
            </a:r>
            <a:endParaRPr lang="pt-BR" dirty="0"/>
          </a:p>
        </p:txBody>
      </p:sp>
      <p:pic>
        <p:nvPicPr>
          <p:cNvPr id="8194" name="Picture 2" descr="http://upload.wikimedia.org/wikipedia/commons/thumb/8/8c/Oswald_de_andrade_1920.jpg/200px-Oswald_de_andrade_19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412776"/>
            <a:ext cx="2664296" cy="45559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2.bp.blogspot.com/_9TeFcR3m_dk/TRqX-YkqDxI/AAAAAAAAAVI/bFYexi5kbv0/s1600/4gares.bmp"/>
          <p:cNvPicPr>
            <a:picLocks noChangeAspect="1" noChangeArrowheads="1"/>
          </p:cNvPicPr>
          <p:nvPr/>
        </p:nvPicPr>
        <p:blipFill>
          <a:blip r:embed="rId2" cstate="print"/>
          <a:srcRect t="2913"/>
          <a:stretch>
            <a:fillRect/>
          </a:stretch>
        </p:blipFill>
        <p:spPr bwMode="auto">
          <a:xfrm>
            <a:off x="1043608" y="476672"/>
            <a:ext cx="7128792" cy="56581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orda">
  <a:themeElements>
    <a:clrScheme name="Borda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Borda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a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a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a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418</TotalTime>
  <Words>593</Words>
  <Application>Microsoft Office PowerPoint</Application>
  <PresentationFormat>Apresentação na tela (4:3)</PresentationFormat>
  <Paragraphs>147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Borda</vt:lpstr>
      <vt:lpstr>Slide 1</vt:lpstr>
      <vt:lpstr>Principais nomes do modernismo brasileiro</vt:lpstr>
      <vt:lpstr>Os sapos</vt:lpstr>
      <vt:lpstr>Poema retirado de uma notícia de jornal</vt:lpstr>
      <vt:lpstr>Principais nomes do modernismo brasileiro</vt:lpstr>
      <vt:lpstr>Macunaíma</vt:lpstr>
      <vt:lpstr>Inspiração</vt:lpstr>
      <vt:lpstr>Principais nomes do modernismo brasileiro</vt:lpstr>
      <vt:lpstr>Slide 9</vt:lpstr>
      <vt:lpstr>Canto de regresso à pátria</vt:lpstr>
      <vt:lpstr>Principais nomes do modernismo brasileiro</vt:lpstr>
      <vt:lpstr>Poema de sete faces</vt:lpstr>
      <vt:lpstr>Slide 13</vt:lpstr>
      <vt:lpstr>Principais nomes do modernismo brasileiro</vt:lpstr>
      <vt:lpstr>Motivo </vt:lpstr>
      <vt:lpstr>Slide 16</vt:lpstr>
      <vt:lpstr>Principais nomes do modernismo brasileiro</vt:lpstr>
      <vt:lpstr>Soneto da Separação</vt:lpstr>
      <vt:lpstr>Soneto Do Amor Total</vt:lpstr>
      <vt:lpstr>Soneto de fidelidade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texto poético</dc:title>
  <dc:creator>Florêncio</dc:creator>
  <cp:lastModifiedBy>Florencio</cp:lastModifiedBy>
  <cp:revision>47</cp:revision>
  <dcterms:created xsi:type="dcterms:W3CDTF">2010-10-07T11:26:52Z</dcterms:created>
  <dcterms:modified xsi:type="dcterms:W3CDTF">2012-10-25T01:05:23Z</dcterms:modified>
</cp:coreProperties>
</file>