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77E356F-F6ED-4297-BD8A-076094FDD84E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.fe.usp.br/paginas/Informativos/ArquivosPDF/RedacaoEnem_2012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Produção textual - Enem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764704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	Diante </a:t>
            </a:r>
            <a:r>
              <a:rPr lang="pt-BR" dirty="0"/>
              <a:t>disso, é necessária a aplicação de medidas visando a um maior </a:t>
            </a:r>
            <a:r>
              <a:rPr lang="pt-BR" dirty="0" smtClean="0"/>
              <a:t>controle </a:t>
            </a:r>
            <a:r>
              <a:rPr lang="pt-BR" dirty="0"/>
              <a:t>da internet. A implantação, na grade escolar </a:t>
            </a:r>
            <a:r>
              <a:rPr lang="pt-BR" dirty="0" smtClean="0"/>
              <a:t>brasileira, do </a:t>
            </a:r>
            <a:r>
              <a:rPr lang="pt-BR" dirty="0"/>
              <a:t>estudo </a:t>
            </a:r>
            <a:r>
              <a:rPr lang="pt-BR" dirty="0" smtClean="0"/>
              <a:t>dessas </a:t>
            </a:r>
            <a:r>
              <a:rPr lang="pt-BR" dirty="0"/>
              <a:t>novas tecnologias de informação, incluindo as redes sociais, e a , </a:t>
            </a:r>
            <a:r>
              <a:rPr lang="pt-BR" dirty="0" smtClean="0"/>
              <a:t>consequente </a:t>
            </a:r>
            <a:r>
              <a:rPr lang="pt-BR" dirty="0"/>
              <a:t>, formação </a:t>
            </a:r>
            <a:r>
              <a:rPr lang="pt-BR" dirty="0" smtClean="0"/>
              <a:t>crítica dos </a:t>
            </a:r>
            <a:r>
              <a:rPr lang="pt-BR" dirty="0"/>
              <a:t>brasileiros, seria um bom começo. Só </a:t>
            </a:r>
            <a:r>
              <a:rPr lang="pt-BR" dirty="0" smtClean="0"/>
              <a:t>assim</a:t>
            </a:r>
            <a:r>
              <a:rPr lang="pt-BR" dirty="0"/>
              <a:t>, poderemos negar as previsões feitas por George Orwell e ter um futuro </a:t>
            </a:r>
            <a:r>
              <a:rPr lang="pt-BR" dirty="0" smtClean="0"/>
              <a:t>livre </a:t>
            </a:r>
            <a:r>
              <a:rPr lang="pt-BR" dirty="0"/>
              <a:t>do controle e da alienação.</a:t>
            </a:r>
          </a:p>
          <a:p>
            <a:endParaRPr lang="pt-BR" dirty="0" smtClean="0"/>
          </a:p>
          <a:p>
            <a:r>
              <a:rPr lang="pt-BR" b="1" u="sng" dirty="0" smtClean="0"/>
              <a:t>Comentários:</a:t>
            </a:r>
          </a:p>
          <a:p>
            <a:endParaRPr lang="pt-BR" b="1" u="sng" dirty="0"/>
          </a:p>
          <a:p>
            <a:r>
              <a:rPr lang="pt-BR" b="1" dirty="0"/>
              <a:t>- A participante demonstra ter compreendido a proposta da redação e </a:t>
            </a:r>
            <a:r>
              <a:rPr lang="pt-BR" b="1" dirty="0" smtClean="0"/>
              <a:t>desenvolvido </a:t>
            </a:r>
            <a:r>
              <a:rPr lang="pt-BR" b="1" dirty="0"/>
              <a:t>o tema dentro dos limites estruturais do </a:t>
            </a:r>
            <a:r>
              <a:rPr lang="pt-BR" b="1" dirty="0" smtClean="0"/>
              <a:t>texto dissertativo-argumentativo;</a:t>
            </a:r>
          </a:p>
          <a:p>
            <a:endParaRPr lang="pt-BR" b="1" dirty="0"/>
          </a:p>
          <a:p>
            <a:r>
              <a:rPr lang="pt-BR" b="1" dirty="0" smtClean="0"/>
              <a:t>- A redação organiza-se em cinco parágrafos;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3083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1268760"/>
            <a:ext cx="79928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	Na</a:t>
            </a:r>
            <a:r>
              <a:rPr lang="pt-BR" dirty="0"/>
              <a:t> introdução (primeiro </a:t>
            </a:r>
            <a:r>
              <a:rPr lang="pt-BR" dirty="0" smtClean="0"/>
              <a:t>parágrafo</a:t>
            </a:r>
            <a:r>
              <a:rPr lang="pt-BR" dirty="0"/>
              <a:t>), refere-se ao mundo idealizado por George Orwell, na obra intitulada </a:t>
            </a:r>
            <a:r>
              <a:rPr lang="pt-BR" dirty="0" smtClean="0"/>
              <a:t>1984</a:t>
            </a:r>
            <a:r>
              <a:rPr lang="pt-BR" dirty="0"/>
              <a:t>, que apresenta o homem controlado pelo Estado por intermédio da tecnologia.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	A </a:t>
            </a:r>
            <a:r>
              <a:rPr lang="pt-BR" dirty="0"/>
              <a:t>seguir, apresenta-se a tese de que a internet é uma forma atual de manipulação </a:t>
            </a:r>
            <a:r>
              <a:rPr lang="pt-BR" dirty="0" smtClean="0"/>
              <a:t>das </a:t>
            </a:r>
            <a:r>
              <a:rPr lang="pt-BR" dirty="0"/>
              <a:t>pessoas.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	</a:t>
            </a:r>
            <a:r>
              <a:rPr lang="pt-BR" dirty="0" smtClean="0"/>
              <a:t>No</a:t>
            </a:r>
            <a:r>
              <a:rPr lang="pt-BR" dirty="0"/>
              <a:t>  desenvolvimento  (segundo, terceiro e quarto parágrafos), são </a:t>
            </a:r>
            <a:r>
              <a:rPr lang="pt-BR" dirty="0" smtClean="0"/>
              <a:t>apresentados </a:t>
            </a:r>
            <a:r>
              <a:rPr lang="pt-BR" dirty="0"/>
              <a:t>os argumentos que comprovam a opinião negativa da participante </a:t>
            </a:r>
            <a:r>
              <a:rPr lang="pt-BR" dirty="0" smtClean="0"/>
              <a:t>sobre </a:t>
            </a:r>
            <a:r>
              <a:rPr lang="pt-BR" dirty="0"/>
              <a:t>a ação das redes sociais.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	</a:t>
            </a:r>
            <a:r>
              <a:rPr lang="pt-BR" dirty="0" smtClean="0"/>
              <a:t>Na </a:t>
            </a:r>
            <a:r>
              <a:rPr lang="pt-BR" dirty="0"/>
              <a:t>conclusão (quinto parágrafo), apresenta-se a </a:t>
            </a:r>
            <a:r>
              <a:rPr lang="pt-BR" dirty="0" smtClean="0"/>
              <a:t>proposta </a:t>
            </a:r>
            <a:r>
              <a:rPr lang="pt-BR" dirty="0"/>
              <a:t>de se exercer maior controle sobre o uso da internet </a:t>
            </a:r>
            <a:r>
              <a:rPr lang="pt-BR" dirty="0" smtClean="0"/>
              <a:t>e implantar </a:t>
            </a:r>
            <a:r>
              <a:rPr lang="pt-BR" dirty="0"/>
              <a:t>o estudo </a:t>
            </a:r>
            <a:r>
              <a:rPr lang="pt-BR" dirty="0" smtClean="0"/>
              <a:t>das </a:t>
            </a:r>
            <a:r>
              <a:rPr lang="pt-BR" dirty="0"/>
              <a:t>novas tecnologias de informação na grade curricular das escolas, para uma </a:t>
            </a:r>
            <a:r>
              <a:rPr lang="pt-BR" dirty="0" smtClean="0"/>
              <a:t>formação </a:t>
            </a:r>
            <a:r>
              <a:rPr lang="pt-BR" dirty="0"/>
              <a:t>mais crítica dos brasileiros, tendo em vista a construção de um futuro sem </a:t>
            </a:r>
            <a:r>
              <a:rPr lang="pt-BR" dirty="0" smtClean="0"/>
              <a:t>alienação </a:t>
            </a:r>
            <a:r>
              <a:rPr lang="pt-BR" dirty="0"/>
              <a:t>e controle, o que negaria as previsões de G. Orwell.</a:t>
            </a:r>
          </a:p>
        </p:txBody>
      </p:sp>
    </p:spTree>
    <p:extLst>
      <p:ext uri="{BB962C8B-B14F-4D97-AF65-F5344CB8AC3E}">
        <p14:creationId xmlns:p14="http://schemas.microsoft.com/office/powerpoint/2010/main" val="148301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825588"/>
            <a:ext cx="7848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	A </a:t>
            </a:r>
            <a:r>
              <a:rPr lang="pt-BR" b="1" dirty="0"/>
              <a:t>tese</a:t>
            </a:r>
            <a:r>
              <a:rPr lang="pt-BR" dirty="0"/>
              <a:t> defendida pela participante é a de que a internet é uma forma </a:t>
            </a:r>
            <a:r>
              <a:rPr lang="pt-BR" dirty="0" smtClean="0"/>
              <a:t>atual de </a:t>
            </a:r>
            <a:r>
              <a:rPr lang="pt-BR" dirty="0"/>
              <a:t>manipulação das pessoas, como o mundo idealizado por George Orwell na </a:t>
            </a:r>
            <a:r>
              <a:rPr lang="pt-BR" dirty="0" smtClean="0"/>
              <a:t>obra  </a:t>
            </a:r>
            <a:r>
              <a:rPr lang="pt-BR" dirty="0"/>
              <a:t>1984. Os argumentos utilizados para defender a tese são os seguintes: o </a:t>
            </a:r>
            <a:r>
              <a:rPr lang="pt-BR" dirty="0" smtClean="0"/>
              <a:t>computador </a:t>
            </a:r>
            <a:r>
              <a:rPr lang="pt-BR" dirty="0"/>
              <a:t>influencia na disseminação de determinados padrões de vida </a:t>
            </a:r>
            <a:r>
              <a:rPr lang="pt-BR" dirty="0" smtClean="0"/>
              <a:t>assumidos </a:t>
            </a:r>
            <a:r>
              <a:rPr lang="pt-BR" dirty="0"/>
              <a:t>pelas pessoas sem consciência crítica; as redes sociais tornam-se </a:t>
            </a:r>
            <a:r>
              <a:rPr lang="pt-BR" dirty="0" smtClean="0"/>
              <a:t>agentes </a:t>
            </a:r>
            <a:r>
              <a:rPr lang="pt-BR" dirty="0"/>
              <a:t>da alienação cultural e social da população suscetível à manipulação </a:t>
            </a:r>
            <a:r>
              <a:rPr lang="pt-BR" dirty="0" smtClean="0"/>
              <a:t>virtual</a:t>
            </a:r>
            <a:r>
              <a:rPr lang="pt-BR" dirty="0"/>
              <a:t>; a divulgação pública dos hábitos e preferências dos usuários, devido à </a:t>
            </a:r>
            <a:r>
              <a:rPr lang="pt-BR" dirty="0" smtClean="0"/>
              <a:t>publicação </a:t>
            </a:r>
            <a:r>
              <a:rPr lang="pt-BR" dirty="0"/>
              <a:t>de perfis, permite a difamação de uns ou a promoção de outros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	No </a:t>
            </a:r>
            <a:r>
              <a:rPr lang="pt-BR" dirty="0"/>
              <a:t>último parágrafo,  identifica-se a </a:t>
            </a:r>
            <a:r>
              <a:rPr lang="pt-BR" b="1" dirty="0"/>
              <a:t>proposta de intervenção</a:t>
            </a:r>
            <a:r>
              <a:rPr lang="pt-BR" dirty="0"/>
              <a:t> para o </a:t>
            </a:r>
            <a:r>
              <a:rPr lang="pt-BR" dirty="0" smtClean="0"/>
              <a:t>problema </a:t>
            </a:r>
            <a:r>
              <a:rPr lang="pt-BR" dirty="0"/>
              <a:t>abordado, respeitando os direitos humanos: criação de medidas para </a:t>
            </a:r>
            <a:r>
              <a:rPr lang="pt-BR" dirty="0" smtClean="0"/>
              <a:t>maior </a:t>
            </a:r>
            <a:r>
              <a:rPr lang="pt-BR" dirty="0"/>
              <a:t>controle da internet e implantação do estudo das novas tecnologias de </a:t>
            </a:r>
            <a:r>
              <a:rPr lang="pt-BR" dirty="0" smtClean="0"/>
              <a:t>informação </a:t>
            </a:r>
            <a:r>
              <a:rPr lang="pt-BR" dirty="0"/>
              <a:t>na grade curricular das escolas, para uma formação mais crítica dos </a:t>
            </a:r>
            <a:r>
              <a:rPr lang="pt-BR" dirty="0" smtClean="0"/>
              <a:t>brasileiros</a:t>
            </a:r>
            <a:r>
              <a:rPr lang="pt-BR" dirty="0"/>
              <a:t>, tendo em vista a construção de um futuro sem alienação e controle, o </a:t>
            </a:r>
            <a:r>
              <a:rPr lang="pt-BR" dirty="0" smtClean="0"/>
              <a:t>que </a:t>
            </a:r>
            <a:r>
              <a:rPr lang="pt-BR" dirty="0"/>
              <a:t>negaria as previsões de G. Orwell. Embora tenha sido pouco desenvolvida, a </a:t>
            </a:r>
            <a:r>
              <a:rPr lang="pt-BR" dirty="0" smtClean="0"/>
              <a:t>proposta </a:t>
            </a:r>
            <a:r>
              <a:rPr lang="pt-BR" dirty="0"/>
              <a:t>é coerente com a tese apresentada no texto.</a:t>
            </a:r>
          </a:p>
        </p:txBody>
      </p:sp>
    </p:spTree>
    <p:extLst>
      <p:ext uri="{BB962C8B-B14F-4D97-AF65-F5344CB8AC3E}">
        <p14:creationId xmlns:p14="http://schemas.microsoft.com/office/powerpoint/2010/main" val="319328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1340768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O texto apresenta encadeamento lógico das ideias;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O tema é desenvolvido de forma coerente e os argumentos são consistentes;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Uso de conectores textuais;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334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Fonte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Redação no Enem 2012 - Guia do Participante. </a:t>
            </a:r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r>
              <a:rPr lang="pt-BR" dirty="0" smtClean="0"/>
              <a:t>	Disponível em:</a:t>
            </a:r>
          </a:p>
          <a:p>
            <a:pPr algn="just">
              <a:buNone/>
            </a:pPr>
            <a:r>
              <a:rPr lang="pt-BR" u="sng" dirty="0" smtClean="0">
                <a:hlinkClick r:id="rId2"/>
              </a:rPr>
              <a:t> h</a:t>
            </a:r>
            <a:r>
              <a:rPr lang="pt-BR" dirty="0" smtClean="0">
                <a:hlinkClick r:id="rId2"/>
              </a:rPr>
              <a:t>ttp://www.ea.fe.usp.br/paginas/Informativos/ArquivosPDF/RedacaoEnem_2012.pdf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Concepção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redação deve ser um texto dissertativo-argumentativo de no máximo </a:t>
            </a:r>
            <a:r>
              <a:rPr lang="pt-BR" b="1" dirty="0"/>
              <a:t>30 linhas</a:t>
            </a:r>
            <a:r>
              <a:rPr lang="pt-BR" dirty="0"/>
              <a:t>, desenvolvido a partir de uma situação-problema e de subsídios oferecidos sob a forma de textos motivadores. O participante deve desenvolver uma reflexão escrita sobre um tema de ordem política, social ou cultural.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Critérios de 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Competência 1: Demonstrar domínio da norma padrão da língua escrita. </a:t>
            </a:r>
          </a:p>
          <a:p>
            <a:pPr algn="just"/>
            <a:r>
              <a:rPr lang="pt-BR" dirty="0" smtClean="0"/>
              <a:t>Competência 2: Compreender a proposta de redação e aplicar conceitos das várias áreas de conhecimento, para desenvolver o tema dentro dos limites estruturais do texto dissertativo-argumentativo. </a:t>
            </a:r>
          </a:p>
          <a:p>
            <a:pPr algn="just"/>
            <a:r>
              <a:rPr lang="pt-BR" dirty="0" smtClean="0"/>
              <a:t>Competência 3: Selecionar, relacionar, organizar e interpretar informações, fatos, opiniões e argumentos em defesa de um ponto de vista. </a:t>
            </a:r>
          </a:p>
          <a:p>
            <a:pPr algn="just"/>
            <a:r>
              <a:rPr lang="pt-BR" dirty="0" smtClean="0"/>
              <a:t>Competência 4: Demonstrar conhecimento dos mecanismos </a:t>
            </a:r>
            <a:r>
              <a:rPr lang="pt-BR" dirty="0" err="1" smtClean="0"/>
              <a:t>linguísticos</a:t>
            </a:r>
            <a:r>
              <a:rPr lang="pt-BR" dirty="0" smtClean="0"/>
              <a:t> necessários para a construção da argumentação. </a:t>
            </a:r>
          </a:p>
          <a:p>
            <a:pPr algn="just"/>
            <a:r>
              <a:rPr lang="pt-BR" dirty="0" smtClean="0"/>
              <a:t>Competência 5: Elaborar proposta de intervenção para o problema abordado, respeitando os direitos humanos.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O que dá nota zero na </a:t>
            </a:r>
            <a:r>
              <a:rPr lang="pt-BR" b="1" dirty="0" smtClean="0"/>
              <a:t>Redação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Fuga </a:t>
            </a:r>
            <a:r>
              <a:rPr lang="pt-BR" dirty="0"/>
              <a:t>ao tema - Não atender a proposta solicitada ou desenvolver outra estrutura textual que não seja a do tipo dissertativo-argumentativo;</a:t>
            </a:r>
          </a:p>
          <a:p>
            <a:pPr algn="just"/>
            <a:r>
              <a:rPr lang="pt-BR" dirty="0" smtClean="0"/>
              <a:t>Folha </a:t>
            </a:r>
            <a:r>
              <a:rPr lang="pt-BR" dirty="0"/>
              <a:t>em branco - Entregar a Folha de Redação sem texto escrito;</a:t>
            </a:r>
          </a:p>
          <a:p>
            <a:pPr algn="just"/>
            <a:r>
              <a:rPr lang="pt-BR" dirty="0" smtClean="0"/>
              <a:t>Texto </a:t>
            </a:r>
            <a:r>
              <a:rPr lang="pt-BR" dirty="0"/>
              <a:t>insuficiente - Escrever apenas (até) sete linhas;</a:t>
            </a:r>
          </a:p>
          <a:p>
            <a:pPr algn="just"/>
            <a:r>
              <a:rPr lang="pt-BR" dirty="0" smtClean="0"/>
              <a:t>Cópia </a:t>
            </a:r>
            <a:r>
              <a:rPr lang="pt-BR" dirty="0"/>
              <a:t>dos textos motivadores – Não desenvolver argumentos próprios;</a:t>
            </a:r>
          </a:p>
          <a:p>
            <a:pPr algn="just"/>
            <a:r>
              <a:rPr lang="pt-BR" dirty="0" smtClean="0"/>
              <a:t>Impropérios</a:t>
            </a:r>
            <a:r>
              <a:rPr lang="pt-BR" dirty="0"/>
              <a:t>, desenhos;</a:t>
            </a:r>
          </a:p>
          <a:p>
            <a:pPr algn="just"/>
            <a:r>
              <a:rPr lang="pt-BR" dirty="0" smtClean="0"/>
              <a:t>Desrespeito </a:t>
            </a:r>
            <a:r>
              <a:rPr lang="pt-BR" dirty="0"/>
              <a:t>aos direitos humanos.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Primeira dica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/>
              <a:t>texto dissertativo-argumentativo é um texto opinativo que se organiza na defesa de um ponto de vista sobre determinado assunto. Nele, a opinião do autor é fundamentada com explicações e argumentos. O texto é dissertativo porque disserta sobre um assunto, descreve-o, explica-o; e é argumentativo porque defende uma opinião e tenta convencer e cativar o leitor com argumentos.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Segunda dica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Para efeito de correção e de contagem do mínimo de linhas,  a cópia parcial dos textos motivadores ou de questões objetivas do caderno de prova acarretará a desconsideração do número de linhas copiadas.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Terceira e quarta dicas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Procure escrever sua redação com letra legível, para evitar dúvidas no momento da avaliação. </a:t>
            </a:r>
          </a:p>
          <a:p>
            <a:pPr algn="just">
              <a:buNone/>
            </a:pPr>
            <a:endParaRPr lang="pt-BR" dirty="0"/>
          </a:p>
          <a:p>
            <a:pPr algn="just"/>
            <a:r>
              <a:rPr lang="pt-BR" dirty="0" smtClean="0"/>
              <a:t>O título é um elemento opcional na produção da sua redação.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67544" y="620688"/>
            <a:ext cx="81369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Redação de Isabela Carvalho Leme Vieira da Cruz, </a:t>
            </a:r>
            <a:r>
              <a:rPr lang="pt-BR" dirty="0" smtClean="0"/>
              <a:t>Rio </a:t>
            </a:r>
            <a:r>
              <a:rPr lang="pt-BR" dirty="0"/>
              <a:t>de Janeiro (RJ</a:t>
            </a:r>
            <a:r>
              <a:rPr lang="pt-BR" dirty="0" smtClean="0"/>
              <a:t>).</a:t>
            </a:r>
          </a:p>
          <a:p>
            <a:endParaRPr lang="pt-BR" dirty="0"/>
          </a:p>
          <a:p>
            <a:pPr algn="just"/>
            <a:r>
              <a:rPr lang="pt-BR" dirty="0"/>
              <a:t>O fim do Grande </a:t>
            </a:r>
            <a:r>
              <a:rPr lang="pt-BR" dirty="0" smtClean="0"/>
              <a:t>Irmão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	Câmeras </a:t>
            </a:r>
            <a:r>
              <a:rPr lang="pt-BR" dirty="0"/>
              <a:t>que gravam qualquer movimento, telas transmitindo notícias a </a:t>
            </a:r>
            <a:r>
              <a:rPr lang="pt-BR" dirty="0" smtClean="0"/>
              <a:t> todo </a:t>
            </a:r>
            <a:r>
              <a:rPr lang="pt-BR" dirty="0"/>
              <a:t>minuto, o Estado e a mídia controlando os cidadãos. O mundo idealizado </a:t>
            </a:r>
            <a:r>
              <a:rPr lang="pt-BR" dirty="0" smtClean="0"/>
              <a:t>por </a:t>
            </a:r>
            <a:r>
              <a:rPr lang="pt-BR" dirty="0"/>
              <a:t>George Orwell em seu romance 1984, onde aparelhos denominados </a:t>
            </a:r>
            <a:r>
              <a:rPr lang="pt-BR" dirty="0" err="1" smtClean="0"/>
              <a:t>teletelas</a:t>
            </a:r>
            <a:r>
              <a:rPr lang="pt-BR" dirty="0" smtClean="0"/>
              <a:t> </a:t>
            </a:r>
            <a:r>
              <a:rPr lang="pt-BR" dirty="0"/>
              <a:t>controlam os habitantes </a:t>
            </a:r>
            <a:r>
              <a:rPr lang="pt-BR" dirty="0" smtClean="0"/>
              <a:t>de Oceania </a:t>
            </a:r>
            <a:r>
              <a:rPr lang="pt-BR" dirty="0"/>
              <a:t>vem se tornando realidade. Com </a:t>
            </a:r>
            <a:r>
              <a:rPr lang="pt-BR" dirty="0" smtClean="0"/>
              <a:t>a </a:t>
            </a:r>
            <a:r>
              <a:rPr lang="pt-BR" dirty="0"/>
              <a:t>televisão e , principalmente , a internet, somos influenciados – para  não </a:t>
            </a:r>
            <a:r>
              <a:rPr lang="pt-BR" dirty="0" smtClean="0"/>
              <a:t> dizer </a:t>
            </a:r>
            <a:r>
              <a:rPr lang="pt-BR" dirty="0"/>
              <a:t>manipulados – todos os dias. </a:t>
            </a:r>
          </a:p>
          <a:p>
            <a:pPr algn="just"/>
            <a:r>
              <a:rPr lang="pt-BR" dirty="0" smtClean="0"/>
              <a:t>	Tal </a:t>
            </a:r>
            <a:r>
              <a:rPr lang="pt-BR" dirty="0"/>
              <a:t>influência ocorre , majoritariamente , através da mídia e da propaganda</a:t>
            </a:r>
            <a:r>
              <a:rPr lang="pt-BR"/>
              <a:t>. </a:t>
            </a:r>
            <a:r>
              <a:rPr lang="pt-BR" smtClean="0"/>
              <a:t>Com </a:t>
            </a:r>
            <a:r>
              <a:rPr lang="pt-BR" dirty="0"/>
              <a:t>elas, padrões de vida são disseminados a uma velocidade assombrosa, </a:t>
            </a:r>
            <a:r>
              <a:rPr lang="pt-BR" dirty="0" smtClean="0"/>
              <a:t> fazendo </a:t>
            </a:r>
            <a:r>
              <a:rPr lang="pt-BR" dirty="0"/>
              <a:t>a sociedade , muitas vezes privada de consciência crítica, </a:t>
            </a:r>
            <a:r>
              <a:rPr lang="pt-BR" dirty="0" smtClean="0"/>
              <a:t>absorvê-los </a:t>
            </a:r>
            <a:r>
              <a:rPr lang="pt-BR" dirty="0"/>
              <a:t>e incorporá-los como ideais próprios. Desse modo, deixamos de ter opinião </a:t>
            </a:r>
            <a:r>
              <a:rPr lang="pt-BR" dirty="0" smtClean="0"/>
              <a:t>particular </a:t>
            </a:r>
            <a:r>
              <a:rPr lang="pt-BR" dirty="0"/>
              <a:t>para seguir os modelos ditados pelo computador, acreditando no que </a:t>
            </a:r>
            <a:r>
              <a:rPr lang="pt-BR" dirty="0" smtClean="0"/>
              <a:t>foi </a:t>
            </a:r>
            <a:r>
              <a:rPr lang="pt-BR" dirty="0"/>
              <a:t>publicado, sem o devido questionamento da veracidade dos fatos apresentados. </a:t>
            </a:r>
          </a:p>
          <a:p>
            <a:pPr algn="just"/>
            <a:r>
              <a:rPr lang="pt-BR" dirty="0" smtClean="0"/>
              <a:t>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347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23419" y="1052736"/>
            <a:ext cx="77768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	Com </a:t>
            </a:r>
            <a:r>
              <a:rPr lang="pt-BR" dirty="0"/>
              <a:t>isso, as novas redes sociais, surgidas nesse início do século XXI, se  tornam os principais vetores da alienação cultural e social da população, uma vez que todos possuem um perfil virtual com acesso imensurável a todo o tipo de informações. Por isso, diversas empresas e personalidades se valem da criação de perfis próprios, atraindo diversos seguidores, aos quais impõe sua maneira de agir e pensar. Esses usuários, então, se tornam mais vulneráveis  e suscetíveis à manipulação virtual .  </a:t>
            </a:r>
          </a:p>
          <a:p>
            <a:pPr algn="just"/>
            <a:r>
              <a:rPr lang="pt-BR" dirty="0" smtClean="0"/>
              <a:t>	Outro </a:t>
            </a:r>
            <a:r>
              <a:rPr lang="pt-BR" dirty="0"/>
              <a:t>ponto negativo dessas redes, como o </a:t>
            </a:r>
            <a:r>
              <a:rPr lang="pt-BR" dirty="0" err="1"/>
              <a:t>Facebook</a:t>
            </a:r>
            <a:r>
              <a:rPr lang="pt-BR" dirty="0"/>
              <a:t> e o </a:t>
            </a:r>
            <a:r>
              <a:rPr lang="pt-BR" dirty="0" err="1"/>
              <a:t>Twitter</a:t>
            </a:r>
            <a:r>
              <a:rPr lang="pt-BR" dirty="0"/>
              <a:t>, é o fato  de todo o conteúdo publicado ficar armazenado na internet, permitindo a determinação do perfil dos usuários e a escolha da melhor maneira midiática de agir para conquistá-los. Além disso, o uso indiscriminado de tais perfis possibilita a veiculação de imagens ou arquivos difamadores, servindo como ferramenta política e social para aumentar a credibilidade de determinadas personalidades, como ocorre com Hugo Chaves em sua ditadura na Venezuela e comprometendo outras, com falsas denúncias, por exemplo.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5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62</TotalTime>
  <Words>358</Words>
  <Application>Microsoft Office PowerPoint</Application>
  <PresentationFormat>Apresentação na tela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Austin</vt:lpstr>
      <vt:lpstr>Produção textual - Enem</vt:lpstr>
      <vt:lpstr>Concepção</vt:lpstr>
      <vt:lpstr>Critérios de avaliação</vt:lpstr>
      <vt:lpstr>O que dá nota zero na Redação</vt:lpstr>
      <vt:lpstr>Primeira dica</vt:lpstr>
      <vt:lpstr>Segunda dica</vt:lpstr>
      <vt:lpstr>Terceira e quarta dicas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Fonte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Produção textual - Enem</dc:title>
  <dc:creator>Marcel</dc:creator>
  <cp:lastModifiedBy>Marília Saraiva</cp:lastModifiedBy>
  <cp:revision>8</cp:revision>
  <dcterms:created xsi:type="dcterms:W3CDTF">2012-10-29T18:50:39Z</dcterms:created>
  <dcterms:modified xsi:type="dcterms:W3CDTF">2012-10-31T10:55:48Z</dcterms:modified>
</cp:coreProperties>
</file>