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E869158-B9D3-4544-8325-D3F5B090BDB7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537C09-A1F1-453A-94A5-BF64363B808F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JOSÉ</a:t>
            </a:r>
            <a:br>
              <a:rPr lang="pt-PT" b="1" dirty="0" smtClean="0"/>
            </a:br>
            <a:r>
              <a:rPr lang="pt-PT" sz="2700" b="1" cap="none" dirty="0" smtClean="0"/>
              <a:t>Carlos </a:t>
            </a:r>
            <a:r>
              <a:rPr lang="pt-PT" sz="2700" b="1" cap="none" dirty="0" smtClean="0"/>
              <a:t>Drummond de Andrade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23728" y="1484784"/>
            <a:ext cx="6507832" cy="502738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PT" dirty="0" smtClean="0"/>
              <a:t>E agora, josé?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A festa acabou,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A luz apagou,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O povo sumiu,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A noite esfriou,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E agora, josé?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E agora, você?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Você que é sem nome,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Que zomba dos outros,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Você que faz versos,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Que ama, protesta?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E agora, josé?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836712"/>
            <a:ext cx="7776864" cy="5243413"/>
          </a:xfrm>
        </p:spPr>
        <p:txBody>
          <a:bodyPr numCol="2">
            <a:normAutofit lnSpcReduction="10000"/>
          </a:bodyPr>
          <a:lstStyle/>
          <a:p>
            <a:pPr>
              <a:buNone/>
            </a:pPr>
            <a:r>
              <a:rPr lang="pt-PT" dirty="0" smtClean="0"/>
              <a:t>Está sem mulher,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Está sem carinho,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Está sem discurso,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Já não pode beber,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Já não pode fumar,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Cuspir já não pode,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A noite esfriou,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O dia não veio,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O bonde não veio,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O riso não veio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Não veio a </a:t>
            </a:r>
            <a:r>
              <a:rPr lang="pt-PT" dirty="0" smtClean="0"/>
              <a:t>utopia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E tudo acabou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E tudo fugiu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E tudo mofou,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E agora, josé?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052736"/>
            <a:ext cx="8452048" cy="4536505"/>
          </a:xfrm>
        </p:spPr>
        <p:txBody>
          <a:bodyPr numCol="2">
            <a:normAutofit fontScale="85000" lnSpcReduction="10000"/>
          </a:bodyPr>
          <a:lstStyle/>
          <a:p>
            <a:pPr>
              <a:buNone/>
            </a:pPr>
            <a:r>
              <a:rPr lang="pt-PT" dirty="0" smtClean="0"/>
              <a:t>E agora, José?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Sua doce palavra,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Seu instante de febre,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Sua gula e jejum,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Sua biblioteca,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Sua lavra de ouro,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Seu terno de vidro,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Sua incoerência,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Seu ódio - e agora</a:t>
            </a:r>
            <a:r>
              <a:rPr lang="pt-PT" dirty="0" smtClean="0"/>
              <a:t>?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Com a chave na mão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Quer abrir a porta,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Não existe porta;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Quer morrer no mar,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Mas o mar secou;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Quer ir para minas,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Minas não há mais.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José, e agora?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124744"/>
            <a:ext cx="8083624" cy="4824535"/>
          </a:xfrm>
        </p:spPr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pt-PT" dirty="0" smtClean="0"/>
              <a:t>Se você gritasse,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 você gemesse,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 você tocasse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A valsa vienense,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 você dormisse,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 você cansasse,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 você morresse...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Mas você não morre,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Você é duro, josé</a:t>
            </a:r>
            <a:r>
              <a:rPr lang="pt-PT" dirty="0" smtClean="0"/>
              <a:t>!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Sozinho no escuro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Qual bicho-do-mato,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Sem teogonia,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Sem parede nua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Para se encostar,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Sem cavalo preto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Que fuja a galope,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Você marcha, josé!</a:t>
            </a:r>
            <a:endParaRPr lang="pt-BR" dirty="0" smtClean="0"/>
          </a:p>
          <a:p>
            <a:pPr>
              <a:buNone/>
            </a:pPr>
            <a:r>
              <a:rPr lang="pt-PT" dirty="0" smtClean="0"/>
              <a:t>José, para onde?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2050" name="Picture 2" descr="http://www.caleidoscopio.art.br/carlosdrummond/drumm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741682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273</Words>
  <Application>Microsoft Office PowerPoint</Application>
  <PresentationFormat>Apresentação na tela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Viagem</vt:lpstr>
      <vt:lpstr> JOSÉ Carlos Drummond de Andrade  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agora, josé? A festa acabou, A luz apagou, O povo sumiu, A noite esfriou, E agora, josé? E agora, você? Você que é sem nome, Que zomba dos outros, Você que faz versos, Que ama, protesta? E agora, josé?</dc:title>
  <dc:creator>Florencio</dc:creator>
  <cp:lastModifiedBy>Florencio</cp:lastModifiedBy>
  <cp:revision>2</cp:revision>
  <dcterms:created xsi:type="dcterms:W3CDTF">2012-11-01T12:38:51Z</dcterms:created>
  <dcterms:modified xsi:type="dcterms:W3CDTF">2012-11-01T12:58:45Z</dcterms:modified>
</cp:coreProperties>
</file>