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4" r:id="rId4"/>
    <p:sldId id="258" r:id="rId5"/>
    <p:sldId id="259" r:id="rId6"/>
    <p:sldId id="260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916F39-1810-4678-98D9-DDFABE0137B9}" type="doc">
      <dgm:prSet loTypeId="urn:microsoft.com/office/officeart/2005/8/layout/hierarchy4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pt-BR"/>
        </a:p>
      </dgm:t>
    </dgm:pt>
    <dgm:pt modelId="{B7F390CA-FDEF-455C-9BD2-4228BA0C86A7}">
      <dgm:prSet custT="1"/>
      <dgm:spPr/>
      <dgm:t>
        <a:bodyPr/>
        <a:lstStyle/>
        <a:p>
          <a:r>
            <a:rPr lang="pt-BR" sz="3600" b="1" dirty="0">
              <a:solidFill>
                <a:schemeClr val="bg1"/>
              </a:solidFill>
            </a:rPr>
            <a:t>a </a:t>
          </a:r>
          <a:r>
            <a:rPr lang="pt-BR" sz="3600" b="1" i="1" dirty="0">
              <a:solidFill>
                <a:schemeClr val="bg1"/>
              </a:solidFill>
            </a:rPr>
            <a:t>literatura de entretenimento</a:t>
          </a:r>
          <a:endParaRPr lang="pt-BR" sz="3600" b="1" dirty="0">
            <a:solidFill>
              <a:schemeClr val="bg1"/>
            </a:solidFill>
          </a:endParaRPr>
        </a:p>
      </dgm:t>
    </dgm:pt>
    <dgm:pt modelId="{651F07DC-3C16-4EE0-98A3-F1F7E3D829A3}" type="sibTrans" cxnId="{0F7E6CDD-9DC2-4535-A79F-F364A6FE1A65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AA912783-2CE7-44E3-845F-3934A6FE7530}" type="parTrans" cxnId="{0F7E6CDD-9DC2-4535-A79F-F364A6FE1A65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95FA4591-7A31-44F5-A4F3-7F34FF5D3FAD}">
      <dgm:prSet/>
      <dgm:spPr/>
      <dgm:t>
        <a:bodyPr/>
        <a:lstStyle/>
        <a:p>
          <a:r>
            <a:rPr lang="pt-BR" b="1" dirty="0">
              <a:solidFill>
                <a:schemeClr val="bg1"/>
              </a:solidFill>
            </a:rPr>
            <a:t>narrativa em que predomina a narrativa trivial</a:t>
          </a:r>
        </a:p>
      </dgm:t>
    </dgm:pt>
    <dgm:pt modelId="{1F04D057-CA36-4A7E-B362-6246CF9673B4}" type="parTrans" cxnId="{5473384E-6D4D-4DA5-ABF6-1D13EFFC9893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B6913348-5980-4E04-B04B-88086556A88A}" type="sibTrans" cxnId="{5473384E-6D4D-4DA5-ABF6-1D13EFFC9893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6AD25E85-B909-4DE7-90D1-9B8B88307FDE}">
      <dgm:prSet/>
      <dgm:spPr/>
      <dgm:t>
        <a:bodyPr/>
        <a:lstStyle/>
        <a:p>
          <a:r>
            <a:rPr lang="pt-BR" b="1">
              <a:solidFill>
                <a:schemeClr val="bg1"/>
              </a:solidFill>
            </a:rPr>
            <a:t>a qual está inserida no conjunto que forma a cultura de massa</a:t>
          </a:r>
        </a:p>
      </dgm:t>
    </dgm:pt>
    <dgm:pt modelId="{080548D2-67B2-470E-B6F2-46D33B984687}" type="parTrans" cxnId="{081ED255-D7C4-49A5-8193-0FF1250749CF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5BAA834A-6DC4-40B3-924D-0458B845044D}" type="sibTrans" cxnId="{081ED255-D7C4-49A5-8193-0FF1250749CF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EA4FB7E4-E2E8-46EC-8880-ECEE2C32D34A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pt-BR" b="1" dirty="0">
              <a:solidFill>
                <a:schemeClr val="bg1"/>
              </a:solidFill>
            </a:rPr>
            <a:t>na cultura de massa, a originalidade de representação tem importância muito menor, uma vez que o que se quer é atingir um número maior de público consumidor, o que mais importa aqui é o conteúdo a ser veiculado</a:t>
          </a:r>
        </a:p>
      </dgm:t>
    </dgm:pt>
    <dgm:pt modelId="{2C773698-B950-42B6-B8E9-F779A5285A92}" type="parTrans" cxnId="{869542C0-71B1-4AA3-9F28-8C41063C0D3F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2F306CC8-48E7-4411-88B8-B76D654F9EE7}" type="sibTrans" cxnId="{869542C0-71B1-4AA3-9F28-8C41063C0D3F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978C997C-5685-4E33-99F0-2B39308F5AEF}">
      <dgm:prSet/>
      <dgm:spPr/>
      <dgm:t>
        <a:bodyPr/>
        <a:lstStyle/>
        <a:p>
          <a:r>
            <a:rPr lang="pt-BR" b="1" dirty="0">
              <a:solidFill>
                <a:schemeClr val="bg1"/>
              </a:solidFill>
            </a:rPr>
            <a:t>no Brasil, o folhetim apareceu alguns anos depois da chegada de D. João VI, que introduziu no país a imprensa</a:t>
          </a:r>
        </a:p>
      </dgm:t>
    </dgm:pt>
    <dgm:pt modelId="{46FB9D9C-680D-4B65-BCB9-5C8C560F612E}" type="parTrans" cxnId="{69461E43-61D7-44CA-9E6F-7DEBA162B6AB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12D6FA5A-72EE-4819-8865-6BC11BA945DA}" type="sibTrans" cxnId="{69461E43-61D7-44CA-9E6F-7DEBA162B6AB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BA5F8E02-A120-4474-8244-3C9AE145B68B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pt-BR" b="1" dirty="0">
              <a:solidFill>
                <a:schemeClr val="bg1"/>
              </a:solidFill>
            </a:rPr>
            <a:t>o termo “folhetim” passa também a referir-se ao novo modo de publicação do romance</a:t>
          </a:r>
        </a:p>
      </dgm:t>
    </dgm:pt>
    <dgm:pt modelId="{82AEACDE-DB1E-47B3-B1B7-E4AEB6ABCD44}" type="parTrans" cxnId="{DD459BEC-8CAD-4757-910C-B4B95FA42A67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379388F6-DD35-4021-A1BE-5147D75E3A3F}" type="sibTrans" cxnId="{DD459BEC-8CAD-4757-910C-B4B95FA42A67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ADD231A9-0DEC-490F-BE9D-EE9F1DBF5B9D}">
      <dgm:prSet/>
      <dgm:spPr/>
      <dgm:t>
        <a:bodyPr/>
        <a:lstStyle/>
        <a:p>
          <a:r>
            <a:rPr lang="pt-BR" b="1" dirty="0">
              <a:solidFill>
                <a:schemeClr val="bg1"/>
              </a:solidFill>
            </a:rPr>
            <a:t>o folhetim passa a exercer um papel de suporte para veiculação de textos literários</a:t>
          </a:r>
        </a:p>
      </dgm:t>
    </dgm:pt>
    <dgm:pt modelId="{7FDD3D22-AFE6-4E60-9988-8EA685BD1915}" type="parTrans" cxnId="{1274AB88-898C-4F5F-837D-96867965AC4D}">
      <dgm:prSet/>
      <dgm:spPr/>
      <dgm:t>
        <a:bodyPr/>
        <a:lstStyle/>
        <a:p>
          <a:endParaRPr lang="pt-BR"/>
        </a:p>
      </dgm:t>
    </dgm:pt>
    <dgm:pt modelId="{15292288-DD70-4148-9337-FA2A087BDF65}" type="sibTrans" cxnId="{1274AB88-898C-4F5F-837D-96867965AC4D}">
      <dgm:prSet/>
      <dgm:spPr/>
      <dgm:t>
        <a:bodyPr/>
        <a:lstStyle/>
        <a:p>
          <a:endParaRPr lang="pt-BR"/>
        </a:p>
      </dgm:t>
    </dgm:pt>
    <dgm:pt modelId="{9EE36F71-C99B-4AFC-B718-1B8E4A3C2686}" type="pres">
      <dgm:prSet presAssocID="{49916F39-1810-4678-98D9-DDFABE0137B9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2BD2DA7-9772-4863-9C84-9D278F8925B7}" type="pres">
      <dgm:prSet presAssocID="{B7F390CA-FDEF-455C-9BD2-4228BA0C86A7}" presName="vertOne" presStyleCnt="0"/>
      <dgm:spPr/>
    </dgm:pt>
    <dgm:pt modelId="{A83D24F0-86DE-4CC3-9D09-B4001AE02542}" type="pres">
      <dgm:prSet presAssocID="{B7F390CA-FDEF-455C-9BD2-4228BA0C86A7}" presName="txOne" presStyleLbl="node0" presStyleIdx="0" presStyleCnt="3">
        <dgm:presLayoutVars>
          <dgm:chPref val="3"/>
        </dgm:presLayoutVars>
      </dgm:prSet>
      <dgm:spPr/>
    </dgm:pt>
    <dgm:pt modelId="{BB4213F4-A119-4722-B995-642299FF8B56}" type="pres">
      <dgm:prSet presAssocID="{B7F390CA-FDEF-455C-9BD2-4228BA0C86A7}" presName="parTransOne" presStyleCnt="0"/>
      <dgm:spPr/>
    </dgm:pt>
    <dgm:pt modelId="{6ADCE398-E7A0-47E1-82CB-2299C4C35E94}" type="pres">
      <dgm:prSet presAssocID="{B7F390CA-FDEF-455C-9BD2-4228BA0C86A7}" presName="horzOne" presStyleCnt="0"/>
      <dgm:spPr/>
    </dgm:pt>
    <dgm:pt modelId="{D9BC6B20-F5C2-4074-9640-E7ED56FB5B34}" type="pres">
      <dgm:prSet presAssocID="{95FA4591-7A31-44F5-A4F3-7F34FF5D3FAD}" presName="vertTwo" presStyleCnt="0"/>
      <dgm:spPr/>
    </dgm:pt>
    <dgm:pt modelId="{C1B8265A-255F-42D1-B2B2-231FA7F705AD}" type="pres">
      <dgm:prSet presAssocID="{95FA4591-7A31-44F5-A4F3-7F34FF5D3FAD}" presName="txTwo" presStyleLbl="node2" presStyleIdx="0" presStyleCnt="4">
        <dgm:presLayoutVars>
          <dgm:chPref val="3"/>
        </dgm:presLayoutVars>
      </dgm:prSet>
      <dgm:spPr/>
    </dgm:pt>
    <dgm:pt modelId="{43ECEFEB-A099-4E5A-B932-C0D4DE6CF697}" type="pres">
      <dgm:prSet presAssocID="{95FA4591-7A31-44F5-A4F3-7F34FF5D3FAD}" presName="horzTwo" presStyleCnt="0"/>
      <dgm:spPr/>
    </dgm:pt>
    <dgm:pt modelId="{8CA8A7A7-ABAC-44E3-8EA0-B14574816EF2}" type="pres">
      <dgm:prSet presAssocID="{B6913348-5980-4E04-B04B-88086556A88A}" presName="sibSpaceTwo" presStyleCnt="0"/>
      <dgm:spPr/>
    </dgm:pt>
    <dgm:pt modelId="{B4B56C9F-6D36-400C-9896-ADBCE04D2441}" type="pres">
      <dgm:prSet presAssocID="{6AD25E85-B909-4DE7-90D1-9B8B88307FDE}" presName="vertTwo" presStyleCnt="0"/>
      <dgm:spPr/>
    </dgm:pt>
    <dgm:pt modelId="{3A83A36B-DC10-4845-B19B-DB3733260965}" type="pres">
      <dgm:prSet presAssocID="{6AD25E85-B909-4DE7-90D1-9B8B88307FDE}" presName="txTwo" presStyleLbl="node2" presStyleIdx="1" presStyleCnt="4">
        <dgm:presLayoutVars>
          <dgm:chPref val="3"/>
        </dgm:presLayoutVars>
      </dgm:prSet>
      <dgm:spPr/>
    </dgm:pt>
    <dgm:pt modelId="{6DE00F3B-E91E-4D8A-94A7-E5725AFF5A3E}" type="pres">
      <dgm:prSet presAssocID="{6AD25E85-B909-4DE7-90D1-9B8B88307FDE}" presName="horzTwo" presStyleCnt="0"/>
      <dgm:spPr/>
    </dgm:pt>
    <dgm:pt modelId="{6D829426-60A7-4501-9D42-8D3D6725C49B}" type="pres">
      <dgm:prSet presAssocID="{651F07DC-3C16-4EE0-98A3-F1F7E3D829A3}" presName="sibSpaceOne" presStyleCnt="0"/>
      <dgm:spPr/>
    </dgm:pt>
    <dgm:pt modelId="{C358D526-21D2-482B-8F26-79F68A78EF0D}" type="pres">
      <dgm:prSet presAssocID="{EA4FB7E4-E2E8-46EC-8880-ECEE2C32D34A}" presName="vertOne" presStyleCnt="0"/>
      <dgm:spPr/>
    </dgm:pt>
    <dgm:pt modelId="{A5D6F7BC-5AF1-454B-8036-2E1D0BDFA60D}" type="pres">
      <dgm:prSet presAssocID="{EA4FB7E4-E2E8-46EC-8880-ECEE2C32D34A}" presName="txOne" presStyleLbl="node0" presStyleIdx="1" presStyleCnt="3">
        <dgm:presLayoutVars>
          <dgm:chPref val="3"/>
        </dgm:presLayoutVars>
      </dgm:prSet>
      <dgm:spPr/>
    </dgm:pt>
    <dgm:pt modelId="{D54A212F-3E2C-4098-9792-702EA7D077BB}" type="pres">
      <dgm:prSet presAssocID="{EA4FB7E4-E2E8-46EC-8880-ECEE2C32D34A}" presName="parTransOne" presStyleCnt="0"/>
      <dgm:spPr/>
    </dgm:pt>
    <dgm:pt modelId="{FCF0173D-3CCF-4CCE-B290-E1A5D23FE3DB}" type="pres">
      <dgm:prSet presAssocID="{EA4FB7E4-E2E8-46EC-8880-ECEE2C32D34A}" presName="horzOne" presStyleCnt="0"/>
      <dgm:spPr/>
    </dgm:pt>
    <dgm:pt modelId="{28DFF565-F8B6-4E79-BFE4-B4A18C7AE9DF}" type="pres">
      <dgm:prSet presAssocID="{978C997C-5685-4E33-99F0-2B39308F5AEF}" presName="vertTwo" presStyleCnt="0"/>
      <dgm:spPr/>
    </dgm:pt>
    <dgm:pt modelId="{30E2AA5B-4C83-46B1-9E47-993931FC951E}" type="pres">
      <dgm:prSet presAssocID="{978C997C-5685-4E33-99F0-2B39308F5AEF}" presName="txTwo" presStyleLbl="node2" presStyleIdx="2" presStyleCnt="4">
        <dgm:presLayoutVars>
          <dgm:chPref val="3"/>
        </dgm:presLayoutVars>
      </dgm:prSet>
      <dgm:spPr/>
    </dgm:pt>
    <dgm:pt modelId="{62547EAA-2F48-4B52-9B85-5D74B9969CFA}" type="pres">
      <dgm:prSet presAssocID="{978C997C-5685-4E33-99F0-2B39308F5AEF}" presName="horzTwo" presStyleCnt="0"/>
      <dgm:spPr/>
    </dgm:pt>
    <dgm:pt modelId="{D2EB3E92-7CCF-4B80-B91F-EB2E252C8DCE}" type="pres">
      <dgm:prSet presAssocID="{2F306CC8-48E7-4411-88B8-B76D654F9EE7}" presName="sibSpaceOne" presStyleCnt="0"/>
      <dgm:spPr/>
    </dgm:pt>
    <dgm:pt modelId="{86026519-8BE3-4371-9BBE-16C8C7680FF9}" type="pres">
      <dgm:prSet presAssocID="{BA5F8E02-A120-4474-8244-3C9AE145B68B}" presName="vertOne" presStyleCnt="0"/>
      <dgm:spPr/>
    </dgm:pt>
    <dgm:pt modelId="{506A7F43-9B34-4D4E-B9AD-16444614200D}" type="pres">
      <dgm:prSet presAssocID="{BA5F8E02-A120-4474-8244-3C9AE145B68B}" presName="txOne" presStyleLbl="node0" presStyleIdx="2" presStyleCnt="3" custLinFactNeighborX="4184" custLinFactNeighborY="-48">
        <dgm:presLayoutVars>
          <dgm:chPref val="3"/>
        </dgm:presLayoutVars>
      </dgm:prSet>
      <dgm:spPr/>
    </dgm:pt>
    <dgm:pt modelId="{05FD1C1E-7455-4E42-889D-DB1C34A2D0D1}" type="pres">
      <dgm:prSet presAssocID="{BA5F8E02-A120-4474-8244-3C9AE145B68B}" presName="parTransOne" presStyleCnt="0"/>
      <dgm:spPr/>
    </dgm:pt>
    <dgm:pt modelId="{57DD78C2-29D3-4F7F-8120-910141C8C62A}" type="pres">
      <dgm:prSet presAssocID="{BA5F8E02-A120-4474-8244-3C9AE145B68B}" presName="horzOne" presStyleCnt="0"/>
      <dgm:spPr/>
    </dgm:pt>
    <dgm:pt modelId="{49FD8AFE-6097-4A21-BC95-AAD5A1B9E80C}" type="pres">
      <dgm:prSet presAssocID="{ADD231A9-0DEC-490F-BE9D-EE9F1DBF5B9D}" presName="vertTwo" presStyleCnt="0"/>
      <dgm:spPr/>
    </dgm:pt>
    <dgm:pt modelId="{D1C27FE2-6533-4CFB-9F0A-5F82AB1E44B4}" type="pres">
      <dgm:prSet presAssocID="{ADD231A9-0DEC-490F-BE9D-EE9F1DBF5B9D}" presName="txTwo" presStyleLbl="node2" presStyleIdx="3" presStyleCnt="4">
        <dgm:presLayoutVars>
          <dgm:chPref val="3"/>
        </dgm:presLayoutVars>
      </dgm:prSet>
      <dgm:spPr/>
    </dgm:pt>
    <dgm:pt modelId="{CB99A46D-352B-408D-A50A-E0F6B77D67C1}" type="pres">
      <dgm:prSet presAssocID="{ADD231A9-0DEC-490F-BE9D-EE9F1DBF5B9D}" presName="horzTwo" presStyleCnt="0"/>
      <dgm:spPr/>
    </dgm:pt>
  </dgm:ptLst>
  <dgm:cxnLst>
    <dgm:cxn modelId="{D0FBF05E-849F-40B4-94EE-876C43577FE6}" type="presOf" srcId="{95FA4591-7A31-44F5-A4F3-7F34FF5D3FAD}" destId="{C1B8265A-255F-42D1-B2B2-231FA7F705AD}" srcOrd="0" destOrd="0" presId="urn:microsoft.com/office/officeart/2005/8/layout/hierarchy4"/>
    <dgm:cxn modelId="{69461E43-61D7-44CA-9E6F-7DEBA162B6AB}" srcId="{EA4FB7E4-E2E8-46EC-8880-ECEE2C32D34A}" destId="{978C997C-5685-4E33-99F0-2B39308F5AEF}" srcOrd="0" destOrd="0" parTransId="{46FB9D9C-680D-4B65-BCB9-5C8C560F612E}" sibTransId="{12D6FA5A-72EE-4819-8865-6BC11BA945DA}"/>
    <dgm:cxn modelId="{0AA24F45-2CE8-4BBE-A1CE-A73A1632A716}" type="presOf" srcId="{EA4FB7E4-E2E8-46EC-8880-ECEE2C32D34A}" destId="{A5D6F7BC-5AF1-454B-8036-2E1D0BDFA60D}" srcOrd="0" destOrd="0" presId="urn:microsoft.com/office/officeart/2005/8/layout/hierarchy4"/>
    <dgm:cxn modelId="{5473384E-6D4D-4DA5-ABF6-1D13EFFC9893}" srcId="{B7F390CA-FDEF-455C-9BD2-4228BA0C86A7}" destId="{95FA4591-7A31-44F5-A4F3-7F34FF5D3FAD}" srcOrd="0" destOrd="0" parTransId="{1F04D057-CA36-4A7E-B362-6246CF9673B4}" sibTransId="{B6913348-5980-4E04-B04B-88086556A88A}"/>
    <dgm:cxn modelId="{081ED255-D7C4-49A5-8193-0FF1250749CF}" srcId="{B7F390CA-FDEF-455C-9BD2-4228BA0C86A7}" destId="{6AD25E85-B909-4DE7-90D1-9B8B88307FDE}" srcOrd="1" destOrd="0" parTransId="{080548D2-67B2-470E-B6F2-46D33B984687}" sibTransId="{5BAA834A-6DC4-40B3-924D-0458B845044D}"/>
    <dgm:cxn modelId="{55AE5359-352E-42D0-8DE8-477108238DD8}" type="presOf" srcId="{B7F390CA-FDEF-455C-9BD2-4228BA0C86A7}" destId="{A83D24F0-86DE-4CC3-9D09-B4001AE02542}" srcOrd="0" destOrd="0" presId="urn:microsoft.com/office/officeart/2005/8/layout/hierarchy4"/>
    <dgm:cxn modelId="{3C82BB7E-AC8D-4594-93BA-A6502622E1D5}" type="presOf" srcId="{6AD25E85-B909-4DE7-90D1-9B8B88307FDE}" destId="{3A83A36B-DC10-4845-B19B-DB3733260965}" srcOrd="0" destOrd="0" presId="urn:microsoft.com/office/officeart/2005/8/layout/hierarchy4"/>
    <dgm:cxn modelId="{1274AB88-898C-4F5F-837D-96867965AC4D}" srcId="{BA5F8E02-A120-4474-8244-3C9AE145B68B}" destId="{ADD231A9-0DEC-490F-BE9D-EE9F1DBF5B9D}" srcOrd="0" destOrd="0" parTransId="{7FDD3D22-AFE6-4E60-9988-8EA685BD1915}" sibTransId="{15292288-DD70-4148-9337-FA2A087BDF65}"/>
    <dgm:cxn modelId="{FB09628B-1906-4C7A-B2F6-8CAE2BC2A12D}" type="presOf" srcId="{ADD231A9-0DEC-490F-BE9D-EE9F1DBF5B9D}" destId="{D1C27FE2-6533-4CFB-9F0A-5F82AB1E44B4}" srcOrd="0" destOrd="0" presId="urn:microsoft.com/office/officeart/2005/8/layout/hierarchy4"/>
    <dgm:cxn modelId="{6DF8209C-676E-4726-A99C-B07845EE3FA7}" type="presOf" srcId="{978C997C-5685-4E33-99F0-2B39308F5AEF}" destId="{30E2AA5B-4C83-46B1-9E47-993931FC951E}" srcOrd="0" destOrd="0" presId="urn:microsoft.com/office/officeart/2005/8/layout/hierarchy4"/>
    <dgm:cxn modelId="{C42564B7-B8C8-41E0-BE4E-E561A224C16C}" type="presOf" srcId="{BA5F8E02-A120-4474-8244-3C9AE145B68B}" destId="{506A7F43-9B34-4D4E-B9AD-16444614200D}" srcOrd="0" destOrd="0" presId="urn:microsoft.com/office/officeart/2005/8/layout/hierarchy4"/>
    <dgm:cxn modelId="{869542C0-71B1-4AA3-9F28-8C41063C0D3F}" srcId="{49916F39-1810-4678-98D9-DDFABE0137B9}" destId="{EA4FB7E4-E2E8-46EC-8880-ECEE2C32D34A}" srcOrd="1" destOrd="0" parTransId="{2C773698-B950-42B6-B8E9-F779A5285A92}" sibTransId="{2F306CC8-48E7-4411-88B8-B76D654F9EE7}"/>
    <dgm:cxn modelId="{DD78B6C8-9702-482C-A6ED-3CFA10A01974}" type="presOf" srcId="{49916F39-1810-4678-98D9-DDFABE0137B9}" destId="{9EE36F71-C99B-4AFC-B718-1B8E4A3C2686}" srcOrd="0" destOrd="0" presId="urn:microsoft.com/office/officeart/2005/8/layout/hierarchy4"/>
    <dgm:cxn modelId="{0F7E6CDD-9DC2-4535-A79F-F364A6FE1A65}" srcId="{49916F39-1810-4678-98D9-DDFABE0137B9}" destId="{B7F390CA-FDEF-455C-9BD2-4228BA0C86A7}" srcOrd="0" destOrd="0" parTransId="{AA912783-2CE7-44E3-845F-3934A6FE7530}" sibTransId="{651F07DC-3C16-4EE0-98A3-F1F7E3D829A3}"/>
    <dgm:cxn modelId="{DD459BEC-8CAD-4757-910C-B4B95FA42A67}" srcId="{49916F39-1810-4678-98D9-DDFABE0137B9}" destId="{BA5F8E02-A120-4474-8244-3C9AE145B68B}" srcOrd="2" destOrd="0" parTransId="{82AEACDE-DB1E-47B3-B1B7-E4AEB6ABCD44}" sibTransId="{379388F6-DD35-4021-A1BE-5147D75E3A3F}"/>
    <dgm:cxn modelId="{FADDC206-5E16-4CBA-8481-360EF10FCB9F}" type="presParOf" srcId="{9EE36F71-C99B-4AFC-B718-1B8E4A3C2686}" destId="{22BD2DA7-9772-4863-9C84-9D278F8925B7}" srcOrd="0" destOrd="0" presId="urn:microsoft.com/office/officeart/2005/8/layout/hierarchy4"/>
    <dgm:cxn modelId="{BC677F4C-3481-438E-A619-03E1EDA7419D}" type="presParOf" srcId="{22BD2DA7-9772-4863-9C84-9D278F8925B7}" destId="{A83D24F0-86DE-4CC3-9D09-B4001AE02542}" srcOrd="0" destOrd="0" presId="urn:microsoft.com/office/officeart/2005/8/layout/hierarchy4"/>
    <dgm:cxn modelId="{DE008EAA-9447-4B26-AB02-780277FE7E73}" type="presParOf" srcId="{22BD2DA7-9772-4863-9C84-9D278F8925B7}" destId="{BB4213F4-A119-4722-B995-642299FF8B56}" srcOrd="1" destOrd="0" presId="urn:microsoft.com/office/officeart/2005/8/layout/hierarchy4"/>
    <dgm:cxn modelId="{371AC48E-20AC-4B3A-9D30-277D94D617B8}" type="presParOf" srcId="{22BD2DA7-9772-4863-9C84-9D278F8925B7}" destId="{6ADCE398-E7A0-47E1-82CB-2299C4C35E94}" srcOrd="2" destOrd="0" presId="urn:microsoft.com/office/officeart/2005/8/layout/hierarchy4"/>
    <dgm:cxn modelId="{B1BF3D8B-4326-451F-95C9-13A8F1DB48C4}" type="presParOf" srcId="{6ADCE398-E7A0-47E1-82CB-2299C4C35E94}" destId="{D9BC6B20-F5C2-4074-9640-E7ED56FB5B34}" srcOrd="0" destOrd="0" presId="urn:microsoft.com/office/officeart/2005/8/layout/hierarchy4"/>
    <dgm:cxn modelId="{7130BB5F-1BA5-4E66-9573-92FB47D9A646}" type="presParOf" srcId="{D9BC6B20-F5C2-4074-9640-E7ED56FB5B34}" destId="{C1B8265A-255F-42D1-B2B2-231FA7F705AD}" srcOrd="0" destOrd="0" presId="urn:microsoft.com/office/officeart/2005/8/layout/hierarchy4"/>
    <dgm:cxn modelId="{9B8F14C4-5448-4AF6-BBB6-F6C9C297336A}" type="presParOf" srcId="{D9BC6B20-F5C2-4074-9640-E7ED56FB5B34}" destId="{43ECEFEB-A099-4E5A-B932-C0D4DE6CF697}" srcOrd="1" destOrd="0" presId="urn:microsoft.com/office/officeart/2005/8/layout/hierarchy4"/>
    <dgm:cxn modelId="{9A16223E-B92D-4A71-864E-3DE9CA8726FF}" type="presParOf" srcId="{6ADCE398-E7A0-47E1-82CB-2299C4C35E94}" destId="{8CA8A7A7-ABAC-44E3-8EA0-B14574816EF2}" srcOrd="1" destOrd="0" presId="urn:microsoft.com/office/officeart/2005/8/layout/hierarchy4"/>
    <dgm:cxn modelId="{3767AE5B-64EE-4290-AF68-EC8BC5B3C396}" type="presParOf" srcId="{6ADCE398-E7A0-47E1-82CB-2299C4C35E94}" destId="{B4B56C9F-6D36-400C-9896-ADBCE04D2441}" srcOrd="2" destOrd="0" presId="urn:microsoft.com/office/officeart/2005/8/layout/hierarchy4"/>
    <dgm:cxn modelId="{47772404-EA83-42A7-BE9C-086150D4CAD0}" type="presParOf" srcId="{B4B56C9F-6D36-400C-9896-ADBCE04D2441}" destId="{3A83A36B-DC10-4845-B19B-DB3733260965}" srcOrd="0" destOrd="0" presId="urn:microsoft.com/office/officeart/2005/8/layout/hierarchy4"/>
    <dgm:cxn modelId="{E6E55C1E-139A-4731-9286-7C3127755265}" type="presParOf" srcId="{B4B56C9F-6D36-400C-9896-ADBCE04D2441}" destId="{6DE00F3B-E91E-4D8A-94A7-E5725AFF5A3E}" srcOrd="1" destOrd="0" presId="urn:microsoft.com/office/officeart/2005/8/layout/hierarchy4"/>
    <dgm:cxn modelId="{A08B7636-D4BB-475F-A491-7678F5280158}" type="presParOf" srcId="{9EE36F71-C99B-4AFC-B718-1B8E4A3C2686}" destId="{6D829426-60A7-4501-9D42-8D3D6725C49B}" srcOrd="1" destOrd="0" presId="urn:microsoft.com/office/officeart/2005/8/layout/hierarchy4"/>
    <dgm:cxn modelId="{E5D72298-90E9-4B78-AD97-D7D5C3EA8951}" type="presParOf" srcId="{9EE36F71-C99B-4AFC-B718-1B8E4A3C2686}" destId="{C358D526-21D2-482B-8F26-79F68A78EF0D}" srcOrd="2" destOrd="0" presId="urn:microsoft.com/office/officeart/2005/8/layout/hierarchy4"/>
    <dgm:cxn modelId="{E7610A78-DECB-4D20-BC85-1A5FFC13974E}" type="presParOf" srcId="{C358D526-21D2-482B-8F26-79F68A78EF0D}" destId="{A5D6F7BC-5AF1-454B-8036-2E1D0BDFA60D}" srcOrd="0" destOrd="0" presId="urn:microsoft.com/office/officeart/2005/8/layout/hierarchy4"/>
    <dgm:cxn modelId="{DD7D93D8-C454-469E-8F6C-58343B027561}" type="presParOf" srcId="{C358D526-21D2-482B-8F26-79F68A78EF0D}" destId="{D54A212F-3E2C-4098-9792-702EA7D077BB}" srcOrd="1" destOrd="0" presId="urn:microsoft.com/office/officeart/2005/8/layout/hierarchy4"/>
    <dgm:cxn modelId="{5207B337-609D-466F-A3CD-B600FE1F82F6}" type="presParOf" srcId="{C358D526-21D2-482B-8F26-79F68A78EF0D}" destId="{FCF0173D-3CCF-4CCE-B290-E1A5D23FE3DB}" srcOrd="2" destOrd="0" presId="urn:microsoft.com/office/officeart/2005/8/layout/hierarchy4"/>
    <dgm:cxn modelId="{C2F9358A-C61A-478E-9CF2-6FA7ED989A70}" type="presParOf" srcId="{FCF0173D-3CCF-4CCE-B290-E1A5D23FE3DB}" destId="{28DFF565-F8B6-4E79-BFE4-B4A18C7AE9DF}" srcOrd="0" destOrd="0" presId="urn:microsoft.com/office/officeart/2005/8/layout/hierarchy4"/>
    <dgm:cxn modelId="{4D7C0F3D-1298-4FC4-9ABC-4EFEDF97EA72}" type="presParOf" srcId="{28DFF565-F8B6-4E79-BFE4-B4A18C7AE9DF}" destId="{30E2AA5B-4C83-46B1-9E47-993931FC951E}" srcOrd="0" destOrd="0" presId="urn:microsoft.com/office/officeart/2005/8/layout/hierarchy4"/>
    <dgm:cxn modelId="{6A8E3811-3677-4839-9F18-E3D268EB419F}" type="presParOf" srcId="{28DFF565-F8B6-4E79-BFE4-B4A18C7AE9DF}" destId="{62547EAA-2F48-4B52-9B85-5D74B9969CFA}" srcOrd="1" destOrd="0" presId="urn:microsoft.com/office/officeart/2005/8/layout/hierarchy4"/>
    <dgm:cxn modelId="{F4A78DD7-5962-41A4-9554-C38BDEBA1245}" type="presParOf" srcId="{9EE36F71-C99B-4AFC-B718-1B8E4A3C2686}" destId="{D2EB3E92-7CCF-4B80-B91F-EB2E252C8DCE}" srcOrd="3" destOrd="0" presId="urn:microsoft.com/office/officeart/2005/8/layout/hierarchy4"/>
    <dgm:cxn modelId="{201294F4-31A9-4250-9319-C8754CD49C15}" type="presParOf" srcId="{9EE36F71-C99B-4AFC-B718-1B8E4A3C2686}" destId="{86026519-8BE3-4371-9BBE-16C8C7680FF9}" srcOrd="4" destOrd="0" presId="urn:microsoft.com/office/officeart/2005/8/layout/hierarchy4"/>
    <dgm:cxn modelId="{B6D9D5F7-E3A6-4CA4-8B36-84E8A2905C12}" type="presParOf" srcId="{86026519-8BE3-4371-9BBE-16C8C7680FF9}" destId="{506A7F43-9B34-4D4E-B9AD-16444614200D}" srcOrd="0" destOrd="0" presId="urn:microsoft.com/office/officeart/2005/8/layout/hierarchy4"/>
    <dgm:cxn modelId="{EEDFCCBA-A685-406B-B66C-136878EB38D8}" type="presParOf" srcId="{86026519-8BE3-4371-9BBE-16C8C7680FF9}" destId="{05FD1C1E-7455-4E42-889D-DB1C34A2D0D1}" srcOrd="1" destOrd="0" presId="urn:microsoft.com/office/officeart/2005/8/layout/hierarchy4"/>
    <dgm:cxn modelId="{1DB03343-71B9-45D1-8674-7464D18856A2}" type="presParOf" srcId="{86026519-8BE3-4371-9BBE-16C8C7680FF9}" destId="{57DD78C2-29D3-4F7F-8120-910141C8C62A}" srcOrd="2" destOrd="0" presId="urn:microsoft.com/office/officeart/2005/8/layout/hierarchy4"/>
    <dgm:cxn modelId="{B1E13BCC-66D5-488F-AEE4-92315701BA38}" type="presParOf" srcId="{57DD78C2-29D3-4F7F-8120-910141C8C62A}" destId="{49FD8AFE-6097-4A21-BC95-AAD5A1B9E80C}" srcOrd="0" destOrd="0" presId="urn:microsoft.com/office/officeart/2005/8/layout/hierarchy4"/>
    <dgm:cxn modelId="{BAD6D9BA-BE13-484B-B847-05B3549A6CD2}" type="presParOf" srcId="{49FD8AFE-6097-4A21-BC95-AAD5A1B9E80C}" destId="{D1C27FE2-6533-4CFB-9F0A-5F82AB1E44B4}" srcOrd="0" destOrd="0" presId="urn:microsoft.com/office/officeart/2005/8/layout/hierarchy4"/>
    <dgm:cxn modelId="{673B5920-4E0B-453E-B350-E8499ADE3334}" type="presParOf" srcId="{49FD8AFE-6097-4A21-BC95-AAD5A1B9E80C}" destId="{CB99A46D-352B-408D-A50A-E0F6B77D67C1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F5B5F1-2006-47CD-848D-8E53E2E44EB2}" type="doc">
      <dgm:prSet loTypeId="urn:microsoft.com/office/officeart/2005/8/layout/vList4" loCatId="list" qsTypeId="urn:microsoft.com/office/officeart/2005/8/quickstyle/3d3" qsCatId="3D" csTypeId="urn:microsoft.com/office/officeart/2005/8/colors/colorful4" csCatId="colorful" phldr="1"/>
      <dgm:spPr/>
    </dgm:pt>
    <dgm:pt modelId="{180D114F-ABF2-41DA-BFD0-11EA5113FABD}">
      <dgm:prSet/>
      <dgm:spPr/>
      <dgm:t>
        <a:bodyPr/>
        <a:lstStyle/>
        <a:p>
          <a:pPr algn="just"/>
          <a:r>
            <a:rPr lang="pt-BR" b="1" dirty="0">
              <a:solidFill>
                <a:schemeClr val="bg1"/>
              </a:solidFill>
            </a:rPr>
            <a:t>narrativa literária, seriada dentro dos gêneros prosa de ficção e romance</a:t>
          </a:r>
        </a:p>
        <a:p>
          <a:pPr algn="just"/>
          <a:r>
            <a:rPr lang="pt-BR" b="1" dirty="0">
              <a:solidFill>
                <a:schemeClr val="bg1"/>
              </a:solidFill>
            </a:rPr>
            <a:t>quanto ao formato: é publicada de forma parcial e sequenciada em periódicos como nos jornais e revistas</a:t>
          </a:r>
        </a:p>
        <a:p>
          <a:pPr algn="just"/>
          <a:r>
            <a:rPr lang="pt-BR" b="1" dirty="0">
              <a:solidFill>
                <a:schemeClr val="bg1"/>
              </a:solidFill>
            </a:rPr>
            <a:t>quanto ao conteúdo: apresenta narrativa ágil, profusão de eventos e ganchos intencionalmente voltados para prender a atenção do leitor</a:t>
          </a:r>
        </a:p>
      </dgm:t>
    </dgm:pt>
    <dgm:pt modelId="{919DF1C9-487D-46F4-87C8-D1A3CCD631DA}" type="parTrans" cxnId="{4411707B-00E7-424C-B295-600EC06F885D}">
      <dgm:prSet/>
      <dgm:spPr/>
      <dgm:t>
        <a:bodyPr/>
        <a:lstStyle/>
        <a:p>
          <a:pPr algn="just"/>
          <a:endParaRPr lang="pt-BR" b="1">
            <a:solidFill>
              <a:schemeClr val="bg1"/>
            </a:solidFill>
          </a:endParaRPr>
        </a:p>
      </dgm:t>
    </dgm:pt>
    <dgm:pt modelId="{E6C833A4-7C3D-43B3-A187-88A49EA15C3E}" type="sibTrans" cxnId="{4411707B-00E7-424C-B295-600EC06F885D}">
      <dgm:prSet/>
      <dgm:spPr/>
      <dgm:t>
        <a:bodyPr/>
        <a:lstStyle/>
        <a:p>
          <a:pPr algn="just"/>
          <a:endParaRPr lang="pt-BR" b="1">
            <a:solidFill>
              <a:schemeClr val="bg1"/>
            </a:solidFill>
          </a:endParaRPr>
        </a:p>
      </dgm:t>
    </dgm:pt>
    <dgm:pt modelId="{2DB62C43-1B19-41DD-9971-2EEC436764ED}">
      <dgm:prSet/>
      <dgm:spPr/>
      <dgm:t>
        <a:bodyPr/>
        <a:lstStyle/>
        <a:p>
          <a:pPr algn="just"/>
          <a:r>
            <a:rPr lang="pt-BR" b="1" dirty="0">
              <a:solidFill>
                <a:schemeClr val="bg1"/>
              </a:solidFill>
            </a:rPr>
            <a:t>surgiu na França no início do século XIX, junto ao nascimento da imprensa</a:t>
          </a:r>
        </a:p>
        <a:p>
          <a:pPr algn="just"/>
          <a:r>
            <a:rPr lang="pt-BR" b="1" dirty="0">
              <a:solidFill>
                <a:schemeClr val="bg1"/>
              </a:solidFill>
            </a:rPr>
            <a:t>foi importado para o Brasil logo depois, fazendo enorme sucesso na segunda metade do século XIX</a:t>
          </a:r>
        </a:p>
        <a:p>
          <a:pPr algn="just"/>
          <a:r>
            <a:rPr lang="pt-BR" b="1" dirty="0">
              <a:solidFill>
                <a:schemeClr val="bg1"/>
              </a:solidFill>
            </a:rPr>
            <a:t>eram publicados diariamente em jornais da capital do Império (Rio de Janeiro) e jornais do interior, em espaços destinados a entretenimento</a:t>
          </a:r>
        </a:p>
      </dgm:t>
    </dgm:pt>
    <dgm:pt modelId="{63689CA5-668C-4D0E-99AA-28BDCBEB9427}" type="parTrans" cxnId="{CBA7C4EC-BBD7-41E7-A9E4-AB001D015394}">
      <dgm:prSet/>
      <dgm:spPr/>
      <dgm:t>
        <a:bodyPr/>
        <a:lstStyle/>
        <a:p>
          <a:pPr algn="just"/>
          <a:endParaRPr lang="pt-BR" b="1">
            <a:solidFill>
              <a:schemeClr val="bg1"/>
            </a:solidFill>
          </a:endParaRPr>
        </a:p>
      </dgm:t>
    </dgm:pt>
    <dgm:pt modelId="{E2C5564C-3025-40B9-8E93-20AC9C7BA704}" type="sibTrans" cxnId="{CBA7C4EC-BBD7-41E7-A9E4-AB001D015394}">
      <dgm:prSet/>
      <dgm:spPr/>
      <dgm:t>
        <a:bodyPr/>
        <a:lstStyle/>
        <a:p>
          <a:pPr algn="just"/>
          <a:endParaRPr lang="pt-BR" b="1">
            <a:solidFill>
              <a:schemeClr val="bg1"/>
            </a:solidFill>
          </a:endParaRPr>
        </a:p>
      </dgm:t>
    </dgm:pt>
    <dgm:pt modelId="{42BE0430-391B-434C-8966-D4F85C3B65CB}">
      <dgm:prSet/>
      <dgm:spPr/>
      <dgm:t>
        <a:bodyPr/>
        <a:lstStyle/>
        <a:p>
          <a:pPr algn="just"/>
          <a:r>
            <a:rPr lang="pt-BR" b="1" dirty="0">
              <a:solidFill>
                <a:schemeClr val="bg1"/>
              </a:solidFill>
            </a:rPr>
            <a:t>no final do século XIX, o formato alcançou seu apogeu</a:t>
          </a:r>
        </a:p>
        <a:p>
          <a:pPr algn="just"/>
          <a:r>
            <a:rPr lang="pt-BR" b="1" dirty="0">
              <a:solidFill>
                <a:schemeClr val="bg1"/>
              </a:solidFill>
            </a:rPr>
            <a:t>foi publicado à exaustão, como forma de aumentar a venda dos jornais e autoafirmar a presença do então novo veículo de informação</a:t>
          </a:r>
        </a:p>
        <a:p>
          <a:pPr algn="just"/>
          <a:r>
            <a:rPr lang="pt-BR" b="1" dirty="0">
              <a:solidFill>
                <a:schemeClr val="bg1"/>
              </a:solidFill>
            </a:rPr>
            <a:t>apesar da boa demanda, o papel do folhetim como disseminador de cultura de massa e entretenimento não sobreviveu ao surgimento do Rádio</a:t>
          </a:r>
        </a:p>
      </dgm:t>
    </dgm:pt>
    <dgm:pt modelId="{B89580E6-4E95-45F7-B8C6-A41410FE98D4}" type="parTrans" cxnId="{855064B4-FF01-46E6-9AFE-6CCE9B967645}">
      <dgm:prSet/>
      <dgm:spPr/>
      <dgm:t>
        <a:bodyPr/>
        <a:lstStyle/>
        <a:p>
          <a:pPr algn="just"/>
          <a:endParaRPr lang="pt-BR" b="1">
            <a:solidFill>
              <a:schemeClr val="bg1"/>
            </a:solidFill>
          </a:endParaRPr>
        </a:p>
      </dgm:t>
    </dgm:pt>
    <dgm:pt modelId="{549C3098-72A7-4C6F-8409-48C105AD581B}" type="sibTrans" cxnId="{855064B4-FF01-46E6-9AFE-6CCE9B967645}">
      <dgm:prSet/>
      <dgm:spPr/>
      <dgm:t>
        <a:bodyPr/>
        <a:lstStyle/>
        <a:p>
          <a:pPr algn="just"/>
          <a:endParaRPr lang="pt-BR" b="1">
            <a:solidFill>
              <a:schemeClr val="bg1"/>
            </a:solidFill>
          </a:endParaRPr>
        </a:p>
      </dgm:t>
    </dgm:pt>
    <dgm:pt modelId="{E46E8A38-79EA-40E1-90B6-B5B4D41D9267}" type="pres">
      <dgm:prSet presAssocID="{D5F5B5F1-2006-47CD-848D-8E53E2E44EB2}" presName="linear" presStyleCnt="0">
        <dgm:presLayoutVars>
          <dgm:dir/>
          <dgm:resizeHandles val="exact"/>
        </dgm:presLayoutVars>
      </dgm:prSet>
      <dgm:spPr/>
    </dgm:pt>
    <dgm:pt modelId="{5E16FE06-0D93-4233-BD20-BC4ACF901E92}" type="pres">
      <dgm:prSet presAssocID="{180D114F-ABF2-41DA-BFD0-11EA5113FABD}" presName="comp" presStyleCnt="0"/>
      <dgm:spPr/>
    </dgm:pt>
    <dgm:pt modelId="{45A1D617-7AF6-438A-B2C3-58510DE4E562}" type="pres">
      <dgm:prSet presAssocID="{180D114F-ABF2-41DA-BFD0-11EA5113FABD}" presName="box" presStyleLbl="node1" presStyleIdx="0" presStyleCnt="3"/>
      <dgm:spPr/>
    </dgm:pt>
    <dgm:pt modelId="{58E4B320-AD72-483C-AB61-E0A44A74E491}" type="pres">
      <dgm:prSet presAssocID="{180D114F-ABF2-41DA-BFD0-11EA5113FABD}" presName="img" presStyleLbl="f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 l="-17000" r="-17000"/>
          </a:stretch>
        </a:blipFill>
      </dgm:spPr>
    </dgm:pt>
    <dgm:pt modelId="{19F5B78F-DBB4-45D4-BFDA-6550A260830F}" type="pres">
      <dgm:prSet presAssocID="{180D114F-ABF2-41DA-BFD0-11EA5113FABD}" presName="text" presStyleLbl="node1" presStyleIdx="0" presStyleCnt="3">
        <dgm:presLayoutVars>
          <dgm:bulletEnabled val="1"/>
        </dgm:presLayoutVars>
      </dgm:prSet>
      <dgm:spPr/>
    </dgm:pt>
    <dgm:pt modelId="{60B99D85-5CEE-49BB-BF81-1D06F5DCB78A}" type="pres">
      <dgm:prSet presAssocID="{E6C833A4-7C3D-43B3-A187-88A49EA15C3E}" presName="spacer" presStyleCnt="0"/>
      <dgm:spPr/>
    </dgm:pt>
    <dgm:pt modelId="{80C924E2-33D7-4BD9-B6B4-DF61F0587BB2}" type="pres">
      <dgm:prSet presAssocID="{2DB62C43-1B19-41DD-9971-2EEC436764ED}" presName="comp" presStyleCnt="0"/>
      <dgm:spPr/>
    </dgm:pt>
    <dgm:pt modelId="{2D01131E-F095-442A-AB50-57B5FDB726C2}" type="pres">
      <dgm:prSet presAssocID="{2DB62C43-1B19-41DD-9971-2EEC436764ED}" presName="box" presStyleLbl="node1" presStyleIdx="1" presStyleCnt="3"/>
      <dgm:spPr/>
    </dgm:pt>
    <dgm:pt modelId="{DB33E563-04ED-405D-A86A-FAD98AF15AB2}" type="pres">
      <dgm:prSet presAssocID="{2DB62C43-1B19-41DD-9971-2EEC436764ED}" presName="img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t="-26000" b="-26000"/>
          </a:stretch>
        </a:blipFill>
      </dgm:spPr>
    </dgm:pt>
    <dgm:pt modelId="{9922662D-B8E6-4925-91D4-6D5217AC209D}" type="pres">
      <dgm:prSet presAssocID="{2DB62C43-1B19-41DD-9971-2EEC436764ED}" presName="text" presStyleLbl="node1" presStyleIdx="1" presStyleCnt="3">
        <dgm:presLayoutVars>
          <dgm:bulletEnabled val="1"/>
        </dgm:presLayoutVars>
      </dgm:prSet>
      <dgm:spPr/>
    </dgm:pt>
    <dgm:pt modelId="{6E5F8AEA-C9E9-4F00-89C2-2447C8D061BA}" type="pres">
      <dgm:prSet presAssocID="{E2C5564C-3025-40B9-8E93-20AC9C7BA704}" presName="spacer" presStyleCnt="0"/>
      <dgm:spPr/>
    </dgm:pt>
    <dgm:pt modelId="{D521FCFE-8CAE-4FBB-80B0-6A595F3A55FC}" type="pres">
      <dgm:prSet presAssocID="{42BE0430-391B-434C-8966-D4F85C3B65CB}" presName="comp" presStyleCnt="0"/>
      <dgm:spPr/>
    </dgm:pt>
    <dgm:pt modelId="{E8C2E936-F298-4905-9FC8-79A0AFD4CBAE}" type="pres">
      <dgm:prSet presAssocID="{42BE0430-391B-434C-8966-D4F85C3B65CB}" presName="box" presStyleLbl="node1" presStyleIdx="2" presStyleCnt="3"/>
      <dgm:spPr/>
    </dgm:pt>
    <dgm:pt modelId="{C9003DDC-7C15-4FE2-B5AC-E79EE19B6CE9}" type="pres">
      <dgm:prSet presAssocID="{42BE0430-391B-434C-8966-D4F85C3B65CB}" presName="img" presStyleLbl="f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 t="-15000" b="-15000"/>
          </a:stretch>
        </a:blipFill>
      </dgm:spPr>
    </dgm:pt>
    <dgm:pt modelId="{9FD80E7B-AC0C-4F36-9F9F-9BF832F4463E}" type="pres">
      <dgm:prSet presAssocID="{42BE0430-391B-434C-8966-D4F85C3B65CB}" presName="text" presStyleLbl="node1" presStyleIdx="2" presStyleCnt="3">
        <dgm:presLayoutVars>
          <dgm:bulletEnabled val="1"/>
        </dgm:presLayoutVars>
      </dgm:prSet>
      <dgm:spPr/>
    </dgm:pt>
  </dgm:ptLst>
  <dgm:cxnLst>
    <dgm:cxn modelId="{6BCC6001-BF8E-42C9-9CF8-C5B6208D2A8C}" type="presOf" srcId="{180D114F-ABF2-41DA-BFD0-11EA5113FABD}" destId="{19F5B78F-DBB4-45D4-BFDA-6550A260830F}" srcOrd="1" destOrd="0" presId="urn:microsoft.com/office/officeart/2005/8/layout/vList4"/>
    <dgm:cxn modelId="{38657D15-5A8D-4BAD-A66A-04F8C87A0F93}" type="presOf" srcId="{2DB62C43-1B19-41DD-9971-2EEC436764ED}" destId="{2D01131E-F095-442A-AB50-57B5FDB726C2}" srcOrd="0" destOrd="0" presId="urn:microsoft.com/office/officeart/2005/8/layout/vList4"/>
    <dgm:cxn modelId="{22EFDC6B-29F5-4B7F-95BC-D923585A5F43}" type="presOf" srcId="{42BE0430-391B-434C-8966-D4F85C3B65CB}" destId="{E8C2E936-F298-4905-9FC8-79A0AFD4CBAE}" srcOrd="0" destOrd="0" presId="urn:microsoft.com/office/officeart/2005/8/layout/vList4"/>
    <dgm:cxn modelId="{3A0AA157-3D46-4E24-B555-B5043DC6B611}" type="presOf" srcId="{180D114F-ABF2-41DA-BFD0-11EA5113FABD}" destId="{45A1D617-7AF6-438A-B2C3-58510DE4E562}" srcOrd="0" destOrd="0" presId="urn:microsoft.com/office/officeart/2005/8/layout/vList4"/>
    <dgm:cxn modelId="{FC34DA59-4366-409D-8B24-9F317750F473}" type="presOf" srcId="{D5F5B5F1-2006-47CD-848D-8E53E2E44EB2}" destId="{E46E8A38-79EA-40E1-90B6-B5B4D41D9267}" srcOrd="0" destOrd="0" presId="urn:microsoft.com/office/officeart/2005/8/layout/vList4"/>
    <dgm:cxn modelId="{4411707B-00E7-424C-B295-600EC06F885D}" srcId="{D5F5B5F1-2006-47CD-848D-8E53E2E44EB2}" destId="{180D114F-ABF2-41DA-BFD0-11EA5113FABD}" srcOrd="0" destOrd="0" parTransId="{919DF1C9-487D-46F4-87C8-D1A3CCD631DA}" sibTransId="{E6C833A4-7C3D-43B3-A187-88A49EA15C3E}"/>
    <dgm:cxn modelId="{F8923F8D-B7FD-49ED-B962-E54469979416}" type="presOf" srcId="{42BE0430-391B-434C-8966-D4F85C3B65CB}" destId="{9FD80E7B-AC0C-4F36-9F9F-9BF832F4463E}" srcOrd="1" destOrd="0" presId="urn:microsoft.com/office/officeart/2005/8/layout/vList4"/>
    <dgm:cxn modelId="{CDAE72AE-15FF-480C-96E1-5D3778EE663A}" type="presOf" srcId="{2DB62C43-1B19-41DD-9971-2EEC436764ED}" destId="{9922662D-B8E6-4925-91D4-6D5217AC209D}" srcOrd="1" destOrd="0" presId="urn:microsoft.com/office/officeart/2005/8/layout/vList4"/>
    <dgm:cxn modelId="{855064B4-FF01-46E6-9AFE-6CCE9B967645}" srcId="{D5F5B5F1-2006-47CD-848D-8E53E2E44EB2}" destId="{42BE0430-391B-434C-8966-D4F85C3B65CB}" srcOrd="2" destOrd="0" parTransId="{B89580E6-4E95-45F7-B8C6-A41410FE98D4}" sibTransId="{549C3098-72A7-4C6F-8409-48C105AD581B}"/>
    <dgm:cxn modelId="{CBA7C4EC-BBD7-41E7-A9E4-AB001D015394}" srcId="{D5F5B5F1-2006-47CD-848D-8E53E2E44EB2}" destId="{2DB62C43-1B19-41DD-9971-2EEC436764ED}" srcOrd="1" destOrd="0" parTransId="{63689CA5-668C-4D0E-99AA-28BDCBEB9427}" sibTransId="{E2C5564C-3025-40B9-8E93-20AC9C7BA704}"/>
    <dgm:cxn modelId="{C7FECDDF-C552-4B56-8F48-86BD74DF9AE2}" type="presParOf" srcId="{E46E8A38-79EA-40E1-90B6-B5B4D41D9267}" destId="{5E16FE06-0D93-4233-BD20-BC4ACF901E92}" srcOrd="0" destOrd="0" presId="urn:microsoft.com/office/officeart/2005/8/layout/vList4"/>
    <dgm:cxn modelId="{565845FE-E58C-4F51-B6A1-3B35A660631F}" type="presParOf" srcId="{5E16FE06-0D93-4233-BD20-BC4ACF901E92}" destId="{45A1D617-7AF6-438A-B2C3-58510DE4E562}" srcOrd="0" destOrd="0" presId="urn:microsoft.com/office/officeart/2005/8/layout/vList4"/>
    <dgm:cxn modelId="{0A17BB3A-24FE-403D-9EF3-CE4BDA547D81}" type="presParOf" srcId="{5E16FE06-0D93-4233-BD20-BC4ACF901E92}" destId="{58E4B320-AD72-483C-AB61-E0A44A74E491}" srcOrd="1" destOrd="0" presId="urn:microsoft.com/office/officeart/2005/8/layout/vList4"/>
    <dgm:cxn modelId="{0CAC4675-EC36-4D53-874E-993D10231DD1}" type="presParOf" srcId="{5E16FE06-0D93-4233-BD20-BC4ACF901E92}" destId="{19F5B78F-DBB4-45D4-BFDA-6550A260830F}" srcOrd="2" destOrd="0" presId="urn:microsoft.com/office/officeart/2005/8/layout/vList4"/>
    <dgm:cxn modelId="{2C450D3F-A59D-441B-B84B-F1490643E465}" type="presParOf" srcId="{E46E8A38-79EA-40E1-90B6-B5B4D41D9267}" destId="{60B99D85-5CEE-49BB-BF81-1D06F5DCB78A}" srcOrd="1" destOrd="0" presId="urn:microsoft.com/office/officeart/2005/8/layout/vList4"/>
    <dgm:cxn modelId="{2EE1CC21-2D97-4E36-8802-850B27161198}" type="presParOf" srcId="{E46E8A38-79EA-40E1-90B6-B5B4D41D9267}" destId="{80C924E2-33D7-4BD9-B6B4-DF61F0587BB2}" srcOrd="2" destOrd="0" presId="urn:microsoft.com/office/officeart/2005/8/layout/vList4"/>
    <dgm:cxn modelId="{481027BC-0354-46C0-B28E-B75EBA80A515}" type="presParOf" srcId="{80C924E2-33D7-4BD9-B6B4-DF61F0587BB2}" destId="{2D01131E-F095-442A-AB50-57B5FDB726C2}" srcOrd="0" destOrd="0" presId="urn:microsoft.com/office/officeart/2005/8/layout/vList4"/>
    <dgm:cxn modelId="{68503708-6675-40B6-BB3E-8F5A7BD762DD}" type="presParOf" srcId="{80C924E2-33D7-4BD9-B6B4-DF61F0587BB2}" destId="{DB33E563-04ED-405D-A86A-FAD98AF15AB2}" srcOrd="1" destOrd="0" presId="urn:microsoft.com/office/officeart/2005/8/layout/vList4"/>
    <dgm:cxn modelId="{37C962C4-8C61-44B2-8D21-F8E7ABCF0A45}" type="presParOf" srcId="{80C924E2-33D7-4BD9-B6B4-DF61F0587BB2}" destId="{9922662D-B8E6-4925-91D4-6D5217AC209D}" srcOrd="2" destOrd="0" presId="urn:microsoft.com/office/officeart/2005/8/layout/vList4"/>
    <dgm:cxn modelId="{E8D4341D-4B49-4757-BA6C-18C4E21BCCFD}" type="presParOf" srcId="{E46E8A38-79EA-40E1-90B6-B5B4D41D9267}" destId="{6E5F8AEA-C9E9-4F00-89C2-2447C8D061BA}" srcOrd="3" destOrd="0" presId="urn:microsoft.com/office/officeart/2005/8/layout/vList4"/>
    <dgm:cxn modelId="{73DFB873-AF19-4B9F-A798-7DD13FFD6C1D}" type="presParOf" srcId="{E46E8A38-79EA-40E1-90B6-B5B4D41D9267}" destId="{D521FCFE-8CAE-4FBB-80B0-6A595F3A55FC}" srcOrd="4" destOrd="0" presId="urn:microsoft.com/office/officeart/2005/8/layout/vList4"/>
    <dgm:cxn modelId="{B347A9B6-584D-47B5-BDCE-A0E3537D473D}" type="presParOf" srcId="{D521FCFE-8CAE-4FBB-80B0-6A595F3A55FC}" destId="{E8C2E936-F298-4905-9FC8-79A0AFD4CBAE}" srcOrd="0" destOrd="0" presId="urn:microsoft.com/office/officeart/2005/8/layout/vList4"/>
    <dgm:cxn modelId="{B35B9B60-E150-4593-A442-32DE413D3F52}" type="presParOf" srcId="{D521FCFE-8CAE-4FBB-80B0-6A595F3A55FC}" destId="{C9003DDC-7C15-4FE2-B5AC-E79EE19B6CE9}" srcOrd="1" destOrd="0" presId="urn:microsoft.com/office/officeart/2005/8/layout/vList4"/>
    <dgm:cxn modelId="{562E3233-A96E-4EEF-8776-AC5F71457527}" type="presParOf" srcId="{D521FCFE-8CAE-4FBB-80B0-6A595F3A55FC}" destId="{9FD80E7B-AC0C-4F36-9F9F-9BF832F4463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45339B-4418-4EE8-AA7C-D4AEC5762CDE}" type="doc">
      <dgm:prSet loTypeId="urn:microsoft.com/office/officeart/2005/8/layout/hierarchy4" loCatId="hierarchy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0F8F66AA-3390-43BA-804A-9E6B3141A751}">
      <dgm:prSet phldrT="[Texto]"/>
      <dgm:spPr/>
      <dgm:t>
        <a:bodyPr/>
        <a:lstStyle/>
        <a:p>
          <a:r>
            <a:rPr lang="pt-BR" b="1" dirty="0">
              <a:solidFill>
                <a:schemeClr val="bg1"/>
              </a:solidFill>
            </a:rPr>
            <a:t>a grandeza da literatura de entretenimento se deve à maneira como o tema é tratado</a:t>
          </a:r>
        </a:p>
        <a:p>
          <a:r>
            <a:rPr lang="pt-BR" b="1" dirty="0">
              <a:solidFill>
                <a:schemeClr val="bg1"/>
              </a:solidFill>
            </a:rPr>
            <a:t>o caráter trivial tende a ser conservador de certo </a:t>
          </a:r>
          <a:r>
            <a:rPr lang="pt-BR" b="1" i="1" dirty="0">
              <a:solidFill>
                <a:schemeClr val="bg1"/>
              </a:solidFill>
            </a:rPr>
            <a:t>status</a:t>
          </a:r>
          <a:r>
            <a:rPr lang="pt-BR" b="1" dirty="0">
              <a:solidFill>
                <a:schemeClr val="bg1"/>
              </a:solidFill>
            </a:rPr>
            <a:t> </a:t>
          </a:r>
          <a:r>
            <a:rPr lang="pt-BR" b="1" i="1" dirty="0">
              <a:solidFill>
                <a:schemeClr val="bg1"/>
              </a:solidFill>
            </a:rPr>
            <a:t>quo</a:t>
          </a:r>
        </a:p>
      </dgm:t>
    </dgm:pt>
    <dgm:pt modelId="{BE5E7E15-68E3-4201-9415-6DCAF933D6B9}" type="parTrans" cxnId="{EEE263DA-DA1E-42FC-9E35-8B2EF28B4331}">
      <dgm:prSet/>
      <dgm:spPr/>
      <dgm:t>
        <a:bodyPr/>
        <a:lstStyle/>
        <a:p>
          <a:endParaRPr lang="pt-BR"/>
        </a:p>
      </dgm:t>
    </dgm:pt>
    <dgm:pt modelId="{E2A59B59-27C7-42C3-A586-8A45548936CA}" type="sibTrans" cxnId="{EEE263DA-DA1E-42FC-9E35-8B2EF28B4331}">
      <dgm:prSet/>
      <dgm:spPr/>
      <dgm:t>
        <a:bodyPr/>
        <a:lstStyle/>
        <a:p>
          <a:endParaRPr lang="pt-BR"/>
        </a:p>
      </dgm:t>
    </dgm:pt>
    <dgm:pt modelId="{D27D5399-B555-4FBB-B382-A1357A1CC543}">
      <dgm:prSet/>
      <dgm:spPr/>
      <dgm:t>
        <a:bodyPr/>
        <a:lstStyle/>
        <a:p>
          <a:r>
            <a:rPr lang="pt-BR" b="1" dirty="0">
              <a:solidFill>
                <a:schemeClr val="bg1"/>
              </a:solidFill>
            </a:rPr>
            <a:t>procuram realizar ficcionalmente o que comumente não acontece na sociedade, criando uma ilusão, não esclarecendo nada</a:t>
          </a:r>
        </a:p>
      </dgm:t>
    </dgm:pt>
    <dgm:pt modelId="{50FA823E-A315-4945-AB5E-5524475C0877}" type="parTrans" cxnId="{55037F0D-0DDD-4B30-84B8-13D58DB4914E}">
      <dgm:prSet/>
      <dgm:spPr/>
      <dgm:t>
        <a:bodyPr/>
        <a:lstStyle/>
        <a:p>
          <a:endParaRPr lang="pt-BR"/>
        </a:p>
      </dgm:t>
    </dgm:pt>
    <dgm:pt modelId="{94A31E06-160C-49D6-B382-19FF2B703633}" type="sibTrans" cxnId="{55037F0D-0DDD-4B30-84B8-13D58DB4914E}">
      <dgm:prSet/>
      <dgm:spPr/>
      <dgm:t>
        <a:bodyPr/>
        <a:lstStyle/>
        <a:p>
          <a:endParaRPr lang="pt-BR"/>
        </a:p>
      </dgm:t>
    </dgm:pt>
    <dgm:pt modelId="{B4D43B21-4F3B-45E5-B680-5706C1C422B6}">
      <dgm:prSet custT="1"/>
      <dgm:spPr/>
      <dgm:t>
        <a:bodyPr/>
        <a:lstStyle/>
        <a:p>
          <a:r>
            <a:rPr lang="pt-BR" sz="1800" b="1" dirty="0">
              <a:solidFill>
                <a:schemeClr val="bg1"/>
              </a:solidFill>
            </a:rPr>
            <a:t>o bem é superior ao mal, que a virtude compensa</a:t>
          </a:r>
        </a:p>
      </dgm:t>
    </dgm:pt>
    <dgm:pt modelId="{DCE5DE4D-BDF6-4DB1-A445-71B7EC9044AD}" type="parTrans" cxnId="{28F5984C-3D6B-4DFA-B2E0-695DEE564D9B}">
      <dgm:prSet/>
      <dgm:spPr/>
      <dgm:t>
        <a:bodyPr/>
        <a:lstStyle/>
        <a:p>
          <a:endParaRPr lang="pt-BR"/>
        </a:p>
      </dgm:t>
    </dgm:pt>
    <dgm:pt modelId="{6228038A-E966-493A-8EA5-1439BE77CC3F}" type="sibTrans" cxnId="{28F5984C-3D6B-4DFA-B2E0-695DEE564D9B}">
      <dgm:prSet/>
      <dgm:spPr/>
      <dgm:t>
        <a:bodyPr/>
        <a:lstStyle/>
        <a:p>
          <a:endParaRPr lang="pt-BR"/>
        </a:p>
      </dgm:t>
    </dgm:pt>
    <dgm:pt modelId="{2D21E81B-63A6-480F-97C8-848EED599707}">
      <dgm:prSet custT="1"/>
      <dgm:spPr/>
      <dgm:t>
        <a:bodyPr/>
        <a:lstStyle/>
        <a:p>
          <a:r>
            <a:rPr lang="pt-BR" sz="1800" b="1" dirty="0">
              <a:solidFill>
                <a:schemeClr val="bg1"/>
              </a:solidFill>
            </a:rPr>
            <a:t>a ordem deve ser sempre mantida, repetindo-se determinados valores</a:t>
          </a:r>
        </a:p>
      </dgm:t>
    </dgm:pt>
    <dgm:pt modelId="{2C81B444-FE29-44E3-8395-A8E16D6FE6AF}" type="parTrans" cxnId="{AFCC7486-5DC6-40A7-9D38-8022556C9E0C}">
      <dgm:prSet/>
      <dgm:spPr/>
      <dgm:t>
        <a:bodyPr/>
        <a:lstStyle/>
        <a:p>
          <a:endParaRPr lang="pt-BR"/>
        </a:p>
      </dgm:t>
    </dgm:pt>
    <dgm:pt modelId="{B20BEAF2-0EFF-41B8-84DE-91D4CC02D702}" type="sibTrans" cxnId="{AFCC7486-5DC6-40A7-9D38-8022556C9E0C}">
      <dgm:prSet/>
      <dgm:spPr/>
      <dgm:t>
        <a:bodyPr/>
        <a:lstStyle/>
        <a:p>
          <a:endParaRPr lang="pt-BR"/>
        </a:p>
      </dgm:t>
    </dgm:pt>
    <dgm:pt modelId="{81C02438-04F9-4C30-9FB8-711CB7729E6D}">
      <dgm:prSet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pt-BR" b="1" dirty="0">
              <a:solidFill>
                <a:schemeClr val="bg1"/>
              </a:solidFill>
            </a:rPr>
            <a:t>o leitor espera que o amor vença, o herói seja recompensado e que o vilão seja punido por seus crimes</a:t>
          </a:r>
        </a:p>
      </dgm:t>
    </dgm:pt>
    <dgm:pt modelId="{18BF9984-2178-4A69-BC58-72142F5EF029}" type="parTrans" cxnId="{057DB82C-F9A0-4DE7-9F98-9CF2D07C2074}">
      <dgm:prSet/>
      <dgm:spPr/>
      <dgm:t>
        <a:bodyPr/>
        <a:lstStyle/>
        <a:p>
          <a:endParaRPr lang="pt-BR"/>
        </a:p>
      </dgm:t>
    </dgm:pt>
    <dgm:pt modelId="{ECC37D9D-320F-44B7-9F60-5941CE13968E}" type="sibTrans" cxnId="{057DB82C-F9A0-4DE7-9F98-9CF2D07C2074}">
      <dgm:prSet/>
      <dgm:spPr/>
      <dgm:t>
        <a:bodyPr/>
        <a:lstStyle/>
        <a:p>
          <a:endParaRPr lang="pt-BR"/>
        </a:p>
      </dgm:t>
    </dgm:pt>
    <dgm:pt modelId="{A9BBF6B8-4933-48BB-8E1A-E8B2186DBD30}">
      <dgm:prSet custT="1"/>
      <dgm:spPr/>
      <dgm:t>
        <a:bodyPr/>
        <a:lstStyle/>
        <a:p>
          <a:r>
            <a:rPr lang="pt-BR" sz="1800" b="1" dirty="0">
              <a:solidFill>
                <a:schemeClr val="bg1"/>
              </a:solidFill>
            </a:rPr>
            <a:t>o leitor sabe que o final da trama tudo acaba como deveria ser</a:t>
          </a:r>
        </a:p>
      </dgm:t>
    </dgm:pt>
    <dgm:pt modelId="{E1DB99EA-33B4-444A-A5A5-351A6F53C1B3}" type="parTrans" cxnId="{A5CF9EAB-5931-46B5-A1E5-5602681FC43A}">
      <dgm:prSet/>
      <dgm:spPr/>
      <dgm:t>
        <a:bodyPr/>
        <a:lstStyle/>
        <a:p>
          <a:endParaRPr lang="pt-BR"/>
        </a:p>
      </dgm:t>
    </dgm:pt>
    <dgm:pt modelId="{F7CFB075-6FD0-44AB-A5A0-D9DA03835AC4}" type="sibTrans" cxnId="{A5CF9EAB-5931-46B5-A1E5-5602681FC43A}">
      <dgm:prSet/>
      <dgm:spPr/>
      <dgm:t>
        <a:bodyPr/>
        <a:lstStyle/>
        <a:p>
          <a:endParaRPr lang="pt-BR"/>
        </a:p>
      </dgm:t>
    </dgm:pt>
    <dgm:pt modelId="{5CFAE89D-8794-424C-B314-AD2316F960EC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pt-BR" sz="1800" b="1" dirty="0">
              <a:solidFill>
                <a:schemeClr val="bg1"/>
              </a:solidFill>
            </a:rPr>
            <a:t>espera do enredo e do </a:t>
          </a:r>
          <a:r>
            <a:rPr lang="pt-BR" sz="1800" b="1" i="1" dirty="0" err="1">
              <a:solidFill>
                <a:schemeClr val="bg1"/>
              </a:solidFill>
            </a:rPr>
            <a:t>happy</a:t>
          </a:r>
          <a:r>
            <a:rPr lang="pt-BR" sz="1800" b="1" dirty="0">
              <a:solidFill>
                <a:schemeClr val="bg1"/>
              </a:solidFill>
            </a:rPr>
            <a:t> </a:t>
          </a:r>
          <a:r>
            <a:rPr lang="pt-BR" sz="1800" b="1" i="1" dirty="0" err="1">
              <a:solidFill>
                <a:schemeClr val="bg1"/>
              </a:solidFill>
            </a:rPr>
            <a:t>end</a:t>
          </a:r>
          <a:r>
            <a:rPr lang="pt-BR" sz="1800" b="1" dirty="0">
              <a:solidFill>
                <a:schemeClr val="bg1"/>
              </a:solidFill>
            </a:rPr>
            <a:t> a confirmação do silogismo: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pt-BR" sz="1800" b="1" dirty="0">
              <a:solidFill>
                <a:schemeClr val="bg1"/>
              </a:solidFill>
            </a:rPr>
            <a:t>“se o amor não vence, está demonstrado que não era amor de verdade”</a:t>
          </a:r>
        </a:p>
      </dgm:t>
    </dgm:pt>
    <dgm:pt modelId="{24851EAB-76D1-41E6-8E48-11F506BAE38F}" type="parTrans" cxnId="{C1CD756D-E04C-49E0-9022-3A398F90F36F}">
      <dgm:prSet/>
      <dgm:spPr/>
      <dgm:t>
        <a:bodyPr/>
        <a:lstStyle/>
        <a:p>
          <a:endParaRPr lang="pt-BR"/>
        </a:p>
      </dgm:t>
    </dgm:pt>
    <dgm:pt modelId="{109DDF0F-28B6-4C74-87A4-D700FA94DA52}" type="sibTrans" cxnId="{C1CD756D-E04C-49E0-9022-3A398F90F36F}">
      <dgm:prSet/>
      <dgm:spPr/>
      <dgm:t>
        <a:bodyPr/>
        <a:lstStyle/>
        <a:p>
          <a:endParaRPr lang="pt-BR"/>
        </a:p>
      </dgm:t>
    </dgm:pt>
    <dgm:pt modelId="{C26081E2-DFD9-4A24-AF5D-F303DCEC08AE}">
      <dgm:prSet/>
      <dgm:spPr/>
      <dgm:t>
        <a:bodyPr/>
        <a:lstStyle/>
        <a:p>
          <a:r>
            <a:rPr lang="pt-BR" b="1" i="1" dirty="0">
              <a:solidFill>
                <a:schemeClr val="bg1"/>
              </a:solidFill>
            </a:rPr>
            <a:t>status</a:t>
          </a:r>
          <a:r>
            <a:rPr lang="pt-BR" b="1" dirty="0">
              <a:solidFill>
                <a:schemeClr val="bg1"/>
              </a:solidFill>
            </a:rPr>
            <a:t> </a:t>
          </a:r>
          <a:r>
            <a:rPr lang="pt-BR" b="1" i="1" dirty="0">
              <a:solidFill>
                <a:schemeClr val="bg1"/>
              </a:solidFill>
            </a:rPr>
            <a:t>quo</a:t>
          </a:r>
          <a:r>
            <a:rPr lang="pt-BR" b="1" dirty="0">
              <a:solidFill>
                <a:schemeClr val="bg1"/>
              </a:solidFill>
            </a:rPr>
            <a:t> significa</a:t>
          </a:r>
        </a:p>
        <a:p>
          <a:r>
            <a:rPr lang="pt-BR" b="1" dirty="0">
              <a:solidFill>
                <a:schemeClr val="bg1"/>
              </a:solidFill>
            </a:rPr>
            <a:t>"o estado das coisas”</a:t>
          </a:r>
        </a:p>
      </dgm:t>
    </dgm:pt>
    <dgm:pt modelId="{0E28DC68-A69D-4F11-8B8E-605BEFA30914}" type="parTrans" cxnId="{7562AADA-C1F4-4B01-BC11-D0DC31ED6845}">
      <dgm:prSet/>
      <dgm:spPr/>
      <dgm:t>
        <a:bodyPr/>
        <a:lstStyle/>
        <a:p>
          <a:endParaRPr lang="pt-BR"/>
        </a:p>
      </dgm:t>
    </dgm:pt>
    <dgm:pt modelId="{520B79F7-4719-4AB1-B7FF-499A4908B958}" type="sibTrans" cxnId="{7562AADA-C1F4-4B01-BC11-D0DC31ED6845}">
      <dgm:prSet/>
      <dgm:spPr/>
      <dgm:t>
        <a:bodyPr/>
        <a:lstStyle/>
        <a:p>
          <a:endParaRPr lang="pt-BR"/>
        </a:p>
      </dgm:t>
    </dgm:pt>
    <dgm:pt modelId="{9EC4EFAE-1866-4FC9-A88A-CEE3BB88870A}" type="pres">
      <dgm:prSet presAssocID="{3A45339B-4418-4EE8-AA7C-D4AEC5762CDE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E4C88E4-1A9D-474C-932C-EE17962FEF4F}" type="pres">
      <dgm:prSet presAssocID="{0F8F66AA-3390-43BA-804A-9E6B3141A751}" presName="vertOne" presStyleCnt="0"/>
      <dgm:spPr/>
    </dgm:pt>
    <dgm:pt modelId="{6450D8EE-79F6-4E38-A3F9-5805AD854D27}" type="pres">
      <dgm:prSet presAssocID="{0F8F66AA-3390-43BA-804A-9E6B3141A751}" presName="txOne" presStyleLbl="node0" presStyleIdx="0" presStyleCnt="2" custScaleX="105185" custLinFactY="-94677" custLinFactNeighborX="429" custLinFactNeighborY="-100000">
        <dgm:presLayoutVars>
          <dgm:chPref val="3"/>
        </dgm:presLayoutVars>
      </dgm:prSet>
      <dgm:spPr/>
    </dgm:pt>
    <dgm:pt modelId="{8A08D1EC-8167-44C0-B20B-F085740723CD}" type="pres">
      <dgm:prSet presAssocID="{0F8F66AA-3390-43BA-804A-9E6B3141A751}" presName="parTransOne" presStyleCnt="0"/>
      <dgm:spPr/>
    </dgm:pt>
    <dgm:pt modelId="{FB4D10D3-0C62-4947-81F9-52866B0F0FB1}" type="pres">
      <dgm:prSet presAssocID="{0F8F66AA-3390-43BA-804A-9E6B3141A751}" presName="horzOne" presStyleCnt="0"/>
      <dgm:spPr/>
    </dgm:pt>
    <dgm:pt modelId="{14485CD0-6FE9-4447-860E-F93678D8E71A}" type="pres">
      <dgm:prSet presAssocID="{D27D5399-B555-4FBB-B382-A1357A1CC543}" presName="vertTwo" presStyleCnt="0"/>
      <dgm:spPr/>
    </dgm:pt>
    <dgm:pt modelId="{33182CBA-01D7-400B-8221-D96A7BB4475B}" type="pres">
      <dgm:prSet presAssocID="{D27D5399-B555-4FBB-B382-A1357A1CC543}" presName="txTwo" presStyleLbl="node2" presStyleIdx="0" presStyleCnt="2">
        <dgm:presLayoutVars>
          <dgm:chPref val="3"/>
        </dgm:presLayoutVars>
      </dgm:prSet>
      <dgm:spPr/>
    </dgm:pt>
    <dgm:pt modelId="{98F1B205-AC8B-44AA-BB97-B24C641A7A1D}" type="pres">
      <dgm:prSet presAssocID="{D27D5399-B555-4FBB-B382-A1357A1CC543}" presName="parTransTwo" presStyleCnt="0"/>
      <dgm:spPr/>
    </dgm:pt>
    <dgm:pt modelId="{5ED89F1F-CD23-442D-BBA9-2B36E87C50E7}" type="pres">
      <dgm:prSet presAssocID="{D27D5399-B555-4FBB-B382-A1357A1CC543}" presName="horzTwo" presStyleCnt="0"/>
      <dgm:spPr/>
    </dgm:pt>
    <dgm:pt modelId="{B404B81A-15B3-4C57-85F3-22361A7D0739}" type="pres">
      <dgm:prSet presAssocID="{B4D43B21-4F3B-45E5-B680-5706C1C422B6}" presName="vertThree" presStyleCnt="0"/>
      <dgm:spPr/>
    </dgm:pt>
    <dgm:pt modelId="{36099FCD-71C0-4D30-89ED-569CBF06F814}" type="pres">
      <dgm:prSet presAssocID="{B4D43B21-4F3B-45E5-B680-5706C1C422B6}" presName="txThree" presStyleLbl="node3" presStyleIdx="0" presStyleCnt="4">
        <dgm:presLayoutVars>
          <dgm:chPref val="3"/>
        </dgm:presLayoutVars>
      </dgm:prSet>
      <dgm:spPr/>
    </dgm:pt>
    <dgm:pt modelId="{0EA3DF2E-C734-4DC8-B1E2-397316706302}" type="pres">
      <dgm:prSet presAssocID="{B4D43B21-4F3B-45E5-B680-5706C1C422B6}" presName="horzThree" presStyleCnt="0"/>
      <dgm:spPr/>
    </dgm:pt>
    <dgm:pt modelId="{26A06221-5300-4BC1-97E3-1F76D1F02EB2}" type="pres">
      <dgm:prSet presAssocID="{6228038A-E966-493A-8EA5-1439BE77CC3F}" presName="sibSpaceThree" presStyleCnt="0"/>
      <dgm:spPr/>
    </dgm:pt>
    <dgm:pt modelId="{3BFD345C-A953-4D98-876B-86FBDAC83092}" type="pres">
      <dgm:prSet presAssocID="{2D21E81B-63A6-480F-97C8-848EED599707}" presName="vertThree" presStyleCnt="0"/>
      <dgm:spPr/>
    </dgm:pt>
    <dgm:pt modelId="{3DA0330D-ADE0-4EB6-8A08-2101DFC388D7}" type="pres">
      <dgm:prSet presAssocID="{2D21E81B-63A6-480F-97C8-848EED599707}" presName="txThree" presStyleLbl="node3" presStyleIdx="1" presStyleCnt="4">
        <dgm:presLayoutVars>
          <dgm:chPref val="3"/>
        </dgm:presLayoutVars>
      </dgm:prSet>
      <dgm:spPr/>
    </dgm:pt>
    <dgm:pt modelId="{E71200F6-1245-4B8F-B4A9-EB242246CFCA}" type="pres">
      <dgm:prSet presAssocID="{2D21E81B-63A6-480F-97C8-848EED599707}" presName="horzThree" presStyleCnt="0"/>
      <dgm:spPr/>
    </dgm:pt>
    <dgm:pt modelId="{A9458E78-1718-4C15-8D3E-38DE4E925353}" type="pres">
      <dgm:prSet presAssocID="{94A31E06-160C-49D6-B382-19FF2B703633}" presName="sibSpaceTwo" presStyleCnt="0"/>
      <dgm:spPr/>
    </dgm:pt>
    <dgm:pt modelId="{45F41173-F12C-4F2F-A030-BC89B0D738CF}" type="pres">
      <dgm:prSet presAssocID="{81C02438-04F9-4C30-9FB8-711CB7729E6D}" presName="vertTwo" presStyleCnt="0"/>
      <dgm:spPr/>
    </dgm:pt>
    <dgm:pt modelId="{3424284A-40F6-49EC-BF9E-1155445B19D4}" type="pres">
      <dgm:prSet presAssocID="{81C02438-04F9-4C30-9FB8-711CB7729E6D}" presName="txTwo" presStyleLbl="node2" presStyleIdx="1" presStyleCnt="2">
        <dgm:presLayoutVars>
          <dgm:chPref val="3"/>
        </dgm:presLayoutVars>
      </dgm:prSet>
      <dgm:spPr/>
    </dgm:pt>
    <dgm:pt modelId="{D8EDF8B5-FF22-4363-9055-07F77D7EF70C}" type="pres">
      <dgm:prSet presAssocID="{81C02438-04F9-4C30-9FB8-711CB7729E6D}" presName="parTransTwo" presStyleCnt="0"/>
      <dgm:spPr/>
    </dgm:pt>
    <dgm:pt modelId="{1501BEA6-2B72-4569-A12D-F28BBB639309}" type="pres">
      <dgm:prSet presAssocID="{81C02438-04F9-4C30-9FB8-711CB7729E6D}" presName="horzTwo" presStyleCnt="0"/>
      <dgm:spPr/>
    </dgm:pt>
    <dgm:pt modelId="{1AF4C907-553B-4F6C-AEFE-F4AED9F3D6AE}" type="pres">
      <dgm:prSet presAssocID="{A9BBF6B8-4933-48BB-8E1A-E8B2186DBD30}" presName="vertThree" presStyleCnt="0"/>
      <dgm:spPr/>
    </dgm:pt>
    <dgm:pt modelId="{7DFE0227-A35B-49A0-B700-BA1C744E646C}" type="pres">
      <dgm:prSet presAssocID="{A9BBF6B8-4933-48BB-8E1A-E8B2186DBD30}" presName="txThree" presStyleLbl="node3" presStyleIdx="2" presStyleCnt="4">
        <dgm:presLayoutVars>
          <dgm:chPref val="3"/>
        </dgm:presLayoutVars>
      </dgm:prSet>
      <dgm:spPr/>
    </dgm:pt>
    <dgm:pt modelId="{F7D83F12-64B2-4D6D-BF06-107DB126A687}" type="pres">
      <dgm:prSet presAssocID="{A9BBF6B8-4933-48BB-8E1A-E8B2186DBD30}" presName="horzThree" presStyleCnt="0"/>
      <dgm:spPr/>
    </dgm:pt>
    <dgm:pt modelId="{30505C79-0276-4110-A30A-92BFC91CE970}" type="pres">
      <dgm:prSet presAssocID="{F7CFB075-6FD0-44AB-A5A0-D9DA03835AC4}" presName="sibSpaceThree" presStyleCnt="0"/>
      <dgm:spPr/>
    </dgm:pt>
    <dgm:pt modelId="{8834CCAF-FD4F-45E9-87FC-8AB421BBD5EC}" type="pres">
      <dgm:prSet presAssocID="{5CFAE89D-8794-424C-B314-AD2316F960EC}" presName="vertThree" presStyleCnt="0"/>
      <dgm:spPr/>
    </dgm:pt>
    <dgm:pt modelId="{59EDE07A-52F1-4667-9697-9E5D5C238907}" type="pres">
      <dgm:prSet presAssocID="{5CFAE89D-8794-424C-B314-AD2316F960EC}" presName="txThree" presStyleLbl="node3" presStyleIdx="3" presStyleCnt="4" custScaleX="155603">
        <dgm:presLayoutVars>
          <dgm:chPref val="3"/>
        </dgm:presLayoutVars>
      </dgm:prSet>
      <dgm:spPr/>
    </dgm:pt>
    <dgm:pt modelId="{6DA26861-41FC-4F37-81C5-5FD080864082}" type="pres">
      <dgm:prSet presAssocID="{5CFAE89D-8794-424C-B314-AD2316F960EC}" presName="horzThree" presStyleCnt="0"/>
      <dgm:spPr/>
    </dgm:pt>
    <dgm:pt modelId="{BD00B590-596B-44B7-A8DF-2001B4630134}" type="pres">
      <dgm:prSet presAssocID="{E2A59B59-27C7-42C3-A586-8A45548936CA}" presName="sibSpaceOne" presStyleCnt="0"/>
      <dgm:spPr/>
    </dgm:pt>
    <dgm:pt modelId="{7C1615F6-6B18-4E41-AE21-E1FF7B46A8B6}" type="pres">
      <dgm:prSet presAssocID="{C26081E2-DFD9-4A24-AF5D-F303DCEC08AE}" presName="vertOne" presStyleCnt="0"/>
      <dgm:spPr/>
    </dgm:pt>
    <dgm:pt modelId="{449B1C40-6C43-47A9-8A49-50957BAACD88}" type="pres">
      <dgm:prSet presAssocID="{C26081E2-DFD9-4A24-AF5D-F303DCEC08AE}" presName="txOne" presStyleLbl="node0" presStyleIdx="1" presStyleCnt="2">
        <dgm:presLayoutVars>
          <dgm:chPref val="3"/>
        </dgm:presLayoutVars>
      </dgm:prSet>
      <dgm:spPr/>
    </dgm:pt>
    <dgm:pt modelId="{B569A261-9476-4F4C-B175-F5F7F04E56AE}" type="pres">
      <dgm:prSet presAssocID="{C26081E2-DFD9-4A24-AF5D-F303DCEC08AE}" presName="horzOne" presStyleCnt="0"/>
      <dgm:spPr/>
    </dgm:pt>
  </dgm:ptLst>
  <dgm:cxnLst>
    <dgm:cxn modelId="{F95A3507-08D3-4CA2-8EFE-C290991FFE32}" type="presOf" srcId="{2D21E81B-63A6-480F-97C8-848EED599707}" destId="{3DA0330D-ADE0-4EB6-8A08-2101DFC388D7}" srcOrd="0" destOrd="0" presId="urn:microsoft.com/office/officeart/2005/8/layout/hierarchy4"/>
    <dgm:cxn modelId="{F2936008-CE2E-4214-A8B1-012875A7C192}" type="presOf" srcId="{D27D5399-B555-4FBB-B382-A1357A1CC543}" destId="{33182CBA-01D7-400B-8221-D96A7BB4475B}" srcOrd="0" destOrd="0" presId="urn:microsoft.com/office/officeart/2005/8/layout/hierarchy4"/>
    <dgm:cxn modelId="{55037F0D-0DDD-4B30-84B8-13D58DB4914E}" srcId="{0F8F66AA-3390-43BA-804A-9E6B3141A751}" destId="{D27D5399-B555-4FBB-B382-A1357A1CC543}" srcOrd="0" destOrd="0" parTransId="{50FA823E-A315-4945-AB5E-5524475C0877}" sibTransId="{94A31E06-160C-49D6-B382-19FF2B703633}"/>
    <dgm:cxn modelId="{FA871A27-2C7F-4375-854B-1DF5DC2FB846}" type="presOf" srcId="{5CFAE89D-8794-424C-B314-AD2316F960EC}" destId="{59EDE07A-52F1-4667-9697-9E5D5C238907}" srcOrd="0" destOrd="0" presId="urn:microsoft.com/office/officeart/2005/8/layout/hierarchy4"/>
    <dgm:cxn modelId="{057DB82C-F9A0-4DE7-9F98-9CF2D07C2074}" srcId="{0F8F66AA-3390-43BA-804A-9E6B3141A751}" destId="{81C02438-04F9-4C30-9FB8-711CB7729E6D}" srcOrd="1" destOrd="0" parTransId="{18BF9984-2178-4A69-BC58-72142F5EF029}" sibTransId="{ECC37D9D-320F-44B7-9F60-5941CE13968E}"/>
    <dgm:cxn modelId="{6E8D9669-0217-4850-9A74-6CCF887BC7BB}" type="presOf" srcId="{A9BBF6B8-4933-48BB-8E1A-E8B2186DBD30}" destId="{7DFE0227-A35B-49A0-B700-BA1C744E646C}" srcOrd="0" destOrd="0" presId="urn:microsoft.com/office/officeart/2005/8/layout/hierarchy4"/>
    <dgm:cxn modelId="{28F5984C-3D6B-4DFA-B2E0-695DEE564D9B}" srcId="{D27D5399-B555-4FBB-B382-A1357A1CC543}" destId="{B4D43B21-4F3B-45E5-B680-5706C1C422B6}" srcOrd="0" destOrd="0" parTransId="{DCE5DE4D-BDF6-4DB1-A445-71B7EC9044AD}" sibTransId="{6228038A-E966-493A-8EA5-1439BE77CC3F}"/>
    <dgm:cxn modelId="{C1CD756D-E04C-49E0-9022-3A398F90F36F}" srcId="{81C02438-04F9-4C30-9FB8-711CB7729E6D}" destId="{5CFAE89D-8794-424C-B314-AD2316F960EC}" srcOrd="1" destOrd="0" parTransId="{24851EAB-76D1-41E6-8E48-11F506BAE38F}" sibTransId="{109DDF0F-28B6-4C74-87A4-D700FA94DA52}"/>
    <dgm:cxn modelId="{3827EA4D-C0EB-448D-AA1C-D547ABD47597}" type="presOf" srcId="{81C02438-04F9-4C30-9FB8-711CB7729E6D}" destId="{3424284A-40F6-49EC-BF9E-1155445B19D4}" srcOrd="0" destOrd="0" presId="urn:microsoft.com/office/officeart/2005/8/layout/hierarchy4"/>
    <dgm:cxn modelId="{AFCC7486-5DC6-40A7-9D38-8022556C9E0C}" srcId="{D27D5399-B555-4FBB-B382-A1357A1CC543}" destId="{2D21E81B-63A6-480F-97C8-848EED599707}" srcOrd="1" destOrd="0" parTransId="{2C81B444-FE29-44E3-8395-A8E16D6FE6AF}" sibTransId="{B20BEAF2-0EFF-41B8-84DE-91D4CC02D702}"/>
    <dgm:cxn modelId="{A382E98B-DA89-43A6-9E36-CF8BD2ADE6A4}" type="presOf" srcId="{C26081E2-DFD9-4A24-AF5D-F303DCEC08AE}" destId="{449B1C40-6C43-47A9-8A49-50957BAACD88}" srcOrd="0" destOrd="0" presId="urn:microsoft.com/office/officeart/2005/8/layout/hierarchy4"/>
    <dgm:cxn modelId="{9A98989E-F7E0-45A3-B4DE-83798F48A910}" type="presOf" srcId="{B4D43B21-4F3B-45E5-B680-5706C1C422B6}" destId="{36099FCD-71C0-4D30-89ED-569CBF06F814}" srcOrd="0" destOrd="0" presId="urn:microsoft.com/office/officeart/2005/8/layout/hierarchy4"/>
    <dgm:cxn modelId="{A5CF9EAB-5931-46B5-A1E5-5602681FC43A}" srcId="{81C02438-04F9-4C30-9FB8-711CB7729E6D}" destId="{A9BBF6B8-4933-48BB-8E1A-E8B2186DBD30}" srcOrd="0" destOrd="0" parTransId="{E1DB99EA-33B4-444A-A5A5-351A6F53C1B3}" sibTransId="{F7CFB075-6FD0-44AB-A5A0-D9DA03835AC4}"/>
    <dgm:cxn modelId="{BDCE45CF-A5E2-4B7A-BBC4-AE4EBD5C03A5}" type="presOf" srcId="{3A45339B-4418-4EE8-AA7C-D4AEC5762CDE}" destId="{9EC4EFAE-1866-4FC9-A88A-CEE3BB88870A}" srcOrd="0" destOrd="0" presId="urn:microsoft.com/office/officeart/2005/8/layout/hierarchy4"/>
    <dgm:cxn modelId="{EEE263DA-DA1E-42FC-9E35-8B2EF28B4331}" srcId="{3A45339B-4418-4EE8-AA7C-D4AEC5762CDE}" destId="{0F8F66AA-3390-43BA-804A-9E6B3141A751}" srcOrd="0" destOrd="0" parTransId="{BE5E7E15-68E3-4201-9415-6DCAF933D6B9}" sibTransId="{E2A59B59-27C7-42C3-A586-8A45548936CA}"/>
    <dgm:cxn modelId="{7562AADA-C1F4-4B01-BC11-D0DC31ED6845}" srcId="{3A45339B-4418-4EE8-AA7C-D4AEC5762CDE}" destId="{C26081E2-DFD9-4A24-AF5D-F303DCEC08AE}" srcOrd="1" destOrd="0" parTransId="{0E28DC68-A69D-4F11-8B8E-605BEFA30914}" sibTransId="{520B79F7-4719-4AB1-B7FF-499A4908B958}"/>
    <dgm:cxn modelId="{92BB2EDB-886B-43FA-B484-44B103740CA9}" type="presOf" srcId="{0F8F66AA-3390-43BA-804A-9E6B3141A751}" destId="{6450D8EE-79F6-4E38-A3F9-5805AD854D27}" srcOrd="0" destOrd="0" presId="urn:microsoft.com/office/officeart/2005/8/layout/hierarchy4"/>
    <dgm:cxn modelId="{D220DC21-4170-4235-8ABF-8A87CF3C4CCC}" type="presParOf" srcId="{9EC4EFAE-1866-4FC9-A88A-CEE3BB88870A}" destId="{6E4C88E4-1A9D-474C-932C-EE17962FEF4F}" srcOrd="0" destOrd="0" presId="urn:microsoft.com/office/officeart/2005/8/layout/hierarchy4"/>
    <dgm:cxn modelId="{4FF94491-2E78-42C3-B629-BA7E3E021D37}" type="presParOf" srcId="{6E4C88E4-1A9D-474C-932C-EE17962FEF4F}" destId="{6450D8EE-79F6-4E38-A3F9-5805AD854D27}" srcOrd="0" destOrd="0" presId="urn:microsoft.com/office/officeart/2005/8/layout/hierarchy4"/>
    <dgm:cxn modelId="{3DB34968-7FD3-4BE2-875C-DC23B671A54B}" type="presParOf" srcId="{6E4C88E4-1A9D-474C-932C-EE17962FEF4F}" destId="{8A08D1EC-8167-44C0-B20B-F085740723CD}" srcOrd="1" destOrd="0" presId="urn:microsoft.com/office/officeart/2005/8/layout/hierarchy4"/>
    <dgm:cxn modelId="{10CEC6A0-4CFA-414E-AA76-9BDDFFF27DA0}" type="presParOf" srcId="{6E4C88E4-1A9D-474C-932C-EE17962FEF4F}" destId="{FB4D10D3-0C62-4947-81F9-52866B0F0FB1}" srcOrd="2" destOrd="0" presId="urn:microsoft.com/office/officeart/2005/8/layout/hierarchy4"/>
    <dgm:cxn modelId="{FB29EF55-CDE8-4C56-AF21-5C3562C65044}" type="presParOf" srcId="{FB4D10D3-0C62-4947-81F9-52866B0F0FB1}" destId="{14485CD0-6FE9-4447-860E-F93678D8E71A}" srcOrd="0" destOrd="0" presId="urn:microsoft.com/office/officeart/2005/8/layout/hierarchy4"/>
    <dgm:cxn modelId="{E5953E86-D3F5-401E-88E4-645723178DED}" type="presParOf" srcId="{14485CD0-6FE9-4447-860E-F93678D8E71A}" destId="{33182CBA-01D7-400B-8221-D96A7BB4475B}" srcOrd="0" destOrd="0" presId="urn:microsoft.com/office/officeart/2005/8/layout/hierarchy4"/>
    <dgm:cxn modelId="{22990A85-7FAD-4C22-AAA1-D6327542E0BF}" type="presParOf" srcId="{14485CD0-6FE9-4447-860E-F93678D8E71A}" destId="{98F1B205-AC8B-44AA-BB97-B24C641A7A1D}" srcOrd="1" destOrd="0" presId="urn:microsoft.com/office/officeart/2005/8/layout/hierarchy4"/>
    <dgm:cxn modelId="{DE04DA20-7D78-4DD2-8700-6C523636D2EB}" type="presParOf" srcId="{14485CD0-6FE9-4447-860E-F93678D8E71A}" destId="{5ED89F1F-CD23-442D-BBA9-2B36E87C50E7}" srcOrd="2" destOrd="0" presId="urn:microsoft.com/office/officeart/2005/8/layout/hierarchy4"/>
    <dgm:cxn modelId="{FA8F9DBB-459E-4619-B9AA-0461FF64313D}" type="presParOf" srcId="{5ED89F1F-CD23-442D-BBA9-2B36E87C50E7}" destId="{B404B81A-15B3-4C57-85F3-22361A7D0739}" srcOrd="0" destOrd="0" presId="urn:microsoft.com/office/officeart/2005/8/layout/hierarchy4"/>
    <dgm:cxn modelId="{4367137A-1DFA-44B3-B0A8-B861B51DE48A}" type="presParOf" srcId="{B404B81A-15B3-4C57-85F3-22361A7D0739}" destId="{36099FCD-71C0-4D30-89ED-569CBF06F814}" srcOrd="0" destOrd="0" presId="urn:microsoft.com/office/officeart/2005/8/layout/hierarchy4"/>
    <dgm:cxn modelId="{FE215F80-6F95-4684-B1D3-1A5B8196FE02}" type="presParOf" srcId="{B404B81A-15B3-4C57-85F3-22361A7D0739}" destId="{0EA3DF2E-C734-4DC8-B1E2-397316706302}" srcOrd="1" destOrd="0" presId="urn:microsoft.com/office/officeart/2005/8/layout/hierarchy4"/>
    <dgm:cxn modelId="{702B9FBB-7082-4A2D-8AE4-32FD4E400241}" type="presParOf" srcId="{5ED89F1F-CD23-442D-BBA9-2B36E87C50E7}" destId="{26A06221-5300-4BC1-97E3-1F76D1F02EB2}" srcOrd="1" destOrd="0" presId="urn:microsoft.com/office/officeart/2005/8/layout/hierarchy4"/>
    <dgm:cxn modelId="{A835C1A9-132D-4E66-8AA5-9947C4B31547}" type="presParOf" srcId="{5ED89F1F-CD23-442D-BBA9-2B36E87C50E7}" destId="{3BFD345C-A953-4D98-876B-86FBDAC83092}" srcOrd="2" destOrd="0" presId="urn:microsoft.com/office/officeart/2005/8/layout/hierarchy4"/>
    <dgm:cxn modelId="{8C8B8E09-104B-4924-88EF-7AA2E9D37850}" type="presParOf" srcId="{3BFD345C-A953-4D98-876B-86FBDAC83092}" destId="{3DA0330D-ADE0-4EB6-8A08-2101DFC388D7}" srcOrd="0" destOrd="0" presId="urn:microsoft.com/office/officeart/2005/8/layout/hierarchy4"/>
    <dgm:cxn modelId="{C9E107E7-6AAE-471F-BA47-FF5AB374E917}" type="presParOf" srcId="{3BFD345C-A953-4D98-876B-86FBDAC83092}" destId="{E71200F6-1245-4B8F-B4A9-EB242246CFCA}" srcOrd="1" destOrd="0" presId="urn:microsoft.com/office/officeart/2005/8/layout/hierarchy4"/>
    <dgm:cxn modelId="{6BEA5A27-E8F3-4125-954B-D3AEC44EDD59}" type="presParOf" srcId="{FB4D10D3-0C62-4947-81F9-52866B0F0FB1}" destId="{A9458E78-1718-4C15-8D3E-38DE4E925353}" srcOrd="1" destOrd="0" presId="urn:microsoft.com/office/officeart/2005/8/layout/hierarchy4"/>
    <dgm:cxn modelId="{F31A9FFF-9D43-4EFF-951F-4CB861CAE55E}" type="presParOf" srcId="{FB4D10D3-0C62-4947-81F9-52866B0F0FB1}" destId="{45F41173-F12C-4F2F-A030-BC89B0D738CF}" srcOrd="2" destOrd="0" presId="urn:microsoft.com/office/officeart/2005/8/layout/hierarchy4"/>
    <dgm:cxn modelId="{CDB8487B-411A-42FC-9C99-73317AA5155B}" type="presParOf" srcId="{45F41173-F12C-4F2F-A030-BC89B0D738CF}" destId="{3424284A-40F6-49EC-BF9E-1155445B19D4}" srcOrd="0" destOrd="0" presId="urn:microsoft.com/office/officeart/2005/8/layout/hierarchy4"/>
    <dgm:cxn modelId="{2CA8F19D-FFA5-4039-A3F0-5EBBE9D80F98}" type="presParOf" srcId="{45F41173-F12C-4F2F-A030-BC89B0D738CF}" destId="{D8EDF8B5-FF22-4363-9055-07F77D7EF70C}" srcOrd="1" destOrd="0" presId="urn:microsoft.com/office/officeart/2005/8/layout/hierarchy4"/>
    <dgm:cxn modelId="{03C6E885-00C3-426B-8853-99A68097E86C}" type="presParOf" srcId="{45F41173-F12C-4F2F-A030-BC89B0D738CF}" destId="{1501BEA6-2B72-4569-A12D-F28BBB639309}" srcOrd="2" destOrd="0" presId="urn:microsoft.com/office/officeart/2005/8/layout/hierarchy4"/>
    <dgm:cxn modelId="{78EEAFF5-5C21-4E27-97F6-8D6A7936A8D3}" type="presParOf" srcId="{1501BEA6-2B72-4569-A12D-F28BBB639309}" destId="{1AF4C907-553B-4F6C-AEFE-F4AED9F3D6AE}" srcOrd="0" destOrd="0" presId="urn:microsoft.com/office/officeart/2005/8/layout/hierarchy4"/>
    <dgm:cxn modelId="{3396454E-6EC3-4425-8A59-C650A2D8A0FE}" type="presParOf" srcId="{1AF4C907-553B-4F6C-AEFE-F4AED9F3D6AE}" destId="{7DFE0227-A35B-49A0-B700-BA1C744E646C}" srcOrd="0" destOrd="0" presId="urn:microsoft.com/office/officeart/2005/8/layout/hierarchy4"/>
    <dgm:cxn modelId="{BA33B287-974D-4E59-BF8C-7790D6CA24C3}" type="presParOf" srcId="{1AF4C907-553B-4F6C-AEFE-F4AED9F3D6AE}" destId="{F7D83F12-64B2-4D6D-BF06-107DB126A687}" srcOrd="1" destOrd="0" presId="urn:microsoft.com/office/officeart/2005/8/layout/hierarchy4"/>
    <dgm:cxn modelId="{1A7214DD-0F10-4271-8C85-30B32A29DD94}" type="presParOf" srcId="{1501BEA6-2B72-4569-A12D-F28BBB639309}" destId="{30505C79-0276-4110-A30A-92BFC91CE970}" srcOrd="1" destOrd="0" presId="urn:microsoft.com/office/officeart/2005/8/layout/hierarchy4"/>
    <dgm:cxn modelId="{644E6BD9-11DD-4CCD-A046-349D6DCB284C}" type="presParOf" srcId="{1501BEA6-2B72-4569-A12D-F28BBB639309}" destId="{8834CCAF-FD4F-45E9-87FC-8AB421BBD5EC}" srcOrd="2" destOrd="0" presId="urn:microsoft.com/office/officeart/2005/8/layout/hierarchy4"/>
    <dgm:cxn modelId="{79C3BDEC-BA37-464A-9CEC-A36FF32E804A}" type="presParOf" srcId="{8834CCAF-FD4F-45E9-87FC-8AB421BBD5EC}" destId="{59EDE07A-52F1-4667-9697-9E5D5C238907}" srcOrd="0" destOrd="0" presId="urn:microsoft.com/office/officeart/2005/8/layout/hierarchy4"/>
    <dgm:cxn modelId="{F43A08B1-FD7A-4BEA-A9DC-B1C1BE11C40F}" type="presParOf" srcId="{8834CCAF-FD4F-45E9-87FC-8AB421BBD5EC}" destId="{6DA26861-41FC-4F37-81C5-5FD080864082}" srcOrd="1" destOrd="0" presId="urn:microsoft.com/office/officeart/2005/8/layout/hierarchy4"/>
    <dgm:cxn modelId="{E945DE6D-2F53-4EFD-A418-F6F2EB9C6E93}" type="presParOf" srcId="{9EC4EFAE-1866-4FC9-A88A-CEE3BB88870A}" destId="{BD00B590-596B-44B7-A8DF-2001B4630134}" srcOrd="1" destOrd="0" presId="urn:microsoft.com/office/officeart/2005/8/layout/hierarchy4"/>
    <dgm:cxn modelId="{810BD82C-5254-4B05-BB4A-FF03AD0F7675}" type="presParOf" srcId="{9EC4EFAE-1866-4FC9-A88A-CEE3BB88870A}" destId="{7C1615F6-6B18-4E41-AE21-E1FF7B46A8B6}" srcOrd="2" destOrd="0" presId="urn:microsoft.com/office/officeart/2005/8/layout/hierarchy4"/>
    <dgm:cxn modelId="{0302EC65-DE28-4A4C-9F79-29C59922FBF8}" type="presParOf" srcId="{7C1615F6-6B18-4E41-AE21-E1FF7B46A8B6}" destId="{449B1C40-6C43-47A9-8A49-50957BAACD88}" srcOrd="0" destOrd="0" presId="urn:microsoft.com/office/officeart/2005/8/layout/hierarchy4"/>
    <dgm:cxn modelId="{9BB0A89F-9006-42D9-A330-EBE4E3063242}" type="presParOf" srcId="{7C1615F6-6B18-4E41-AE21-E1FF7B46A8B6}" destId="{B569A261-9476-4F4C-B175-F5F7F04E56AE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774B1CC-6A10-40AD-A0E8-4A16D33321F4}" type="doc">
      <dgm:prSet loTypeId="urn:microsoft.com/office/officeart/2005/8/layout/hierarchy2" loCatId="hierarchy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pt-BR"/>
        </a:p>
      </dgm:t>
    </dgm:pt>
    <dgm:pt modelId="{70320125-35E0-40BC-B4A2-5352933154C3}">
      <dgm:prSet phldrT="[Texto]" custT="1"/>
      <dgm:spPr/>
      <dgm:t>
        <a:bodyPr/>
        <a:lstStyle/>
        <a:p>
          <a:r>
            <a:rPr lang="pt-BR" sz="4000" b="1" i="1" dirty="0">
              <a:solidFill>
                <a:schemeClr val="bg1"/>
              </a:solidFill>
            </a:rPr>
            <a:t>o </a:t>
          </a:r>
          <a:r>
            <a:rPr lang="pt-BR" sz="4000" b="1" i="1" dirty="0" err="1">
              <a:solidFill>
                <a:schemeClr val="bg1"/>
              </a:solidFill>
            </a:rPr>
            <a:t>happy</a:t>
          </a:r>
          <a:r>
            <a:rPr lang="pt-BR" sz="1700" b="1" dirty="0">
              <a:solidFill>
                <a:schemeClr val="bg1"/>
              </a:solidFill>
            </a:rPr>
            <a:t> </a:t>
          </a:r>
          <a:r>
            <a:rPr lang="pt-BR" sz="4000" b="1" i="1" dirty="0" err="1">
              <a:solidFill>
                <a:schemeClr val="bg1"/>
              </a:solidFill>
            </a:rPr>
            <a:t>end</a:t>
          </a:r>
          <a:endParaRPr lang="pt-BR" sz="4000" b="1" i="1" dirty="0">
            <a:solidFill>
              <a:schemeClr val="bg1"/>
            </a:solidFill>
          </a:endParaRPr>
        </a:p>
      </dgm:t>
    </dgm:pt>
    <dgm:pt modelId="{8ECDE530-5077-4AAE-AF10-D0C17384CE42}" type="parTrans" cxnId="{4EE4E944-F5D1-40E2-9322-6EA724B9BAF2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14EE5F29-E9B1-4E55-BB78-619B5A4C726E}" type="sibTrans" cxnId="{4EE4E944-F5D1-40E2-9322-6EA724B9BAF2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61093ED8-3B4B-4E0C-ACE6-0DAC22EFDE8A}">
      <dgm:prSet phldrT="[Texto]" custT="1"/>
      <dgm:spPr/>
      <dgm:t>
        <a:bodyPr/>
        <a:lstStyle/>
        <a:p>
          <a:r>
            <a:rPr lang="pt-BR" sz="1800" b="1" dirty="0">
              <a:solidFill>
                <a:schemeClr val="bg1"/>
              </a:solidFill>
            </a:rPr>
            <a:t>diferentes graus no </a:t>
          </a:r>
          <a:r>
            <a:rPr lang="pt-BR" sz="1800" b="1" i="1" dirty="0" err="1">
              <a:solidFill>
                <a:schemeClr val="bg1"/>
              </a:solidFill>
            </a:rPr>
            <a:t>happy</a:t>
          </a:r>
          <a:r>
            <a:rPr lang="pt-BR" sz="1800" b="1" dirty="0">
              <a:solidFill>
                <a:schemeClr val="bg1"/>
              </a:solidFill>
            </a:rPr>
            <a:t> </a:t>
          </a:r>
          <a:r>
            <a:rPr lang="pt-BR" sz="1800" b="1" i="1" dirty="0" err="1">
              <a:solidFill>
                <a:schemeClr val="bg1"/>
              </a:solidFill>
            </a:rPr>
            <a:t>end</a:t>
          </a:r>
          <a:endParaRPr lang="pt-BR" sz="1800" b="1" i="1" dirty="0">
            <a:solidFill>
              <a:schemeClr val="bg1"/>
            </a:solidFill>
          </a:endParaRPr>
        </a:p>
      </dgm:t>
    </dgm:pt>
    <dgm:pt modelId="{BFD1A090-71D2-4CDC-8066-AB900AF94592}" type="parTrans" cxnId="{21FD288D-ACA0-4FD0-BFA7-7FFE6A1FA4A5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5E2DB5FF-4BEB-4F55-BE0C-74643382C6A9}" type="sibTrans" cxnId="{21FD288D-ACA0-4FD0-BFA7-7FFE6A1FA4A5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37881945-C1EE-46F2-99C1-11854D0851B4}">
      <dgm:prSet custT="1"/>
      <dgm:spPr/>
      <dgm:t>
        <a:bodyPr/>
        <a:lstStyle/>
        <a:p>
          <a:r>
            <a:rPr lang="pt-BR" sz="2000" b="1">
              <a:solidFill>
                <a:schemeClr val="bg1"/>
              </a:solidFill>
            </a:rPr>
            <a:t>é a felicidade do herói</a:t>
          </a:r>
        </a:p>
      </dgm:t>
    </dgm:pt>
    <dgm:pt modelId="{DF882191-CA30-4A08-A664-5E01D380695E}" type="parTrans" cxnId="{8F7E4B70-CA41-47BE-A8AC-ADFFFCC53BA8}">
      <dgm:prSet/>
      <dgm:spPr/>
      <dgm:t>
        <a:bodyPr/>
        <a:lstStyle/>
        <a:p>
          <a:endParaRPr lang="pt-BR"/>
        </a:p>
      </dgm:t>
    </dgm:pt>
    <dgm:pt modelId="{BBF5D548-01A2-41AD-9A04-4466D2ED5080}" type="sibTrans" cxnId="{8F7E4B70-CA41-47BE-A8AC-ADFFFCC53BA8}">
      <dgm:prSet/>
      <dgm:spPr/>
      <dgm:t>
        <a:bodyPr/>
        <a:lstStyle/>
        <a:p>
          <a:endParaRPr lang="pt-BR"/>
        </a:p>
      </dgm:t>
    </dgm:pt>
    <dgm:pt modelId="{28FB2BE7-C874-44D6-A804-AA8C7EE24564}">
      <dgm:prSet custT="1"/>
      <dgm:spPr/>
      <dgm:t>
        <a:bodyPr/>
        <a:lstStyle/>
        <a:p>
          <a:pPr algn="ctr"/>
          <a:r>
            <a:rPr lang="pt-BR" sz="1800" b="1">
              <a:solidFill>
                <a:schemeClr val="bg1"/>
              </a:solidFill>
            </a:rPr>
            <a:t>depois das provas e perigos pelos quais ele passou, não é reparação ou apaziguamento, mas o desdobramento da felicidade</a:t>
          </a:r>
        </a:p>
      </dgm:t>
    </dgm:pt>
    <dgm:pt modelId="{075DEC1F-DE13-45CB-B7A6-BA110454B0C6}" type="parTrans" cxnId="{9927342E-F1DE-4EE0-8E43-49F132AE9609}">
      <dgm:prSet/>
      <dgm:spPr/>
      <dgm:t>
        <a:bodyPr/>
        <a:lstStyle/>
        <a:p>
          <a:endParaRPr lang="pt-BR"/>
        </a:p>
      </dgm:t>
    </dgm:pt>
    <dgm:pt modelId="{20E9C474-0DF2-4256-B7D1-8401A03225B7}" type="sibTrans" cxnId="{9927342E-F1DE-4EE0-8E43-49F132AE9609}">
      <dgm:prSet/>
      <dgm:spPr/>
      <dgm:t>
        <a:bodyPr/>
        <a:lstStyle/>
        <a:p>
          <a:endParaRPr lang="pt-BR"/>
        </a:p>
      </dgm:t>
    </dgm:pt>
    <dgm:pt modelId="{F00C9DA1-D841-4EEA-83FE-328511D2A660}">
      <dgm:prSet custT="1"/>
      <dgm:spPr/>
      <dgm:t>
        <a:bodyPr/>
        <a:lstStyle/>
        <a:p>
          <a:r>
            <a:rPr lang="pt-BR" sz="1800" b="1" dirty="0">
              <a:solidFill>
                <a:schemeClr val="bg1"/>
              </a:solidFill>
            </a:rPr>
            <a:t>a felicidade total (amor, dinheiro, prestígio), até a esperança da felicidade:</a:t>
          </a:r>
        </a:p>
        <a:p>
          <a:r>
            <a:rPr lang="pt-BR" sz="1800" b="1" dirty="0">
              <a:solidFill>
                <a:schemeClr val="bg1"/>
              </a:solidFill>
            </a:rPr>
            <a:t>o casal parte corajosamente pela estrada ao encontro da vida</a:t>
          </a:r>
        </a:p>
      </dgm:t>
    </dgm:pt>
    <dgm:pt modelId="{0EA143EE-E8E5-42EE-8056-C8C99AF19C2E}" type="parTrans" cxnId="{57105743-6BCE-4518-B7AF-D78E3F57DF2D}">
      <dgm:prSet/>
      <dgm:spPr/>
      <dgm:t>
        <a:bodyPr/>
        <a:lstStyle/>
        <a:p>
          <a:endParaRPr lang="pt-BR"/>
        </a:p>
      </dgm:t>
    </dgm:pt>
    <dgm:pt modelId="{6B136A5F-6E4A-4B93-8254-E6BC6BC03B72}" type="sibTrans" cxnId="{57105743-6BCE-4518-B7AF-D78E3F57DF2D}">
      <dgm:prSet/>
      <dgm:spPr/>
      <dgm:t>
        <a:bodyPr/>
        <a:lstStyle/>
        <a:p>
          <a:endParaRPr lang="pt-BR"/>
        </a:p>
      </dgm:t>
    </dgm:pt>
    <dgm:pt modelId="{898DF438-5089-41D5-8E64-9522D399DBCF}">
      <dgm:prSet/>
      <dgm:spPr/>
      <dgm:t>
        <a:bodyPr/>
        <a:lstStyle/>
        <a:p>
          <a:r>
            <a:rPr lang="pt-BR" b="1" dirty="0">
              <a:solidFill>
                <a:schemeClr val="bg1"/>
              </a:solidFill>
            </a:rPr>
            <a:t>raros são os filmes que acabam com a morte ou, pior ainda (pois a morte sempre tem virtudes revigorantes), com o fracasso do herói</a:t>
          </a:r>
        </a:p>
      </dgm:t>
    </dgm:pt>
    <dgm:pt modelId="{90FE9DA4-72C5-4A3E-B034-FF3366B77A93}" type="parTrans" cxnId="{3A08BFA4-F580-4F5D-8EA8-3F1290E77C39}">
      <dgm:prSet/>
      <dgm:spPr/>
      <dgm:t>
        <a:bodyPr/>
        <a:lstStyle/>
        <a:p>
          <a:endParaRPr lang="pt-BR"/>
        </a:p>
      </dgm:t>
    </dgm:pt>
    <dgm:pt modelId="{E8FA34C3-86A3-4BE1-BA7F-CC8A9BC41DC5}" type="sibTrans" cxnId="{3A08BFA4-F580-4F5D-8EA8-3F1290E77C39}">
      <dgm:prSet/>
      <dgm:spPr/>
      <dgm:t>
        <a:bodyPr/>
        <a:lstStyle/>
        <a:p>
          <a:endParaRPr lang="pt-BR"/>
        </a:p>
      </dgm:t>
    </dgm:pt>
    <dgm:pt modelId="{73DFB20D-ACB2-42B2-9684-F5FFBDEAE389}" type="pres">
      <dgm:prSet presAssocID="{1774B1CC-6A10-40AD-A0E8-4A16D33321F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4AA51F2E-895B-486F-AAEB-60D206EC7885}" type="pres">
      <dgm:prSet presAssocID="{70320125-35E0-40BC-B4A2-5352933154C3}" presName="root1" presStyleCnt="0"/>
      <dgm:spPr/>
    </dgm:pt>
    <dgm:pt modelId="{C5E9639B-0ED8-4309-8A3A-CFA2D0DC158E}" type="pres">
      <dgm:prSet presAssocID="{70320125-35E0-40BC-B4A2-5352933154C3}" presName="LevelOneTextNode" presStyleLbl="node0" presStyleIdx="0" presStyleCnt="1">
        <dgm:presLayoutVars>
          <dgm:chPref val="3"/>
        </dgm:presLayoutVars>
      </dgm:prSet>
      <dgm:spPr/>
    </dgm:pt>
    <dgm:pt modelId="{EDC78823-0C33-41E8-A59B-80CC5985BC98}" type="pres">
      <dgm:prSet presAssocID="{70320125-35E0-40BC-B4A2-5352933154C3}" presName="level2hierChild" presStyleCnt="0"/>
      <dgm:spPr/>
    </dgm:pt>
    <dgm:pt modelId="{F6D949D2-8FBC-415B-A155-4A87510BAE81}" type="pres">
      <dgm:prSet presAssocID="{DF882191-CA30-4A08-A664-5E01D380695E}" presName="conn2-1" presStyleLbl="parChTrans1D2" presStyleIdx="0" presStyleCnt="2"/>
      <dgm:spPr/>
    </dgm:pt>
    <dgm:pt modelId="{23DCE45B-C2BE-43E4-8F25-3F085BDB9FA2}" type="pres">
      <dgm:prSet presAssocID="{DF882191-CA30-4A08-A664-5E01D380695E}" presName="connTx" presStyleLbl="parChTrans1D2" presStyleIdx="0" presStyleCnt="2"/>
      <dgm:spPr/>
    </dgm:pt>
    <dgm:pt modelId="{B7C3BD4B-7024-4F1D-A48B-9914467188D6}" type="pres">
      <dgm:prSet presAssocID="{37881945-C1EE-46F2-99C1-11854D0851B4}" presName="root2" presStyleCnt="0"/>
      <dgm:spPr/>
    </dgm:pt>
    <dgm:pt modelId="{9DC16B38-9D8C-4F90-BDFB-48EBCCC619DE}" type="pres">
      <dgm:prSet presAssocID="{37881945-C1EE-46F2-99C1-11854D0851B4}" presName="LevelTwoTextNode" presStyleLbl="node2" presStyleIdx="0" presStyleCnt="2">
        <dgm:presLayoutVars>
          <dgm:chPref val="3"/>
        </dgm:presLayoutVars>
      </dgm:prSet>
      <dgm:spPr/>
    </dgm:pt>
    <dgm:pt modelId="{422DBFC5-B361-4EDB-8F7E-996EE8E10A55}" type="pres">
      <dgm:prSet presAssocID="{37881945-C1EE-46F2-99C1-11854D0851B4}" presName="level3hierChild" presStyleCnt="0"/>
      <dgm:spPr/>
    </dgm:pt>
    <dgm:pt modelId="{41F093F0-80DF-4896-97CC-244E2289D439}" type="pres">
      <dgm:prSet presAssocID="{075DEC1F-DE13-45CB-B7A6-BA110454B0C6}" presName="conn2-1" presStyleLbl="parChTrans1D3" presStyleIdx="0" presStyleCnt="3"/>
      <dgm:spPr/>
    </dgm:pt>
    <dgm:pt modelId="{332FB9CD-4265-4EFD-83E2-9A88EF2EE8FE}" type="pres">
      <dgm:prSet presAssocID="{075DEC1F-DE13-45CB-B7A6-BA110454B0C6}" presName="connTx" presStyleLbl="parChTrans1D3" presStyleIdx="0" presStyleCnt="3"/>
      <dgm:spPr/>
    </dgm:pt>
    <dgm:pt modelId="{DD2B5650-B790-4CAC-9BF1-E520C203F8E4}" type="pres">
      <dgm:prSet presAssocID="{28FB2BE7-C874-44D6-A804-AA8C7EE24564}" presName="root2" presStyleCnt="0"/>
      <dgm:spPr/>
    </dgm:pt>
    <dgm:pt modelId="{8D0DF3BD-2FDB-45B7-85D0-6C72BAB49986}" type="pres">
      <dgm:prSet presAssocID="{28FB2BE7-C874-44D6-A804-AA8C7EE24564}" presName="LevelTwoTextNode" presStyleLbl="node3" presStyleIdx="0" presStyleCnt="3">
        <dgm:presLayoutVars>
          <dgm:chPref val="3"/>
        </dgm:presLayoutVars>
      </dgm:prSet>
      <dgm:spPr/>
    </dgm:pt>
    <dgm:pt modelId="{D9341F13-E3F2-4BAC-A257-AB0049AE6F81}" type="pres">
      <dgm:prSet presAssocID="{28FB2BE7-C874-44D6-A804-AA8C7EE24564}" presName="level3hierChild" presStyleCnt="0"/>
      <dgm:spPr/>
    </dgm:pt>
    <dgm:pt modelId="{1C9081BE-B67A-4A4C-890C-77132C03134B}" type="pres">
      <dgm:prSet presAssocID="{BFD1A090-71D2-4CDC-8066-AB900AF94592}" presName="conn2-1" presStyleLbl="parChTrans1D2" presStyleIdx="1" presStyleCnt="2"/>
      <dgm:spPr/>
    </dgm:pt>
    <dgm:pt modelId="{7E5B7687-C6D9-428C-AB95-6A163DC4BD1E}" type="pres">
      <dgm:prSet presAssocID="{BFD1A090-71D2-4CDC-8066-AB900AF94592}" presName="connTx" presStyleLbl="parChTrans1D2" presStyleIdx="1" presStyleCnt="2"/>
      <dgm:spPr/>
    </dgm:pt>
    <dgm:pt modelId="{8C8450ED-AA2B-4835-AF0F-51BA4BC66ED9}" type="pres">
      <dgm:prSet presAssocID="{61093ED8-3B4B-4E0C-ACE6-0DAC22EFDE8A}" presName="root2" presStyleCnt="0"/>
      <dgm:spPr/>
    </dgm:pt>
    <dgm:pt modelId="{52E0BA49-CC44-4865-81FC-F2D58509F4CA}" type="pres">
      <dgm:prSet presAssocID="{61093ED8-3B4B-4E0C-ACE6-0DAC22EFDE8A}" presName="LevelTwoTextNode" presStyleLbl="node2" presStyleIdx="1" presStyleCnt="2" custScaleX="113226">
        <dgm:presLayoutVars>
          <dgm:chPref val="3"/>
        </dgm:presLayoutVars>
      </dgm:prSet>
      <dgm:spPr/>
    </dgm:pt>
    <dgm:pt modelId="{C93088B0-C731-4B1D-9A00-4F279A638B36}" type="pres">
      <dgm:prSet presAssocID="{61093ED8-3B4B-4E0C-ACE6-0DAC22EFDE8A}" presName="level3hierChild" presStyleCnt="0"/>
      <dgm:spPr/>
    </dgm:pt>
    <dgm:pt modelId="{5AA3F95C-8DE1-490F-9A56-7A1FDD8CBA3F}" type="pres">
      <dgm:prSet presAssocID="{0EA143EE-E8E5-42EE-8056-C8C99AF19C2E}" presName="conn2-1" presStyleLbl="parChTrans1D3" presStyleIdx="1" presStyleCnt="3"/>
      <dgm:spPr/>
    </dgm:pt>
    <dgm:pt modelId="{567C894D-5A80-4C95-9820-90FB6BECF26F}" type="pres">
      <dgm:prSet presAssocID="{0EA143EE-E8E5-42EE-8056-C8C99AF19C2E}" presName="connTx" presStyleLbl="parChTrans1D3" presStyleIdx="1" presStyleCnt="3"/>
      <dgm:spPr/>
    </dgm:pt>
    <dgm:pt modelId="{954A9A66-F2EB-44C7-BAD4-EF43A4DD3AB0}" type="pres">
      <dgm:prSet presAssocID="{F00C9DA1-D841-4EEA-83FE-328511D2A660}" presName="root2" presStyleCnt="0"/>
      <dgm:spPr/>
    </dgm:pt>
    <dgm:pt modelId="{0A62CF20-BF35-41B8-9B43-8C867F7831D6}" type="pres">
      <dgm:prSet presAssocID="{F00C9DA1-D841-4EEA-83FE-328511D2A660}" presName="LevelTwoTextNode" presStyleLbl="node3" presStyleIdx="1" presStyleCnt="3" custLinFactNeighborX="-12096">
        <dgm:presLayoutVars>
          <dgm:chPref val="3"/>
        </dgm:presLayoutVars>
      </dgm:prSet>
      <dgm:spPr/>
    </dgm:pt>
    <dgm:pt modelId="{D7B8603A-4E62-469B-A2D8-1B9697A65FFE}" type="pres">
      <dgm:prSet presAssocID="{F00C9DA1-D841-4EEA-83FE-328511D2A660}" presName="level3hierChild" presStyleCnt="0"/>
      <dgm:spPr/>
    </dgm:pt>
    <dgm:pt modelId="{698959B5-170A-4489-8A93-8C4F6DE22111}" type="pres">
      <dgm:prSet presAssocID="{90FE9DA4-72C5-4A3E-B034-FF3366B77A93}" presName="conn2-1" presStyleLbl="parChTrans1D3" presStyleIdx="2" presStyleCnt="3"/>
      <dgm:spPr/>
    </dgm:pt>
    <dgm:pt modelId="{8C609C08-3E95-488D-855A-E5323B1DC331}" type="pres">
      <dgm:prSet presAssocID="{90FE9DA4-72C5-4A3E-B034-FF3366B77A93}" presName="connTx" presStyleLbl="parChTrans1D3" presStyleIdx="2" presStyleCnt="3"/>
      <dgm:spPr/>
    </dgm:pt>
    <dgm:pt modelId="{2DA03D0A-77E6-48CD-B02B-66FC77C3983C}" type="pres">
      <dgm:prSet presAssocID="{898DF438-5089-41D5-8E64-9522D399DBCF}" presName="root2" presStyleCnt="0"/>
      <dgm:spPr/>
    </dgm:pt>
    <dgm:pt modelId="{7860FE9B-ACAA-456F-BEEB-E1046ABAFFA3}" type="pres">
      <dgm:prSet presAssocID="{898DF438-5089-41D5-8E64-9522D399DBCF}" presName="LevelTwoTextNode" presStyleLbl="node3" presStyleIdx="2" presStyleCnt="3" custLinFactNeighborX="-11200">
        <dgm:presLayoutVars>
          <dgm:chPref val="3"/>
        </dgm:presLayoutVars>
      </dgm:prSet>
      <dgm:spPr/>
    </dgm:pt>
    <dgm:pt modelId="{C519D283-F22A-407A-B010-E53F9C07F496}" type="pres">
      <dgm:prSet presAssocID="{898DF438-5089-41D5-8E64-9522D399DBCF}" presName="level3hierChild" presStyleCnt="0"/>
      <dgm:spPr/>
    </dgm:pt>
  </dgm:ptLst>
  <dgm:cxnLst>
    <dgm:cxn modelId="{E7D77509-F252-4256-A337-C89F8383F554}" type="presOf" srcId="{898DF438-5089-41D5-8E64-9522D399DBCF}" destId="{7860FE9B-ACAA-456F-BEEB-E1046ABAFFA3}" srcOrd="0" destOrd="0" presId="urn:microsoft.com/office/officeart/2005/8/layout/hierarchy2"/>
    <dgm:cxn modelId="{D8FEF51C-B958-4F69-A943-B69815AA3687}" type="presOf" srcId="{075DEC1F-DE13-45CB-B7A6-BA110454B0C6}" destId="{332FB9CD-4265-4EFD-83E2-9A88EF2EE8FE}" srcOrd="1" destOrd="0" presId="urn:microsoft.com/office/officeart/2005/8/layout/hierarchy2"/>
    <dgm:cxn modelId="{9927342E-F1DE-4EE0-8E43-49F132AE9609}" srcId="{37881945-C1EE-46F2-99C1-11854D0851B4}" destId="{28FB2BE7-C874-44D6-A804-AA8C7EE24564}" srcOrd="0" destOrd="0" parTransId="{075DEC1F-DE13-45CB-B7A6-BA110454B0C6}" sibTransId="{20E9C474-0DF2-4256-B7D1-8401A03225B7}"/>
    <dgm:cxn modelId="{6DD76D30-812B-4A9D-9B06-985AB2E09CDC}" type="presOf" srcId="{37881945-C1EE-46F2-99C1-11854D0851B4}" destId="{9DC16B38-9D8C-4F90-BDFB-48EBCCC619DE}" srcOrd="0" destOrd="0" presId="urn:microsoft.com/office/officeart/2005/8/layout/hierarchy2"/>
    <dgm:cxn modelId="{706A2035-AC60-4328-B122-8CD811EBC8D7}" type="presOf" srcId="{70320125-35E0-40BC-B4A2-5352933154C3}" destId="{C5E9639B-0ED8-4309-8A3A-CFA2D0DC158E}" srcOrd="0" destOrd="0" presId="urn:microsoft.com/office/officeart/2005/8/layout/hierarchy2"/>
    <dgm:cxn modelId="{57105743-6BCE-4518-B7AF-D78E3F57DF2D}" srcId="{61093ED8-3B4B-4E0C-ACE6-0DAC22EFDE8A}" destId="{F00C9DA1-D841-4EEA-83FE-328511D2A660}" srcOrd="0" destOrd="0" parTransId="{0EA143EE-E8E5-42EE-8056-C8C99AF19C2E}" sibTransId="{6B136A5F-6E4A-4B93-8254-E6BC6BC03B72}"/>
    <dgm:cxn modelId="{CFA5D844-3043-4CF8-AC7D-8262185ABB66}" type="presOf" srcId="{90FE9DA4-72C5-4A3E-B034-FF3366B77A93}" destId="{8C609C08-3E95-488D-855A-E5323B1DC331}" srcOrd="1" destOrd="0" presId="urn:microsoft.com/office/officeart/2005/8/layout/hierarchy2"/>
    <dgm:cxn modelId="{4EE4E944-F5D1-40E2-9322-6EA724B9BAF2}" srcId="{1774B1CC-6A10-40AD-A0E8-4A16D33321F4}" destId="{70320125-35E0-40BC-B4A2-5352933154C3}" srcOrd="0" destOrd="0" parTransId="{8ECDE530-5077-4AAE-AF10-D0C17384CE42}" sibTransId="{14EE5F29-E9B1-4E55-BB78-619B5A4C726E}"/>
    <dgm:cxn modelId="{B9301046-6082-413A-955E-0AE90EE50844}" type="presOf" srcId="{BFD1A090-71D2-4CDC-8066-AB900AF94592}" destId="{7E5B7687-C6D9-428C-AB95-6A163DC4BD1E}" srcOrd="1" destOrd="0" presId="urn:microsoft.com/office/officeart/2005/8/layout/hierarchy2"/>
    <dgm:cxn modelId="{8F7E4B70-CA41-47BE-A8AC-ADFFFCC53BA8}" srcId="{70320125-35E0-40BC-B4A2-5352933154C3}" destId="{37881945-C1EE-46F2-99C1-11854D0851B4}" srcOrd="0" destOrd="0" parTransId="{DF882191-CA30-4A08-A664-5E01D380695E}" sibTransId="{BBF5D548-01A2-41AD-9A04-4466D2ED5080}"/>
    <dgm:cxn modelId="{21FD288D-ACA0-4FD0-BFA7-7FFE6A1FA4A5}" srcId="{70320125-35E0-40BC-B4A2-5352933154C3}" destId="{61093ED8-3B4B-4E0C-ACE6-0DAC22EFDE8A}" srcOrd="1" destOrd="0" parTransId="{BFD1A090-71D2-4CDC-8066-AB900AF94592}" sibTransId="{5E2DB5FF-4BEB-4F55-BE0C-74643382C6A9}"/>
    <dgm:cxn modelId="{D9DA0790-F96A-4C3F-8859-D88C1C008D9C}" type="presOf" srcId="{DF882191-CA30-4A08-A664-5E01D380695E}" destId="{F6D949D2-8FBC-415B-A155-4A87510BAE81}" srcOrd="0" destOrd="0" presId="urn:microsoft.com/office/officeart/2005/8/layout/hierarchy2"/>
    <dgm:cxn modelId="{78A77E91-DC5C-4CF2-ACFC-645A7F866531}" type="presOf" srcId="{90FE9DA4-72C5-4A3E-B034-FF3366B77A93}" destId="{698959B5-170A-4489-8A93-8C4F6DE22111}" srcOrd="0" destOrd="0" presId="urn:microsoft.com/office/officeart/2005/8/layout/hierarchy2"/>
    <dgm:cxn modelId="{55312098-AE2A-4CF4-8823-FE3B25513A98}" type="presOf" srcId="{0EA143EE-E8E5-42EE-8056-C8C99AF19C2E}" destId="{567C894D-5A80-4C95-9820-90FB6BECF26F}" srcOrd="1" destOrd="0" presId="urn:microsoft.com/office/officeart/2005/8/layout/hierarchy2"/>
    <dgm:cxn modelId="{37C03B9C-D7EC-4455-A710-793596BADD1B}" type="presOf" srcId="{28FB2BE7-C874-44D6-A804-AA8C7EE24564}" destId="{8D0DF3BD-2FDB-45B7-85D0-6C72BAB49986}" srcOrd="0" destOrd="0" presId="urn:microsoft.com/office/officeart/2005/8/layout/hierarchy2"/>
    <dgm:cxn modelId="{F8322CA1-B9D2-40B0-80F4-DD2DD9A237C1}" type="presOf" srcId="{1774B1CC-6A10-40AD-A0E8-4A16D33321F4}" destId="{73DFB20D-ACB2-42B2-9684-F5FFBDEAE389}" srcOrd="0" destOrd="0" presId="urn:microsoft.com/office/officeart/2005/8/layout/hierarchy2"/>
    <dgm:cxn modelId="{CF1538A4-7D66-4B52-871C-3CA89A40FAD1}" type="presOf" srcId="{BFD1A090-71D2-4CDC-8066-AB900AF94592}" destId="{1C9081BE-B67A-4A4C-890C-77132C03134B}" srcOrd="0" destOrd="0" presId="urn:microsoft.com/office/officeart/2005/8/layout/hierarchy2"/>
    <dgm:cxn modelId="{3A08BFA4-F580-4F5D-8EA8-3F1290E77C39}" srcId="{61093ED8-3B4B-4E0C-ACE6-0DAC22EFDE8A}" destId="{898DF438-5089-41D5-8E64-9522D399DBCF}" srcOrd="1" destOrd="0" parTransId="{90FE9DA4-72C5-4A3E-B034-FF3366B77A93}" sibTransId="{E8FA34C3-86A3-4BE1-BA7F-CC8A9BC41DC5}"/>
    <dgm:cxn modelId="{8A8CD9B5-F5E2-462B-8DFD-AE9B9A43DB7B}" type="presOf" srcId="{0EA143EE-E8E5-42EE-8056-C8C99AF19C2E}" destId="{5AA3F95C-8DE1-490F-9A56-7A1FDD8CBA3F}" srcOrd="0" destOrd="0" presId="urn:microsoft.com/office/officeart/2005/8/layout/hierarchy2"/>
    <dgm:cxn modelId="{073681C4-C09F-4BBF-B158-1641063CB200}" type="presOf" srcId="{F00C9DA1-D841-4EEA-83FE-328511D2A660}" destId="{0A62CF20-BF35-41B8-9B43-8C867F7831D6}" srcOrd="0" destOrd="0" presId="urn:microsoft.com/office/officeart/2005/8/layout/hierarchy2"/>
    <dgm:cxn modelId="{E2BF6DD3-717D-40A3-BD1C-BEA14332B02B}" type="presOf" srcId="{DF882191-CA30-4A08-A664-5E01D380695E}" destId="{23DCE45B-C2BE-43E4-8F25-3F085BDB9FA2}" srcOrd="1" destOrd="0" presId="urn:microsoft.com/office/officeart/2005/8/layout/hierarchy2"/>
    <dgm:cxn modelId="{7D07EEE5-CBD3-4CDF-A433-83113AE49E4B}" type="presOf" srcId="{61093ED8-3B4B-4E0C-ACE6-0DAC22EFDE8A}" destId="{52E0BA49-CC44-4865-81FC-F2D58509F4CA}" srcOrd="0" destOrd="0" presId="urn:microsoft.com/office/officeart/2005/8/layout/hierarchy2"/>
    <dgm:cxn modelId="{CD2EF5E6-F414-4BB3-B8C1-84D6543C54FD}" type="presOf" srcId="{075DEC1F-DE13-45CB-B7A6-BA110454B0C6}" destId="{41F093F0-80DF-4896-97CC-244E2289D439}" srcOrd="0" destOrd="0" presId="urn:microsoft.com/office/officeart/2005/8/layout/hierarchy2"/>
    <dgm:cxn modelId="{7D806FF0-D7EC-4C58-81BB-0465B91A13E1}" type="presParOf" srcId="{73DFB20D-ACB2-42B2-9684-F5FFBDEAE389}" destId="{4AA51F2E-895B-486F-AAEB-60D206EC7885}" srcOrd="0" destOrd="0" presId="urn:microsoft.com/office/officeart/2005/8/layout/hierarchy2"/>
    <dgm:cxn modelId="{5E7E477C-CF34-4727-8D08-DE17440EE715}" type="presParOf" srcId="{4AA51F2E-895B-486F-AAEB-60D206EC7885}" destId="{C5E9639B-0ED8-4309-8A3A-CFA2D0DC158E}" srcOrd="0" destOrd="0" presId="urn:microsoft.com/office/officeart/2005/8/layout/hierarchy2"/>
    <dgm:cxn modelId="{E616109F-333A-4605-927C-A113A30BB1C4}" type="presParOf" srcId="{4AA51F2E-895B-486F-AAEB-60D206EC7885}" destId="{EDC78823-0C33-41E8-A59B-80CC5985BC98}" srcOrd="1" destOrd="0" presId="urn:microsoft.com/office/officeart/2005/8/layout/hierarchy2"/>
    <dgm:cxn modelId="{DCE5045D-225B-4330-8BC1-DEAAEF26DA84}" type="presParOf" srcId="{EDC78823-0C33-41E8-A59B-80CC5985BC98}" destId="{F6D949D2-8FBC-415B-A155-4A87510BAE81}" srcOrd="0" destOrd="0" presId="urn:microsoft.com/office/officeart/2005/8/layout/hierarchy2"/>
    <dgm:cxn modelId="{666520C9-E8C5-4542-B83E-52F53F0657BE}" type="presParOf" srcId="{F6D949D2-8FBC-415B-A155-4A87510BAE81}" destId="{23DCE45B-C2BE-43E4-8F25-3F085BDB9FA2}" srcOrd="0" destOrd="0" presId="urn:microsoft.com/office/officeart/2005/8/layout/hierarchy2"/>
    <dgm:cxn modelId="{04E7981A-87B6-4900-90EC-364D7B295DF5}" type="presParOf" srcId="{EDC78823-0C33-41E8-A59B-80CC5985BC98}" destId="{B7C3BD4B-7024-4F1D-A48B-9914467188D6}" srcOrd="1" destOrd="0" presId="urn:microsoft.com/office/officeart/2005/8/layout/hierarchy2"/>
    <dgm:cxn modelId="{1C192C00-774B-484E-9E14-3CC82C1AACE9}" type="presParOf" srcId="{B7C3BD4B-7024-4F1D-A48B-9914467188D6}" destId="{9DC16B38-9D8C-4F90-BDFB-48EBCCC619DE}" srcOrd="0" destOrd="0" presId="urn:microsoft.com/office/officeart/2005/8/layout/hierarchy2"/>
    <dgm:cxn modelId="{8EE3AD2B-8D12-4934-A5E1-EA59B20E3BE1}" type="presParOf" srcId="{B7C3BD4B-7024-4F1D-A48B-9914467188D6}" destId="{422DBFC5-B361-4EDB-8F7E-996EE8E10A55}" srcOrd="1" destOrd="0" presId="urn:microsoft.com/office/officeart/2005/8/layout/hierarchy2"/>
    <dgm:cxn modelId="{AF077A25-F0F5-4362-842E-0726E0807BF0}" type="presParOf" srcId="{422DBFC5-B361-4EDB-8F7E-996EE8E10A55}" destId="{41F093F0-80DF-4896-97CC-244E2289D439}" srcOrd="0" destOrd="0" presId="urn:microsoft.com/office/officeart/2005/8/layout/hierarchy2"/>
    <dgm:cxn modelId="{CF29B7D9-0BBD-4E97-AD11-E094644D723B}" type="presParOf" srcId="{41F093F0-80DF-4896-97CC-244E2289D439}" destId="{332FB9CD-4265-4EFD-83E2-9A88EF2EE8FE}" srcOrd="0" destOrd="0" presId="urn:microsoft.com/office/officeart/2005/8/layout/hierarchy2"/>
    <dgm:cxn modelId="{BC023054-415A-4725-ABFD-52E328B46C9C}" type="presParOf" srcId="{422DBFC5-B361-4EDB-8F7E-996EE8E10A55}" destId="{DD2B5650-B790-4CAC-9BF1-E520C203F8E4}" srcOrd="1" destOrd="0" presId="urn:microsoft.com/office/officeart/2005/8/layout/hierarchy2"/>
    <dgm:cxn modelId="{E676F727-71E5-46B9-9B51-7EB5846D4120}" type="presParOf" srcId="{DD2B5650-B790-4CAC-9BF1-E520C203F8E4}" destId="{8D0DF3BD-2FDB-45B7-85D0-6C72BAB49986}" srcOrd="0" destOrd="0" presId="urn:microsoft.com/office/officeart/2005/8/layout/hierarchy2"/>
    <dgm:cxn modelId="{3EE192A1-4804-46F5-84D2-36EDFBB154B2}" type="presParOf" srcId="{DD2B5650-B790-4CAC-9BF1-E520C203F8E4}" destId="{D9341F13-E3F2-4BAC-A257-AB0049AE6F81}" srcOrd="1" destOrd="0" presId="urn:microsoft.com/office/officeart/2005/8/layout/hierarchy2"/>
    <dgm:cxn modelId="{4D88FC1F-433A-4C76-9487-6E23836F72B7}" type="presParOf" srcId="{EDC78823-0C33-41E8-A59B-80CC5985BC98}" destId="{1C9081BE-B67A-4A4C-890C-77132C03134B}" srcOrd="2" destOrd="0" presId="urn:microsoft.com/office/officeart/2005/8/layout/hierarchy2"/>
    <dgm:cxn modelId="{0FD1E57D-6CCF-4603-93DD-E6D7C2F5E821}" type="presParOf" srcId="{1C9081BE-B67A-4A4C-890C-77132C03134B}" destId="{7E5B7687-C6D9-428C-AB95-6A163DC4BD1E}" srcOrd="0" destOrd="0" presId="urn:microsoft.com/office/officeart/2005/8/layout/hierarchy2"/>
    <dgm:cxn modelId="{2E9CC788-594F-4BF6-8829-6405A2D70E5E}" type="presParOf" srcId="{EDC78823-0C33-41E8-A59B-80CC5985BC98}" destId="{8C8450ED-AA2B-4835-AF0F-51BA4BC66ED9}" srcOrd="3" destOrd="0" presId="urn:microsoft.com/office/officeart/2005/8/layout/hierarchy2"/>
    <dgm:cxn modelId="{C0B80A6E-198D-47D9-B883-AC8677327578}" type="presParOf" srcId="{8C8450ED-AA2B-4835-AF0F-51BA4BC66ED9}" destId="{52E0BA49-CC44-4865-81FC-F2D58509F4CA}" srcOrd="0" destOrd="0" presId="urn:microsoft.com/office/officeart/2005/8/layout/hierarchy2"/>
    <dgm:cxn modelId="{2C963938-B5B3-4234-A15A-D174E0DDF313}" type="presParOf" srcId="{8C8450ED-AA2B-4835-AF0F-51BA4BC66ED9}" destId="{C93088B0-C731-4B1D-9A00-4F279A638B36}" srcOrd="1" destOrd="0" presId="urn:microsoft.com/office/officeart/2005/8/layout/hierarchy2"/>
    <dgm:cxn modelId="{29784B78-EBCF-4899-9E78-CDF96BA782AF}" type="presParOf" srcId="{C93088B0-C731-4B1D-9A00-4F279A638B36}" destId="{5AA3F95C-8DE1-490F-9A56-7A1FDD8CBA3F}" srcOrd="0" destOrd="0" presId="urn:microsoft.com/office/officeart/2005/8/layout/hierarchy2"/>
    <dgm:cxn modelId="{F4BA8866-70D6-4592-963A-0C0A3EF58A93}" type="presParOf" srcId="{5AA3F95C-8DE1-490F-9A56-7A1FDD8CBA3F}" destId="{567C894D-5A80-4C95-9820-90FB6BECF26F}" srcOrd="0" destOrd="0" presId="urn:microsoft.com/office/officeart/2005/8/layout/hierarchy2"/>
    <dgm:cxn modelId="{8498BAE8-05EA-4FC5-A45B-0C8AD51527E2}" type="presParOf" srcId="{C93088B0-C731-4B1D-9A00-4F279A638B36}" destId="{954A9A66-F2EB-44C7-BAD4-EF43A4DD3AB0}" srcOrd="1" destOrd="0" presId="urn:microsoft.com/office/officeart/2005/8/layout/hierarchy2"/>
    <dgm:cxn modelId="{1E4B5333-7724-4EF4-8A94-97963527807C}" type="presParOf" srcId="{954A9A66-F2EB-44C7-BAD4-EF43A4DD3AB0}" destId="{0A62CF20-BF35-41B8-9B43-8C867F7831D6}" srcOrd="0" destOrd="0" presId="urn:microsoft.com/office/officeart/2005/8/layout/hierarchy2"/>
    <dgm:cxn modelId="{39865DEB-0EEA-4E27-8F76-8161449BD457}" type="presParOf" srcId="{954A9A66-F2EB-44C7-BAD4-EF43A4DD3AB0}" destId="{D7B8603A-4E62-469B-A2D8-1B9697A65FFE}" srcOrd="1" destOrd="0" presId="urn:microsoft.com/office/officeart/2005/8/layout/hierarchy2"/>
    <dgm:cxn modelId="{DD9A5E83-93F9-47F5-BE55-DC53BACAE862}" type="presParOf" srcId="{C93088B0-C731-4B1D-9A00-4F279A638B36}" destId="{698959B5-170A-4489-8A93-8C4F6DE22111}" srcOrd="2" destOrd="0" presId="urn:microsoft.com/office/officeart/2005/8/layout/hierarchy2"/>
    <dgm:cxn modelId="{6055D5D1-9610-4D05-8662-67F37FE605A4}" type="presParOf" srcId="{698959B5-170A-4489-8A93-8C4F6DE22111}" destId="{8C609C08-3E95-488D-855A-E5323B1DC331}" srcOrd="0" destOrd="0" presId="urn:microsoft.com/office/officeart/2005/8/layout/hierarchy2"/>
    <dgm:cxn modelId="{0BFEDFE0-80E7-4A42-BCB5-43E3539BC7ED}" type="presParOf" srcId="{C93088B0-C731-4B1D-9A00-4F279A638B36}" destId="{2DA03D0A-77E6-48CD-B02B-66FC77C3983C}" srcOrd="3" destOrd="0" presId="urn:microsoft.com/office/officeart/2005/8/layout/hierarchy2"/>
    <dgm:cxn modelId="{7A5AF8CB-8A01-43EA-A5F4-CD0F600275CF}" type="presParOf" srcId="{2DA03D0A-77E6-48CD-B02B-66FC77C3983C}" destId="{7860FE9B-ACAA-456F-BEEB-E1046ABAFFA3}" srcOrd="0" destOrd="0" presId="urn:microsoft.com/office/officeart/2005/8/layout/hierarchy2"/>
    <dgm:cxn modelId="{70A76DE5-D7EE-4DBD-9F78-1C714994922B}" type="presParOf" srcId="{2DA03D0A-77E6-48CD-B02B-66FC77C3983C}" destId="{C519D283-F22A-407A-B010-E53F9C07F49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C698760-C650-4621-A8FB-28011DC662E3}" type="doc">
      <dgm:prSet loTypeId="urn:microsoft.com/office/officeart/2005/8/layout/hierarchy4" loCatId="hierarchy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pt-BR"/>
        </a:p>
      </dgm:t>
    </dgm:pt>
    <dgm:pt modelId="{556408AA-4D04-4A70-8AFF-12ADCBE3D93F}">
      <dgm:prSet/>
      <dgm:spPr/>
      <dgm:t>
        <a:bodyPr/>
        <a:lstStyle/>
        <a:p>
          <a:r>
            <a:rPr lang="pt-BR" b="1" dirty="0">
              <a:solidFill>
                <a:schemeClr val="bg1"/>
              </a:solidFill>
            </a:rPr>
            <a:t>a interpretação dessas regras é flexível, histórica e socialmente mutável, acompanhando a moral da época</a:t>
          </a:r>
        </a:p>
      </dgm:t>
    </dgm:pt>
    <dgm:pt modelId="{D7F5D1DA-77E2-4B94-BFDD-944C221B342A}" type="parTrans" cxnId="{A1DB4E77-4D20-4E01-B426-CB7F2E2CEC84}">
      <dgm:prSet/>
      <dgm:spPr/>
      <dgm:t>
        <a:bodyPr/>
        <a:lstStyle/>
        <a:p>
          <a:endParaRPr lang="pt-BR"/>
        </a:p>
      </dgm:t>
    </dgm:pt>
    <dgm:pt modelId="{95B6CA7C-618E-4CA6-A05F-FF8C0E8810F0}" type="sibTrans" cxnId="{A1DB4E77-4D20-4E01-B426-CB7F2E2CEC84}">
      <dgm:prSet/>
      <dgm:spPr/>
      <dgm:t>
        <a:bodyPr/>
        <a:lstStyle/>
        <a:p>
          <a:endParaRPr lang="pt-BR"/>
        </a:p>
      </dgm:t>
    </dgm:pt>
    <dgm:pt modelId="{346AFB89-7A82-4E84-8FAC-4C9F67068BA7}">
      <dgm:prSet/>
      <dgm:spPr/>
      <dgm:t>
        <a:bodyPr/>
        <a:lstStyle/>
        <a:p>
          <a:r>
            <a:rPr lang="pt-BR" b="1" dirty="0">
              <a:solidFill>
                <a:schemeClr val="bg1"/>
              </a:solidFill>
            </a:rPr>
            <a:t>evidente que essa narrativa trivial torna-se redundante, é uma forma de conservadorismo, e corresponde à estrutura de toda a civilização ocidental: a imposição do “mesmo” e a eliminação da “diferença”</a:t>
          </a:r>
        </a:p>
      </dgm:t>
    </dgm:pt>
    <dgm:pt modelId="{B5A61AA5-F39B-46A2-8908-CD731996AEB5}" type="parTrans" cxnId="{2DAD708A-262A-4B06-8B36-CC8D9D52DD30}">
      <dgm:prSet/>
      <dgm:spPr/>
      <dgm:t>
        <a:bodyPr/>
        <a:lstStyle/>
        <a:p>
          <a:endParaRPr lang="pt-BR"/>
        </a:p>
      </dgm:t>
    </dgm:pt>
    <dgm:pt modelId="{ADDC89C2-0E60-4A55-82B2-67F43579557A}" type="sibTrans" cxnId="{2DAD708A-262A-4B06-8B36-CC8D9D52DD30}">
      <dgm:prSet/>
      <dgm:spPr/>
      <dgm:t>
        <a:bodyPr/>
        <a:lstStyle/>
        <a:p>
          <a:endParaRPr lang="pt-BR"/>
        </a:p>
      </dgm:t>
    </dgm:pt>
    <dgm:pt modelId="{BA37C3FB-8703-407A-8CE9-20369C69DBC9}">
      <dgm:prSet/>
      <dgm:spPr/>
      <dgm:t>
        <a:bodyPr/>
        <a:lstStyle/>
        <a:p>
          <a:r>
            <a:rPr lang="pt-BR" b="1" dirty="0">
              <a:solidFill>
                <a:schemeClr val="bg1"/>
              </a:solidFill>
            </a:rPr>
            <a:t>o modo “popular” de contar histórias corresponde à estrutura profunda da literatura de entretenimento</a:t>
          </a:r>
        </a:p>
      </dgm:t>
    </dgm:pt>
    <dgm:pt modelId="{59AF4E4E-67DD-46D9-80C6-3B1C68C67A65}" type="parTrans" cxnId="{87873F55-0524-4E32-89B3-393FD835E304}">
      <dgm:prSet/>
      <dgm:spPr/>
      <dgm:t>
        <a:bodyPr/>
        <a:lstStyle/>
        <a:p>
          <a:endParaRPr lang="pt-BR"/>
        </a:p>
      </dgm:t>
    </dgm:pt>
    <dgm:pt modelId="{3D9086A7-49D0-4496-9ECA-1D3354FBE392}" type="sibTrans" cxnId="{87873F55-0524-4E32-89B3-393FD835E304}">
      <dgm:prSet/>
      <dgm:spPr/>
      <dgm:t>
        <a:bodyPr/>
        <a:lstStyle/>
        <a:p>
          <a:endParaRPr lang="pt-BR"/>
        </a:p>
      </dgm:t>
    </dgm:pt>
    <dgm:pt modelId="{40F03419-F6A1-47D2-A66D-22A469A97821}">
      <dgm:prSet/>
      <dgm:spPr/>
      <dgm:t>
        <a:bodyPr/>
        <a:lstStyle/>
        <a:p>
          <a:r>
            <a:rPr lang="pt-BR" b="1" dirty="0">
              <a:solidFill>
                <a:schemeClr val="bg1"/>
              </a:solidFill>
            </a:rPr>
            <a:t>o veículo em que circulam as narrativas de entretenimento exerce influência em sua estrutura, porém a estrutura profunda será sempre a mesma </a:t>
          </a:r>
        </a:p>
      </dgm:t>
    </dgm:pt>
    <dgm:pt modelId="{FDEB6038-AB2A-40FC-B3FB-931315D5CCD3}" type="parTrans" cxnId="{9E51F50B-60C0-436E-83E8-96282E66DF0D}">
      <dgm:prSet/>
      <dgm:spPr/>
      <dgm:t>
        <a:bodyPr/>
        <a:lstStyle/>
        <a:p>
          <a:endParaRPr lang="pt-BR"/>
        </a:p>
      </dgm:t>
    </dgm:pt>
    <dgm:pt modelId="{0D161FB5-262E-4996-80E4-8B964FC02EA4}" type="sibTrans" cxnId="{9E51F50B-60C0-436E-83E8-96282E66DF0D}">
      <dgm:prSet/>
      <dgm:spPr/>
      <dgm:t>
        <a:bodyPr/>
        <a:lstStyle/>
        <a:p>
          <a:endParaRPr lang="pt-BR"/>
        </a:p>
      </dgm:t>
    </dgm:pt>
    <dgm:pt modelId="{79EE685B-DCD0-484E-ABD5-BBCA9EA43D2F}">
      <dgm:prSet/>
      <dgm:spPr/>
      <dgm:t>
        <a:bodyPr/>
        <a:lstStyle/>
        <a:p>
          <a:r>
            <a:rPr lang="pt-BR" b="1">
              <a:solidFill>
                <a:schemeClr val="bg1"/>
              </a:solidFill>
            </a:rPr>
            <a:t>seu objetivo maior: propiciar momentos de relaxamento, de divertimento</a:t>
          </a:r>
        </a:p>
      </dgm:t>
    </dgm:pt>
    <dgm:pt modelId="{50A0723D-649B-4035-96DB-175254F88F54}" type="parTrans" cxnId="{B5EF6460-24F6-47BF-9C75-8730416CEA75}">
      <dgm:prSet/>
      <dgm:spPr/>
      <dgm:t>
        <a:bodyPr/>
        <a:lstStyle/>
        <a:p>
          <a:endParaRPr lang="pt-BR"/>
        </a:p>
      </dgm:t>
    </dgm:pt>
    <dgm:pt modelId="{615A3FFC-9DBA-480A-A0CC-6740E48E703C}" type="sibTrans" cxnId="{B5EF6460-24F6-47BF-9C75-8730416CEA75}">
      <dgm:prSet/>
      <dgm:spPr/>
      <dgm:t>
        <a:bodyPr/>
        <a:lstStyle/>
        <a:p>
          <a:endParaRPr lang="pt-BR"/>
        </a:p>
      </dgm:t>
    </dgm:pt>
    <dgm:pt modelId="{7A3866ED-B6D8-4EC1-9D3C-2817A51298AA}" type="pres">
      <dgm:prSet presAssocID="{BC698760-C650-4621-A8FB-28011DC662E3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1548F9F-09D2-4872-A095-8BBF92BAD1D0}" type="pres">
      <dgm:prSet presAssocID="{556408AA-4D04-4A70-8AFF-12ADCBE3D93F}" presName="vertOne" presStyleCnt="0"/>
      <dgm:spPr/>
    </dgm:pt>
    <dgm:pt modelId="{30DA7591-9C46-422F-B554-92CD2A484FF8}" type="pres">
      <dgm:prSet presAssocID="{556408AA-4D04-4A70-8AFF-12ADCBE3D93F}" presName="txOne" presStyleLbl="node0" presStyleIdx="0" presStyleCnt="1">
        <dgm:presLayoutVars>
          <dgm:chPref val="3"/>
        </dgm:presLayoutVars>
      </dgm:prSet>
      <dgm:spPr/>
    </dgm:pt>
    <dgm:pt modelId="{486ADB73-309A-44E8-9F62-3B34BF396315}" type="pres">
      <dgm:prSet presAssocID="{556408AA-4D04-4A70-8AFF-12ADCBE3D93F}" presName="parTransOne" presStyleCnt="0"/>
      <dgm:spPr/>
    </dgm:pt>
    <dgm:pt modelId="{1010F2A6-A83E-4BA6-95B5-76A75D1DEEA9}" type="pres">
      <dgm:prSet presAssocID="{556408AA-4D04-4A70-8AFF-12ADCBE3D93F}" presName="horzOne" presStyleCnt="0"/>
      <dgm:spPr/>
    </dgm:pt>
    <dgm:pt modelId="{23DFCA7A-5C88-4EAD-9114-56653A655EC6}" type="pres">
      <dgm:prSet presAssocID="{346AFB89-7A82-4E84-8FAC-4C9F67068BA7}" presName="vertTwo" presStyleCnt="0"/>
      <dgm:spPr/>
    </dgm:pt>
    <dgm:pt modelId="{785775B2-9918-4CBB-AAF8-AC1C024BF15D}" type="pres">
      <dgm:prSet presAssocID="{346AFB89-7A82-4E84-8FAC-4C9F67068BA7}" presName="txTwo" presStyleLbl="node2" presStyleIdx="0" presStyleCnt="3">
        <dgm:presLayoutVars>
          <dgm:chPref val="3"/>
        </dgm:presLayoutVars>
      </dgm:prSet>
      <dgm:spPr/>
    </dgm:pt>
    <dgm:pt modelId="{2EA64D50-FE6A-407E-A977-6C7BFA19BA0C}" type="pres">
      <dgm:prSet presAssocID="{346AFB89-7A82-4E84-8FAC-4C9F67068BA7}" presName="horzTwo" presStyleCnt="0"/>
      <dgm:spPr/>
    </dgm:pt>
    <dgm:pt modelId="{EC0BD209-9ADA-4AA7-84AB-1B4340748585}" type="pres">
      <dgm:prSet presAssocID="{ADDC89C2-0E60-4A55-82B2-67F43579557A}" presName="sibSpaceTwo" presStyleCnt="0"/>
      <dgm:spPr/>
    </dgm:pt>
    <dgm:pt modelId="{9C46A6EC-55BD-4F5A-967D-222661650116}" type="pres">
      <dgm:prSet presAssocID="{BA37C3FB-8703-407A-8CE9-20369C69DBC9}" presName="vertTwo" presStyleCnt="0"/>
      <dgm:spPr/>
    </dgm:pt>
    <dgm:pt modelId="{17D84EE7-0EA8-4170-95D5-51963F8E1984}" type="pres">
      <dgm:prSet presAssocID="{BA37C3FB-8703-407A-8CE9-20369C69DBC9}" presName="txTwo" presStyleLbl="node2" presStyleIdx="1" presStyleCnt="3">
        <dgm:presLayoutVars>
          <dgm:chPref val="3"/>
        </dgm:presLayoutVars>
      </dgm:prSet>
      <dgm:spPr/>
    </dgm:pt>
    <dgm:pt modelId="{21A9A6C7-019E-43E9-AF3E-4D1CC280C2F1}" type="pres">
      <dgm:prSet presAssocID="{BA37C3FB-8703-407A-8CE9-20369C69DBC9}" presName="horzTwo" presStyleCnt="0"/>
      <dgm:spPr/>
    </dgm:pt>
    <dgm:pt modelId="{4F62D537-FF73-4577-B585-325CDD417673}" type="pres">
      <dgm:prSet presAssocID="{3D9086A7-49D0-4496-9ECA-1D3354FBE392}" presName="sibSpaceTwo" presStyleCnt="0"/>
      <dgm:spPr/>
    </dgm:pt>
    <dgm:pt modelId="{F2465E75-F136-45D1-99C3-6084BCD4B038}" type="pres">
      <dgm:prSet presAssocID="{40F03419-F6A1-47D2-A66D-22A469A97821}" presName="vertTwo" presStyleCnt="0"/>
      <dgm:spPr/>
    </dgm:pt>
    <dgm:pt modelId="{A3FADCE1-6491-40DD-974D-39CE75260979}" type="pres">
      <dgm:prSet presAssocID="{40F03419-F6A1-47D2-A66D-22A469A97821}" presName="txTwo" presStyleLbl="node2" presStyleIdx="2" presStyleCnt="3">
        <dgm:presLayoutVars>
          <dgm:chPref val="3"/>
        </dgm:presLayoutVars>
      </dgm:prSet>
      <dgm:spPr/>
    </dgm:pt>
    <dgm:pt modelId="{294FCD15-9C89-485C-85A5-0849E06BA017}" type="pres">
      <dgm:prSet presAssocID="{40F03419-F6A1-47D2-A66D-22A469A97821}" presName="parTransTwo" presStyleCnt="0"/>
      <dgm:spPr/>
    </dgm:pt>
    <dgm:pt modelId="{037D37D4-FB10-40A6-B3D9-370F23958EAC}" type="pres">
      <dgm:prSet presAssocID="{40F03419-F6A1-47D2-A66D-22A469A97821}" presName="horzTwo" presStyleCnt="0"/>
      <dgm:spPr/>
    </dgm:pt>
    <dgm:pt modelId="{25189A85-CE08-4BA7-B5B3-D63727E9BE85}" type="pres">
      <dgm:prSet presAssocID="{79EE685B-DCD0-484E-ABD5-BBCA9EA43D2F}" presName="vertThree" presStyleCnt="0"/>
      <dgm:spPr/>
    </dgm:pt>
    <dgm:pt modelId="{14EA0C37-BC09-4EF5-A409-61AD9A9C9C83}" type="pres">
      <dgm:prSet presAssocID="{79EE685B-DCD0-484E-ABD5-BBCA9EA43D2F}" presName="txThree" presStyleLbl="node3" presStyleIdx="0" presStyleCnt="1">
        <dgm:presLayoutVars>
          <dgm:chPref val="3"/>
        </dgm:presLayoutVars>
      </dgm:prSet>
      <dgm:spPr/>
    </dgm:pt>
    <dgm:pt modelId="{34039D21-50A7-4006-9182-754616E349E7}" type="pres">
      <dgm:prSet presAssocID="{79EE685B-DCD0-484E-ABD5-BBCA9EA43D2F}" presName="horzThree" presStyleCnt="0"/>
      <dgm:spPr/>
    </dgm:pt>
  </dgm:ptLst>
  <dgm:cxnLst>
    <dgm:cxn modelId="{9E51F50B-60C0-436E-83E8-96282E66DF0D}" srcId="{556408AA-4D04-4A70-8AFF-12ADCBE3D93F}" destId="{40F03419-F6A1-47D2-A66D-22A469A97821}" srcOrd="2" destOrd="0" parTransId="{FDEB6038-AB2A-40FC-B3FB-931315D5CCD3}" sibTransId="{0D161FB5-262E-4996-80E4-8B964FC02EA4}"/>
    <dgm:cxn modelId="{B5EF6460-24F6-47BF-9C75-8730416CEA75}" srcId="{40F03419-F6A1-47D2-A66D-22A469A97821}" destId="{79EE685B-DCD0-484E-ABD5-BBCA9EA43D2F}" srcOrd="0" destOrd="0" parTransId="{50A0723D-649B-4035-96DB-175254F88F54}" sibTransId="{615A3FFC-9DBA-480A-A0CC-6740E48E703C}"/>
    <dgm:cxn modelId="{6CCC1649-28FE-4BE3-A8D2-4E1E82E09FB4}" type="presOf" srcId="{556408AA-4D04-4A70-8AFF-12ADCBE3D93F}" destId="{30DA7591-9C46-422F-B554-92CD2A484FF8}" srcOrd="0" destOrd="0" presId="urn:microsoft.com/office/officeart/2005/8/layout/hierarchy4"/>
    <dgm:cxn modelId="{87873F55-0524-4E32-89B3-393FD835E304}" srcId="{556408AA-4D04-4A70-8AFF-12ADCBE3D93F}" destId="{BA37C3FB-8703-407A-8CE9-20369C69DBC9}" srcOrd="1" destOrd="0" parTransId="{59AF4E4E-67DD-46D9-80C6-3B1C68C67A65}" sibTransId="{3D9086A7-49D0-4496-9ECA-1D3354FBE392}"/>
    <dgm:cxn modelId="{A1DB4E77-4D20-4E01-B426-CB7F2E2CEC84}" srcId="{BC698760-C650-4621-A8FB-28011DC662E3}" destId="{556408AA-4D04-4A70-8AFF-12ADCBE3D93F}" srcOrd="0" destOrd="0" parTransId="{D7F5D1DA-77E2-4B94-BFDD-944C221B342A}" sibTransId="{95B6CA7C-618E-4CA6-A05F-FF8C0E8810F0}"/>
    <dgm:cxn modelId="{7D4CB078-F0CE-4138-A429-E21A55B91CB1}" type="presOf" srcId="{BA37C3FB-8703-407A-8CE9-20369C69DBC9}" destId="{17D84EE7-0EA8-4170-95D5-51963F8E1984}" srcOrd="0" destOrd="0" presId="urn:microsoft.com/office/officeart/2005/8/layout/hierarchy4"/>
    <dgm:cxn modelId="{2210C281-6882-4AA4-9AC8-4A1AA5753E94}" type="presOf" srcId="{79EE685B-DCD0-484E-ABD5-BBCA9EA43D2F}" destId="{14EA0C37-BC09-4EF5-A409-61AD9A9C9C83}" srcOrd="0" destOrd="0" presId="urn:microsoft.com/office/officeart/2005/8/layout/hierarchy4"/>
    <dgm:cxn modelId="{2DAD708A-262A-4B06-8B36-CC8D9D52DD30}" srcId="{556408AA-4D04-4A70-8AFF-12ADCBE3D93F}" destId="{346AFB89-7A82-4E84-8FAC-4C9F67068BA7}" srcOrd="0" destOrd="0" parTransId="{B5A61AA5-F39B-46A2-8908-CD731996AEB5}" sibTransId="{ADDC89C2-0E60-4A55-82B2-67F43579557A}"/>
    <dgm:cxn modelId="{9E5DD4B5-B9D7-422B-9146-B4E6F76EC1C7}" type="presOf" srcId="{346AFB89-7A82-4E84-8FAC-4C9F67068BA7}" destId="{785775B2-9918-4CBB-AAF8-AC1C024BF15D}" srcOrd="0" destOrd="0" presId="urn:microsoft.com/office/officeart/2005/8/layout/hierarchy4"/>
    <dgm:cxn modelId="{EFC605D3-18C2-460D-9D4A-AF96902725A7}" type="presOf" srcId="{BC698760-C650-4621-A8FB-28011DC662E3}" destId="{7A3866ED-B6D8-4EC1-9D3C-2817A51298AA}" srcOrd="0" destOrd="0" presId="urn:microsoft.com/office/officeart/2005/8/layout/hierarchy4"/>
    <dgm:cxn modelId="{CBCBF1DC-10CB-4D70-9785-6329A648C0A2}" type="presOf" srcId="{40F03419-F6A1-47D2-A66D-22A469A97821}" destId="{A3FADCE1-6491-40DD-974D-39CE75260979}" srcOrd="0" destOrd="0" presId="urn:microsoft.com/office/officeart/2005/8/layout/hierarchy4"/>
    <dgm:cxn modelId="{82FD285D-779B-44AC-A63F-D03B6FE5E927}" type="presParOf" srcId="{7A3866ED-B6D8-4EC1-9D3C-2817A51298AA}" destId="{91548F9F-09D2-4872-A095-8BBF92BAD1D0}" srcOrd="0" destOrd="0" presId="urn:microsoft.com/office/officeart/2005/8/layout/hierarchy4"/>
    <dgm:cxn modelId="{A574844D-9E49-4C47-987A-B94798C702B5}" type="presParOf" srcId="{91548F9F-09D2-4872-A095-8BBF92BAD1D0}" destId="{30DA7591-9C46-422F-B554-92CD2A484FF8}" srcOrd="0" destOrd="0" presId="urn:microsoft.com/office/officeart/2005/8/layout/hierarchy4"/>
    <dgm:cxn modelId="{945750A4-C0CF-4083-8878-68B794D33F3F}" type="presParOf" srcId="{91548F9F-09D2-4872-A095-8BBF92BAD1D0}" destId="{486ADB73-309A-44E8-9F62-3B34BF396315}" srcOrd="1" destOrd="0" presId="urn:microsoft.com/office/officeart/2005/8/layout/hierarchy4"/>
    <dgm:cxn modelId="{234BEBCC-C234-4F95-A87C-5655B5C551D3}" type="presParOf" srcId="{91548F9F-09D2-4872-A095-8BBF92BAD1D0}" destId="{1010F2A6-A83E-4BA6-95B5-76A75D1DEEA9}" srcOrd="2" destOrd="0" presId="urn:microsoft.com/office/officeart/2005/8/layout/hierarchy4"/>
    <dgm:cxn modelId="{0312B485-815B-499C-90B7-5955FC59AB60}" type="presParOf" srcId="{1010F2A6-A83E-4BA6-95B5-76A75D1DEEA9}" destId="{23DFCA7A-5C88-4EAD-9114-56653A655EC6}" srcOrd="0" destOrd="0" presId="urn:microsoft.com/office/officeart/2005/8/layout/hierarchy4"/>
    <dgm:cxn modelId="{BC2C00BA-CFE4-4466-BB35-90FD29344B9D}" type="presParOf" srcId="{23DFCA7A-5C88-4EAD-9114-56653A655EC6}" destId="{785775B2-9918-4CBB-AAF8-AC1C024BF15D}" srcOrd="0" destOrd="0" presId="urn:microsoft.com/office/officeart/2005/8/layout/hierarchy4"/>
    <dgm:cxn modelId="{3C39EBD6-84D3-4E05-BE73-20981932F92A}" type="presParOf" srcId="{23DFCA7A-5C88-4EAD-9114-56653A655EC6}" destId="{2EA64D50-FE6A-407E-A977-6C7BFA19BA0C}" srcOrd="1" destOrd="0" presId="urn:microsoft.com/office/officeart/2005/8/layout/hierarchy4"/>
    <dgm:cxn modelId="{AD2E12F7-6802-4262-9831-0FB4A8A8F1AE}" type="presParOf" srcId="{1010F2A6-A83E-4BA6-95B5-76A75D1DEEA9}" destId="{EC0BD209-9ADA-4AA7-84AB-1B4340748585}" srcOrd="1" destOrd="0" presId="urn:microsoft.com/office/officeart/2005/8/layout/hierarchy4"/>
    <dgm:cxn modelId="{A399A769-5D82-4FA4-A7EC-1638C1F264DF}" type="presParOf" srcId="{1010F2A6-A83E-4BA6-95B5-76A75D1DEEA9}" destId="{9C46A6EC-55BD-4F5A-967D-222661650116}" srcOrd="2" destOrd="0" presId="urn:microsoft.com/office/officeart/2005/8/layout/hierarchy4"/>
    <dgm:cxn modelId="{52BCF92F-9997-4890-AF35-75F22872299A}" type="presParOf" srcId="{9C46A6EC-55BD-4F5A-967D-222661650116}" destId="{17D84EE7-0EA8-4170-95D5-51963F8E1984}" srcOrd="0" destOrd="0" presId="urn:microsoft.com/office/officeart/2005/8/layout/hierarchy4"/>
    <dgm:cxn modelId="{890D71AF-B1C5-4EF3-B8A4-C6D46392537F}" type="presParOf" srcId="{9C46A6EC-55BD-4F5A-967D-222661650116}" destId="{21A9A6C7-019E-43E9-AF3E-4D1CC280C2F1}" srcOrd="1" destOrd="0" presId="urn:microsoft.com/office/officeart/2005/8/layout/hierarchy4"/>
    <dgm:cxn modelId="{31CC727B-F565-4FE1-B9C5-D05C3A166778}" type="presParOf" srcId="{1010F2A6-A83E-4BA6-95B5-76A75D1DEEA9}" destId="{4F62D537-FF73-4577-B585-325CDD417673}" srcOrd="3" destOrd="0" presId="urn:microsoft.com/office/officeart/2005/8/layout/hierarchy4"/>
    <dgm:cxn modelId="{30FDFEC1-D9A2-438D-A84D-4769AD917829}" type="presParOf" srcId="{1010F2A6-A83E-4BA6-95B5-76A75D1DEEA9}" destId="{F2465E75-F136-45D1-99C3-6084BCD4B038}" srcOrd="4" destOrd="0" presId="urn:microsoft.com/office/officeart/2005/8/layout/hierarchy4"/>
    <dgm:cxn modelId="{59D9F24A-C7A8-40AE-8C2D-2E1AD0855F9A}" type="presParOf" srcId="{F2465E75-F136-45D1-99C3-6084BCD4B038}" destId="{A3FADCE1-6491-40DD-974D-39CE75260979}" srcOrd="0" destOrd="0" presId="urn:microsoft.com/office/officeart/2005/8/layout/hierarchy4"/>
    <dgm:cxn modelId="{67058A70-0C82-4FCE-9251-65C391EA9BCC}" type="presParOf" srcId="{F2465E75-F136-45D1-99C3-6084BCD4B038}" destId="{294FCD15-9C89-485C-85A5-0849E06BA017}" srcOrd="1" destOrd="0" presId="urn:microsoft.com/office/officeart/2005/8/layout/hierarchy4"/>
    <dgm:cxn modelId="{2349F095-B816-46C9-A5C1-8AACBF3E000A}" type="presParOf" srcId="{F2465E75-F136-45D1-99C3-6084BCD4B038}" destId="{037D37D4-FB10-40A6-B3D9-370F23958EAC}" srcOrd="2" destOrd="0" presId="urn:microsoft.com/office/officeart/2005/8/layout/hierarchy4"/>
    <dgm:cxn modelId="{D47A81E2-A37C-4E34-A3A5-B75367FA5BB9}" type="presParOf" srcId="{037D37D4-FB10-40A6-B3D9-370F23958EAC}" destId="{25189A85-CE08-4BA7-B5B3-D63727E9BE85}" srcOrd="0" destOrd="0" presId="urn:microsoft.com/office/officeart/2005/8/layout/hierarchy4"/>
    <dgm:cxn modelId="{23AF2E76-1521-411C-B1EA-9EC4B2139BD9}" type="presParOf" srcId="{25189A85-CE08-4BA7-B5B3-D63727E9BE85}" destId="{14EA0C37-BC09-4EF5-A409-61AD9A9C9C83}" srcOrd="0" destOrd="0" presId="urn:microsoft.com/office/officeart/2005/8/layout/hierarchy4"/>
    <dgm:cxn modelId="{AB534264-A16C-47FF-BEE7-3687CF1EEB0D}" type="presParOf" srcId="{25189A85-CE08-4BA7-B5B3-D63727E9BE85}" destId="{34039D21-50A7-4006-9182-754616E349E7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A07E81E-0256-49FA-8A2C-1A7898222532}" type="doc">
      <dgm:prSet loTypeId="urn:microsoft.com/office/officeart/2008/layout/RadialCluster" loCatId="cycle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340C9A92-9DC9-419F-9F18-9AD2D4933DF6}">
      <dgm:prSet custT="1"/>
      <dgm:spPr/>
      <dgm:t>
        <a:bodyPr/>
        <a:lstStyle/>
        <a:p>
          <a:r>
            <a:rPr lang="pt-BR" sz="1800" b="1" dirty="0">
              <a:solidFill>
                <a:schemeClr val="bg1"/>
              </a:solidFill>
            </a:rPr>
            <a:t>sua estrutura profunda compreende cinco elementos básicos herdados da novela de cavalaria medieval</a:t>
          </a:r>
        </a:p>
      </dgm:t>
    </dgm:pt>
    <dgm:pt modelId="{89A5383B-7D07-404C-9213-CA8B8A5CE5EA}" type="parTrans" cxnId="{40A7BE91-E395-4C1C-A188-FE687471D603}">
      <dgm:prSet/>
      <dgm:spPr/>
      <dgm:t>
        <a:bodyPr/>
        <a:lstStyle/>
        <a:p>
          <a:endParaRPr lang="pt-BR" sz="1800" b="1">
            <a:solidFill>
              <a:schemeClr val="bg1"/>
            </a:solidFill>
          </a:endParaRPr>
        </a:p>
      </dgm:t>
    </dgm:pt>
    <dgm:pt modelId="{09B06DA6-145B-4535-A33D-61125955BB90}" type="sibTrans" cxnId="{40A7BE91-E395-4C1C-A188-FE687471D603}">
      <dgm:prSet/>
      <dgm:spPr/>
      <dgm:t>
        <a:bodyPr/>
        <a:lstStyle/>
        <a:p>
          <a:endParaRPr lang="pt-BR" sz="1800" b="1">
            <a:solidFill>
              <a:schemeClr val="bg1"/>
            </a:solidFill>
          </a:endParaRPr>
        </a:p>
      </dgm:t>
    </dgm:pt>
    <dgm:pt modelId="{7FFC607B-5D15-454A-9C47-96D67402C5FF}">
      <dgm:prSet custT="1"/>
      <dgm:spPr/>
      <dgm:t>
        <a:bodyPr/>
        <a:lstStyle/>
        <a:p>
          <a:r>
            <a:rPr lang="pt-BR" sz="1800" b="1" dirty="0">
              <a:solidFill>
                <a:schemeClr val="bg1"/>
              </a:solidFill>
            </a:rPr>
            <a:t>“o herói” – que tem uma missão a cumprir para a qual ele desprenderá um empenho sobre-humano</a:t>
          </a:r>
        </a:p>
      </dgm:t>
    </dgm:pt>
    <dgm:pt modelId="{2E1917BE-3263-49A7-A659-369C751C09E6}" type="parTrans" cxnId="{5EB1D897-1C54-481E-A89E-E5D530110ED9}">
      <dgm:prSet/>
      <dgm:spPr/>
      <dgm:t>
        <a:bodyPr/>
        <a:lstStyle/>
        <a:p>
          <a:endParaRPr lang="pt-BR" sz="1800">
            <a:solidFill>
              <a:schemeClr val="bg1"/>
            </a:solidFill>
          </a:endParaRPr>
        </a:p>
      </dgm:t>
    </dgm:pt>
    <dgm:pt modelId="{38FA1A10-704C-4684-ACCA-58399B9600F5}" type="sibTrans" cxnId="{5EB1D897-1C54-481E-A89E-E5D530110ED9}">
      <dgm:prSet/>
      <dgm:spPr/>
      <dgm:t>
        <a:bodyPr/>
        <a:lstStyle/>
        <a:p>
          <a:endParaRPr lang="pt-BR" sz="1800">
            <a:solidFill>
              <a:schemeClr val="bg1"/>
            </a:solidFill>
          </a:endParaRPr>
        </a:p>
      </dgm:t>
    </dgm:pt>
    <dgm:pt modelId="{899165CE-4293-424F-83C1-52D9DD1C56CB}">
      <dgm:prSet custT="1"/>
      <dgm:spPr/>
      <dgm:t>
        <a:bodyPr/>
        <a:lstStyle/>
        <a:p>
          <a:r>
            <a:rPr lang="pt-BR" sz="1800" b="1" dirty="0">
              <a:solidFill>
                <a:schemeClr val="bg1"/>
              </a:solidFill>
            </a:rPr>
            <a:t>“a missão” – a ser cumprida pelo herói, que pode ser a luta contra um dragão ou salvar uma donzela indefesa, desvendar um crime, evitar um grande conflito</a:t>
          </a:r>
        </a:p>
      </dgm:t>
    </dgm:pt>
    <dgm:pt modelId="{91E20893-4A37-43D5-B157-A572936AFF80}" type="parTrans" cxnId="{EEBB5746-8F48-4805-8ABB-200090F41352}">
      <dgm:prSet/>
      <dgm:spPr/>
      <dgm:t>
        <a:bodyPr/>
        <a:lstStyle/>
        <a:p>
          <a:endParaRPr lang="pt-BR" sz="1800">
            <a:solidFill>
              <a:schemeClr val="bg1"/>
            </a:solidFill>
          </a:endParaRPr>
        </a:p>
      </dgm:t>
    </dgm:pt>
    <dgm:pt modelId="{BF15052D-A66F-4808-A603-4EEFC5D13472}" type="sibTrans" cxnId="{EEBB5746-8F48-4805-8ABB-200090F41352}">
      <dgm:prSet/>
      <dgm:spPr/>
      <dgm:t>
        <a:bodyPr/>
        <a:lstStyle/>
        <a:p>
          <a:endParaRPr lang="pt-BR" sz="1800">
            <a:solidFill>
              <a:schemeClr val="bg1"/>
            </a:solidFill>
          </a:endParaRPr>
        </a:p>
      </dgm:t>
    </dgm:pt>
    <dgm:pt modelId="{1105F2A8-E9EA-4674-94B5-270DAC69CADA}">
      <dgm:prSet custT="1"/>
      <dgm:spPr/>
      <dgm:t>
        <a:bodyPr/>
        <a:lstStyle/>
        <a:p>
          <a:r>
            <a:rPr lang="pt-BR" sz="1800" b="1" dirty="0">
              <a:solidFill>
                <a:schemeClr val="bg1"/>
              </a:solidFill>
            </a:rPr>
            <a:t>“a recompensa” – poderá ser um tesouro, umas merecidas férias, uma fortuna em dinheiro, ou mesmo a mão de uma bela princesa</a:t>
          </a:r>
        </a:p>
      </dgm:t>
    </dgm:pt>
    <dgm:pt modelId="{A9FAE71F-44A1-473B-862D-87BA4B7DE6CB}" type="parTrans" cxnId="{A62DAFC3-B5A9-4560-BAED-E3B651C2604E}">
      <dgm:prSet/>
      <dgm:spPr/>
      <dgm:t>
        <a:bodyPr/>
        <a:lstStyle/>
        <a:p>
          <a:endParaRPr lang="pt-BR" sz="1800">
            <a:solidFill>
              <a:schemeClr val="bg1"/>
            </a:solidFill>
          </a:endParaRPr>
        </a:p>
      </dgm:t>
    </dgm:pt>
    <dgm:pt modelId="{D0FD05ED-EC59-4DED-B975-1AD654B0D0F2}" type="sibTrans" cxnId="{A62DAFC3-B5A9-4560-BAED-E3B651C2604E}">
      <dgm:prSet/>
      <dgm:spPr/>
      <dgm:t>
        <a:bodyPr/>
        <a:lstStyle/>
        <a:p>
          <a:endParaRPr lang="pt-BR" sz="1800">
            <a:solidFill>
              <a:schemeClr val="bg1"/>
            </a:solidFill>
          </a:endParaRPr>
        </a:p>
      </dgm:t>
    </dgm:pt>
    <dgm:pt modelId="{C5866109-9F18-433C-A08D-E6A168EED44D}">
      <dgm:prSet custT="1"/>
      <dgm:spPr/>
      <dgm:t>
        <a:bodyPr/>
        <a:lstStyle/>
        <a:p>
          <a:r>
            <a:rPr lang="pt-BR" sz="1800" b="1" dirty="0">
              <a:solidFill>
                <a:schemeClr val="bg1"/>
              </a:solidFill>
            </a:rPr>
            <a:t>“o auxílio mágico” – que ora pode surgir na figura de uma fada, um mago, uma espada mágica, ou mesmo, como é o caso das narrativas mais atuais, uma tecnologia inusitada, ou ainda um poder super-humano</a:t>
          </a:r>
        </a:p>
      </dgm:t>
    </dgm:pt>
    <dgm:pt modelId="{B9A457BB-679D-4A87-AEAC-E6EDEBE0A85B}" type="parTrans" cxnId="{B9AADB5A-7A8F-4D3A-9F2B-A4B9A64CB1BE}">
      <dgm:prSet/>
      <dgm:spPr/>
      <dgm:t>
        <a:bodyPr/>
        <a:lstStyle/>
        <a:p>
          <a:endParaRPr lang="pt-BR" sz="1800">
            <a:solidFill>
              <a:schemeClr val="bg1"/>
            </a:solidFill>
          </a:endParaRPr>
        </a:p>
      </dgm:t>
    </dgm:pt>
    <dgm:pt modelId="{CA57C526-A404-4D4C-97BF-28CC025864DE}" type="sibTrans" cxnId="{B9AADB5A-7A8F-4D3A-9F2B-A4B9A64CB1BE}">
      <dgm:prSet/>
      <dgm:spPr/>
      <dgm:t>
        <a:bodyPr/>
        <a:lstStyle/>
        <a:p>
          <a:endParaRPr lang="pt-BR" sz="1800">
            <a:solidFill>
              <a:schemeClr val="bg1"/>
            </a:solidFill>
          </a:endParaRPr>
        </a:p>
      </dgm:t>
    </dgm:pt>
    <dgm:pt modelId="{AF4D1626-7958-44E7-AB63-9E02F7809265}">
      <dgm:prSet custT="1"/>
      <dgm:spPr/>
      <dgm:t>
        <a:bodyPr/>
        <a:lstStyle/>
        <a:p>
          <a:r>
            <a:rPr lang="pt-BR" sz="1800" b="1" dirty="0">
              <a:solidFill>
                <a:schemeClr val="bg1"/>
              </a:solidFill>
            </a:rPr>
            <a:t>“o vilão” – que surge para atrapalhar a trajetória do herói, por quem sempre é derrotado ao final da narrativa</a:t>
          </a:r>
        </a:p>
      </dgm:t>
    </dgm:pt>
    <dgm:pt modelId="{63771AA8-C0EB-4F33-8A07-DD92118C723B}" type="parTrans" cxnId="{9240F1D8-D18D-41C3-A767-B3C67D2DD878}">
      <dgm:prSet/>
      <dgm:spPr/>
      <dgm:t>
        <a:bodyPr/>
        <a:lstStyle/>
        <a:p>
          <a:endParaRPr lang="pt-BR" sz="1800">
            <a:solidFill>
              <a:schemeClr val="bg1"/>
            </a:solidFill>
          </a:endParaRPr>
        </a:p>
      </dgm:t>
    </dgm:pt>
    <dgm:pt modelId="{7DA34F46-5156-41D9-AF2F-04814D27DECB}" type="sibTrans" cxnId="{9240F1D8-D18D-41C3-A767-B3C67D2DD878}">
      <dgm:prSet/>
      <dgm:spPr/>
      <dgm:t>
        <a:bodyPr/>
        <a:lstStyle/>
        <a:p>
          <a:endParaRPr lang="pt-BR" sz="1800">
            <a:solidFill>
              <a:schemeClr val="bg1"/>
            </a:solidFill>
          </a:endParaRPr>
        </a:p>
      </dgm:t>
    </dgm:pt>
    <dgm:pt modelId="{BD330FFB-02AF-41B7-9121-4DD04E15D159}" type="pres">
      <dgm:prSet presAssocID="{BA07E81E-0256-49FA-8A2C-1A7898222532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33F2E10A-522F-465D-AAA2-F7C23BBB5149}" type="pres">
      <dgm:prSet presAssocID="{340C9A92-9DC9-419F-9F18-9AD2D4933DF6}" presName="singleCycle" presStyleCnt="0"/>
      <dgm:spPr/>
    </dgm:pt>
    <dgm:pt modelId="{FF5913CB-79ED-4D86-83B4-F7DD37F29560}" type="pres">
      <dgm:prSet presAssocID="{340C9A92-9DC9-419F-9F18-9AD2D4933DF6}" presName="singleCenter" presStyleLbl="node1" presStyleIdx="0" presStyleCnt="6" custScaleY="125884">
        <dgm:presLayoutVars>
          <dgm:chMax val="7"/>
          <dgm:chPref val="7"/>
        </dgm:presLayoutVars>
      </dgm:prSet>
      <dgm:spPr/>
    </dgm:pt>
    <dgm:pt modelId="{7CC47844-A50A-4F40-ABCD-244B48F5F53C}" type="pres">
      <dgm:prSet presAssocID="{2E1917BE-3263-49A7-A659-369C751C09E6}" presName="Name56" presStyleLbl="parChTrans1D2" presStyleIdx="0" presStyleCnt="5"/>
      <dgm:spPr/>
    </dgm:pt>
    <dgm:pt modelId="{BB944011-681E-47B6-B974-01B534378497}" type="pres">
      <dgm:prSet presAssocID="{7FFC607B-5D15-454A-9C47-96D67402C5FF}" presName="text0" presStyleLbl="node1" presStyleIdx="1" presStyleCnt="6" custScaleX="197240" custScaleY="119579">
        <dgm:presLayoutVars>
          <dgm:bulletEnabled val="1"/>
        </dgm:presLayoutVars>
      </dgm:prSet>
      <dgm:spPr/>
    </dgm:pt>
    <dgm:pt modelId="{BED37190-7E37-4961-A7BE-75E9F44F8FA7}" type="pres">
      <dgm:prSet presAssocID="{91E20893-4A37-43D5-B157-A572936AFF80}" presName="Name56" presStyleLbl="parChTrans1D2" presStyleIdx="1" presStyleCnt="5"/>
      <dgm:spPr/>
    </dgm:pt>
    <dgm:pt modelId="{8E13BCAE-8E53-44F4-9DD7-38F23DFEA0B0}" type="pres">
      <dgm:prSet presAssocID="{899165CE-4293-424F-83C1-52D9DD1C56CB}" presName="text0" presStyleLbl="node1" presStyleIdx="2" presStyleCnt="6" custScaleX="230309" custScaleY="124602" custRadScaleRad="131033" custRadScaleInc="12108">
        <dgm:presLayoutVars>
          <dgm:bulletEnabled val="1"/>
        </dgm:presLayoutVars>
      </dgm:prSet>
      <dgm:spPr/>
    </dgm:pt>
    <dgm:pt modelId="{3ED895B6-0585-4E13-AF72-90DACB1959DE}" type="pres">
      <dgm:prSet presAssocID="{63771AA8-C0EB-4F33-8A07-DD92118C723B}" presName="Name56" presStyleLbl="parChTrans1D2" presStyleIdx="2" presStyleCnt="5"/>
      <dgm:spPr/>
    </dgm:pt>
    <dgm:pt modelId="{A784F647-6B5A-4B9C-A1E9-AAD3239AF3D3}" type="pres">
      <dgm:prSet presAssocID="{AF4D1626-7958-44E7-AB63-9E02F7809265}" presName="text0" presStyleLbl="node1" presStyleIdx="3" presStyleCnt="6" custScaleX="237086" custRadScaleRad="152285" custRadScaleInc="-60860">
        <dgm:presLayoutVars>
          <dgm:bulletEnabled val="1"/>
        </dgm:presLayoutVars>
      </dgm:prSet>
      <dgm:spPr/>
    </dgm:pt>
    <dgm:pt modelId="{64BED422-A97C-4A9C-9557-55C9ED8DCA54}" type="pres">
      <dgm:prSet presAssocID="{B9A457BB-679D-4A87-AEAC-E6EDEBE0A85B}" presName="Name56" presStyleLbl="parChTrans1D2" presStyleIdx="3" presStyleCnt="5"/>
      <dgm:spPr/>
    </dgm:pt>
    <dgm:pt modelId="{F9139F89-F7C2-40A7-95BA-9ABC986A5FBB}" type="pres">
      <dgm:prSet presAssocID="{C5866109-9F18-433C-A08D-E6A168EED44D}" presName="text0" presStyleLbl="node1" presStyleIdx="4" presStyleCnt="6" custScaleX="319012" custScaleY="115714" custRadScaleRad="135595" custRadScaleInc="48252">
        <dgm:presLayoutVars>
          <dgm:bulletEnabled val="1"/>
        </dgm:presLayoutVars>
      </dgm:prSet>
      <dgm:spPr/>
    </dgm:pt>
    <dgm:pt modelId="{2E9F225D-34F5-4BBD-AA8C-02D9B30768C3}" type="pres">
      <dgm:prSet presAssocID="{A9FAE71F-44A1-473B-862D-87BA4B7DE6CB}" presName="Name56" presStyleLbl="parChTrans1D2" presStyleIdx="4" presStyleCnt="5"/>
      <dgm:spPr/>
    </dgm:pt>
    <dgm:pt modelId="{D9D3B555-7C5D-46AF-85E8-9E91D70AC855}" type="pres">
      <dgm:prSet presAssocID="{1105F2A8-E9EA-4674-94B5-270DAC69CADA}" presName="text0" presStyleLbl="node1" presStyleIdx="5" presStyleCnt="6" custScaleX="229819" custScaleY="122592" custRadScaleRad="134779" custRadScaleInc="-13181">
        <dgm:presLayoutVars>
          <dgm:bulletEnabled val="1"/>
        </dgm:presLayoutVars>
      </dgm:prSet>
      <dgm:spPr/>
    </dgm:pt>
  </dgm:ptLst>
  <dgm:cxnLst>
    <dgm:cxn modelId="{97100707-ADF4-467F-9316-6D8AFF65F5E5}" type="presOf" srcId="{899165CE-4293-424F-83C1-52D9DD1C56CB}" destId="{8E13BCAE-8E53-44F4-9DD7-38F23DFEA0B0}" srcOrd="0" destOrd="0" presId="urn:microsoft.com/office/officeart/2008/layout/RadialCluster"/>
    <dgm:cxn modelId="{44D16423-5688-4405-8B6E-86CD58208FFB}" type="presOf" srcId="{63771AA8-C0EB-4F33-8A07-DD92118C723B}" destId="{3ED895B6-0585-4E13-AF72-90DACB1959DE}" srcOrd="0" destOrd="0" presId="urn:microsoft.com/office/officeart/2008/layout/RadialCluster"/>
    <dgm:cxn modelId="{A7876B30-984A-4D39-8DB3-BFD1AB7085D6}" type="presOf" srcId="{7FFC607B-5D15-454A-9C47-96D67402C5FF}" destId="{BB944011-681E-47B6-B974-01B534378497}" srcOrd="0" destOrd="0" presId="urn:microsoft.com/office/officeart/2008/layout/RadialCluster"/>
    <dgm:cxn modelId="{3BEB8563-3AEB-47CF-99CA-73D3FFA9F26E}" type="presOf" srcId="{BA07E81E-0256-49FA-8A2C-1A7898222532}" destId="{BD330FFB-02AF-41B7-9121-4DD04E15D159}" srcOrd="0" destOrd="0" presId="urn:microsoft.com/office/officeart/2008/layout/RadialCluster"/>
    <dgm:cxn modelId="{EEBB5746-8F48-4805-8ABB-200090F41352}" srcId="{340C9A92-9DC9-419F-9F18-9AD2D4933DF6}" destId="{899165CE-4293-424F-83C1-52D9DD1C56CB}" srcOrd="1" destOrd="0" parTransId="{91E20893-4A37-43D5-B157-A572936AFF80}" sibTransId="{BF15052D-A66F-4808-A603-4EEFC5D13472}"/>
    <dgm:cxn modelId="{35407A52-5CA6-4F12-834A-D00F0CCD662F}" type="presOf" srcId="{C5866109-9F18-433C-A08D-E6A168EED44D}" destId="{F9139F89-F7C2-40A7-95BA-9ABC986A5FBB}" srcOrd="0" destOrd="0" presId="urn:microsoft.com/office/officeart/2008/layout/RadialCluster"/>
    <dgm:cxn modelId="{B9AADB5A-7A8F-4D3A-9F2B-A4B9A64CB1BE}" srcId="{340C9A92-9DC9-419F-9F18-9AD2D4933DF6}" destId="{C5866109-9F18-433C-A08D-E6A168EED44D}" srcOrd="3" destOrd="0" parTransId="{B9A457BB-679D-4A87-AEAC-E6EDEBE0A85B}" sibTransId="{CA57C526-A404-4D4C-97BF-28CC025864DE}"/>
    <dgm:cxn modelId="{5263BC85-E365-469F-925A-A26AC527F993}" type="presOf" srcId="{2E1917BE-3263-49A7-A659-369C751C09E6}" destId="{7CC47844-A50A-4F40-ABCD-244B48F5F53C}" srcOrd="0" destOrd="0" presId="urn:microsoft.com/office/officeart/2008/layout/RadialCluster"/>
    <dgm:cxn modelId="{8E4FAA89-B6A1-408E-A73F-3CA145C1F243}" type="presOf" srcId="{91E20893-4A37-43D5-B157-A572936AFF80}" destId="{BED37190-7E37-4961-A7BE-75E9F44F8FA7}" srcOrd="0" destOrd="0" presId="urn:microsoft.com/office/officeart/2008/layout/RadialCluster"/>
    <dgm:cxn modelId="{B5841690-41D1-4C0E-A86E-C8C758886235}" type="presOf" srcId="{340C9A92-9DC9-419F-9F18-9AD2D4933DF6}" destId="{FF5913CB-79ED-4D86-83B4-F7DD37F29560}" srcOrd="0" destOrd="0" presId="urn:microsoft.com/office/officeart/2008/layout/RadialCluster"/>
    <dgm:cxn modelId="{40A7BE91-E395-4C1C-A188-FE687471D603}" srcId="{BA07E81E-0256-49FA-8A2C-1A7898222532}" destId="{340C9A92-9DC9-419F-9F18-9AD2D4933DF6}" srcOrd="0" destOrd="0" parTransId="{89A5383B-7D07-404C-9213-CA8B8A5CE5EA}" sibTransId="{09B06DA6-145B-4535-A33D-61125955BB90}"/>
    <dgm:cxn modelId="{5EB1D897-1C54-481E-A89E-E5D530110ED9}" srcId="{340C9A92-9DC9-419F-9F18-9AD2D4933DF6}" destId="{7FFC607B-5D15-454A-9C47-96D67402C5FF}" srcOrd="0" destOrd="0" parTransId="{2E1917BE-3263-49A7-A659-369C751C09E6}" sibTransId="{38FA1A10-704C-4684-ACCA-58399B9600F5}"/>
    <dgm:cxn modelId="{A62DAFC3-B5A9-4560-BAED-E3B651C2604E}" srcId="{340C9A92-9DC9-419F-9F18-9AD2D4933DF6}" destId="{1105F2A8-E9EA-4674-94B5-270DAC69CADA}" srcOrd="4" destOrd="0" parTransId="{A9FAE71F-44A1-473B-862D-87BA4B7DE6CB}" sibTransId="{D0FD05ED-EC59-4DED-B975-1AD654B0D0F2}"/>
    <dgm:cxn modelId="{6D5C0EC7-755D-470A-874C-582257E6109A}" type="presOf" srcId="{1105F2A8-E9EA-4674-94B5-270DAC69CADA}" destId="{D9D3B555-7C5D-46AF-85E8-9E91D70AC855}" srcOrd="0" destOrd="0" presId="urn:microsoft.com/office/officeart/2008/layout/RadialCluster"/>
    <dgm:cxn modelId="{0AFD21C7-1F56-4698-BD5D-91AD91B4BAEB}" type="presOf" srcId="{A9FAE71F-44A1-473B-862D-87BA4B7DE6CB}" destId="{2E9F225D-34F5-4BBD-AA8C-02D9B30768C3}" srcOrd="0" destOrd="0" presId="urn:microsoft.com/office/officeart/2008/layout/RadialCluster"/>
    <dgm:cxn modelId="{9240F1D8-D18D-41C3-A767-B3C67D2DD878}" srcId="{340C9A92-9DC9-419F-9F18-9AD2D4933DF6}" destId="{AF4D1626-7958-44E7-AB63-9E02F7809265}" srcOrd="2" destOrd="0" parTransId="{63771AA8-C0EB-4F33-8A07-DD92118C723B}" sibTransId="{7DA34F46-5156-41D9-AF2F-04814D27DECB}"/>
    <dgm:cxn modelId="{FF3A52E3-368E-4A59-B2E1-F4631D379A46}" type="presOf" srcId="{AF4D1626-7958-44E7-AB63-9E02F7809265}" destId="{A784F647-6B5A-4B9C-A1E9-AAD3239AF3D3}" srcOrd="0" destOrd="0" presId="urn:microsoft.com/office/officeart/2008/layout/RadialCluster"/>
    <dgm:cxn modelId="{F360DEE7-EF5E-4C8D-AE2D-BA98D2198EC4}" type="presOf" srcId="{B9A457BB-679D-4A87-AEAC-E6EDEBE0A85B}" destId="{64BED422-A97C-4A9C-9557-55C9ED8DCA54}" srcOrd="0" destOrd="0" presId="urn:microsoft.com/office/officeart/2008/layout/RadialCluster"/>
    <dgm:cxn modelId="{7690A9D9-6CEB-4004-8E8F-E34DA1A38C72}" type="presParOf" srcId="{BD330FFB-02AF-41B7-9121-4DD04E15D159}" destId="{33F2E10A-522F-465D-AAA2-F7C23BBB5149}" srcOrd="0" destOrd="0" presId="urn:microsoft.com/office/officeart/2008/layout/RadialCluster"/>
    <dgm:cxn modelId="{3DEAFC78-5CBD-4226-B589-421F57F99FDC}" type="presParOf" srcId="{33F2E10A-522F-465D-AAA2-F7C23BBB5149}" destId="{FF5913CB-79ED-4D86-83B4-F7DD37F29560}" srcOrd="0" destOrd="0" presId="urn:microsoft.com/office/officeart/2008/layout/RadialCluster"/>
    <dgm:cxn modelId="{D33D3065-2B58-47AD-8046-3495C8B7E3C6}" type="presParOf" srcId="{33F2E10A-522F-465D-AAA2-F7C23BBB5149}" destId="{7CC47844-A50A-4F40-ABCD-244B48F5F53C}" srcOrd="1" destOrd="0" presId="urn:microsoft.com/office/officeart/2008/layout/RadialCluster"/>
    <dgm:cxn modelId="{39434D8B-CE2C-4826-95E8-EE04E9347D47}" type="presParOf" srcId="{33F2E10A-522F-465D-AAA2-F7C23BBB5149}" destId="{BB944011-681E-47B6-B974-01B534378497}" srcOrd="2" destOrd="0" presId="urn:microsoft.com/office/officeart/2008/layout/RadialCluster"/>
    <dgm:cxn modelId="{6389DA6F-3260-40ED-B8BE-4AB35AB487F4}" type="presParOf" srcId="{33F2E10A-522F-465D-AAA2-F7C23BBB5149}" destId="{BED37190-7E37-4961-A7BE-75E9F44F8FA7}" srcOrd="3" destOrd="0" presId="urn:microsoft.com/office/officeart/2008/layout/RadialCluster"/>
    <dgm:cxn modelId="{38C01D82-8CC3-454D-8EDB-F0C570CA1CF9}" type="presParOf" srcId="{33F2E10A-522F-465D-AAA2-F7C23BBB5149}" destId="{8E13BCAE-8E53-44F4-9DD7-38F23DFEA0B0}" srcOrd="4" destOrd="0" presId="urn:microsoft.com/office/officeart/2008/layout/RadialCluster"/>
    <dgm:cxn modelId="{C3FDA13E-6385-4781-8B6C-712EC927ECB5}" type="presParOf" srcId="{33F2E10A-522F-465D-AAA2-F7C23BBB5149}" destId="{3ED895B6-0585-4E13-AF72-90DACB1959DE}" srcOrd="5" destOrd="0" presId="urn:microsoft.com/office/officeart/2008/layout/RadialCluster"/>
    <dgm:cxn modelId="{F18F703E-65F8-4BA2-8B9B-AF43C27B2451}" type="presParOf" srcId="{33F2E10A-522F-465D-AAA2-F7C23BBB5149}" destId="{A784F647-6B5A-4B9C-A1E9-AAD3239AF3D3}" srcOrd="6" destOrd="0" presId="urn:microsoft.com/office/officeart/2008/layout/RadialCluster"/>
    <dgm:cxn modelId="{5E861FC3-C520-4E20-854B-5D304E9F25B7}" type="presParOf" srcId="{33F2E10A-522F-465D-AAA2-F7C23BBB5149}" destId="{64BED422-A97C-4A9C-9557-55C9ED8DCA54}" srcOrd="7" destOrd="0" presId="urn:microsoft.com/office/officeart/2008/layout/RadialCluster"/>
    <dgm:cxn modelId="{EBB88E29-6B53-4ECB-AFD5-778318CA5392}" type="presParOf" srcId="{33F2E10A-522F-465D-AAA2-F7C23BBB5149}" destId="{F9139F89-F7C2-40A7-95BA-9ABC986A5FBB}" srcOrd="8" destOrd="0" presId="urn:microsoft.com/office/officeart/2008/layout/RadialCluster"/>
    <dgm:cxn modelId="{8FE64E1E-226B-4345-A317-7AEC23FF094F}" type="presParOf" srcId="{33F2E10A-522F-465D-AAA2-F7C23BBB5149}" destId="{2E9F225D-34F5-4BBD-AA8C-02D9B30768C3}" srcOrd="9" destOrd="0" presId="urn:microsoft.com/office/officeart/2008/layout/RadialCluster"/>
    <dgm:cxn modelId="{8FEC8578-C5DD-4D94-A13A-97F7E0FB4666}" type="presParOf" srcId="{33F2E10A-522F-465D-AAA2-F7C23BBB5149}" destId="{D9D3B555-7C5D-46AF-85E8-9E91D70AC855}" srcOrd="10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3D24F0-86DE-4CC3-9D09-B4001AE02542}">
      <dsp:nvSpPr>
        <dsp:cNvPr id="0" name=""/>
        <dsp:cNvSpPr/>
      </dsp:nvSpPr>
      <dsp:spPr>
        <a:xfrm>
          <a:off x="4583" y="1562"/>
          <a:ext cx="5744122" cy="326491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b="1" kern="1200" dirty="0">
              <a:solidFill>
                <a:schemeClr val="bg1"/>
              </a:solidFill>
            </a:rPr>
            <a:t>a </a:t>
          </a:r>
          <a:r>
            <a:rPr lang="pt-BR" sz="3600" b="1" i="1" kern="1200" dirty="0">
              <a:solidFill>
                <a:schemeClr val="bg1"/>
              </a:solidFill>
            </a:rPr>
            <a:t>literatura de entretenimento</a:t>
          </a:r>
          <a:endParaRPr lang="pt-BR" sz="3600" b="1" kern="1200" dirty="0">
            <a:solidFill>
              <a:schemeClr val="bg1"/>
            </a:solidFill>
          </a:endParaRPr>
        </a:p>
      </dsp:txBody>
      <dsp:txXfrm>
        <a:off x="100209" y="97188"/>
        <a:ext cx="5552870" cy="3073664"/>
      </dsp:txXfrm>
    </dsp:sp>
    <dsp:sp modelId="{C1B8265A-255F-42D1-B2B2-231FA7F705AD}">
      <dsp:nvSpPr>
        <dsp:cNvPr id="0" name=""/>
        <dsp:cNvSpPr/>
      </dsp:nvSpPr>
      <dsp:spPr>
        <a:xfrm>
          <a:off x="4583" y="3591520"/>
          <a:ext cx="2756296" cy="326491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>
              <a:solidFill>
                <a:schemeClr val="bg1"/>
              </a:solidFill>
            </a:rPr>
            <a:t>narrativa em que predomina a narrativa trivial</a:t>
          </a:r>
        </a:p>
      </dsp:txBody>
      <dsp:txXfrm>
        <a:off x="85312" y="3672249"/>
        <a:ext cx="2594838" cy="3103458"/>
      </dsp:txXfrm>
    </dsp:sp>
    <dsp:sp modelId="{3A83A36B-DC10-4845-B19B-DB3733260965}">
      <dsp:nvSpPr>
        <dsp:cNvPr id="0" name=""/>
        <dsp:cNvSpPr/>
      </dsp:nvSpPr>
      <dsp:spPr>
        <a:xfrm>
          <a:off x="2992409" y="3591520"/>
          <a:ext cx="2756296" cy="326491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>
              <a:solidFill>
                <a:schemeClr val="bg1"/>
              </a:solidFill>
            </a:rPr>
            <a:t>a qual está inserida no conjunto que forma a cultura de massa</a:t>
          </a:r>
        </a:p>
      </dsp:txBody>
      <dsp:txXfrm>
        <a:off x="3073138" y="3672249"/>
        <a:ext cx="2594838" cy="3103458"/>
      </dsp:txXfrm>
    </dsp:sp>
    <dsp:sp modelId="{A5D6F7BC-5AF1-454B-8036-2E1D0BDFA60D}">
      <dsp:nvSpPr>
        <dsp:cNvPr id="0" name=""/>
        <dsp:cNvSpPr/>
      </dsp:nvSpPr>
      <dsp:spPr>
        <a:xfrm>
          <a:off x="6211764" y="1562"/>
          <a:ext cx="2756296" cy="3264916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>
              <a:solidFill>
                <a:schemeClr val="bg1"/>
              </a:solidFill>
            </a:rPr>
            <a:t>na cultura de massa, a originalidade de representação tem importância muito menor, uma vez que o que se quer é atingir um número maior de público consumidor, o que mais importa aqui é o conteúdo a ser veiculado</a:t>
          </a:r>
        </a:p>
      </dsp:txBody>
      <dsp:txXfrm>
        <a:off x="6292493" y="82291"/>
        <a:ext cx="2594838" cy="3103458"/>
      </dsp:txXfrm>
    </dsp:sp>
    <dsp:sp modelId="{30E2AA5B-4C83-46B1-9E47-993931FC951E}">
      <dsp:nvSpPr>
        <dsp:cNvPr id="0" name=""/>
        <dsp:cNvSpPr/>
      </dsp:nvSpPr>
      <dsp:spPr>
        <a:xfrm>
          <a:off x="6211764" y="3591520"/>
          <a:ext cx="2756296" cy="326491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>
              <a:solidFill>
                <a:schemeClr val="bg1"/>
              </a:solidFill>
            </a:rPr>
            <a:t>no Brasil, o folhetim apareceu alguns anos depois da chegada de D. João VI, que introduziu no país a imprensa</a:t>
          </a:r>
        </a:p>
      </dsp:txBody>
      <dsp:txXfrm>
        <a:off x="6292493" y="3672249"/>
        <a:ext cx="2594838" cy="3103458"/>
      </dsp:txXfrm>
    </dsp:sp>
    <dsp:sp modelId="{506A7F43-9B34-4D4E-B9AD-16444614200D}">
      <dsp:nvSpPr>
        <dsp:cNvPr id="0" name=""/>
        <dsp:cNvSpPr/>
      </dsp:nvSpPr>
      <dsp:spPr>
        <a:xfrm>
          <a:off x="9435703" y="1406"/>
          <a:ext cx="2756296" cy="3264916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>
              <a:solidFill>
                <a:schemeClr val="bg1"/>
              </a:solidFill>
            </a:rPr>
            <a:t>o termo “folhetim” passa também a referir-se ao novo modo de publicação do romance</a:t>
          </a:r>
        </a:p>
      </dsp:txBody>
      <dsp:txXfrm>
        <a:off x="9516432" y="82135"/>
        <a:ext cx="2594838" cy="3103458"/>
      </dsp:txXfrm>
    </dsp:sp>
    <dsp:sp modelId="{D1C27FE2-6533-4CFB-9F0A-5F82AB1E44B4}">
      <dsp:nvSpPr>
        <dsp:cNvPr id="0" name=""/>
        <dsp:cNvSpPr/>
      </dsp:nvSpPr>
      <dsp:spPr>
        <a:xfrm>
          <a:off x="9431119" y="3591520"/>
          <a:ext cx="2756296" cy="326491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>
              <a:solidFill>
                <a:schemeClr val="bg1"/>
              </a:solidFill>
            </a:rPr>
            <a:t>o folhetim passa a exercer um papel de suporte para veiculação de textos literários</a:t>
          </a:r>
        </a:p>
      </dsp:txBody>
      <dsp:txXfrm>
        <a:off x="9511848" y="3672249"/>
        <a:ext cx="2594838" cy="31034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A1D617-7AF6-438A-B2C3-58510DE4E562}">
      <dsp:nvSpPr>
        <dsp:cNvPr id="0" name=""/>
        <dsp:cNvSpPr/>
      </dsp:nvSpPr>
      <dsp:spPr>
        <a:xfrm>
          <a:off x="0" y="0"/>
          <a:ext cx="12192000" cy="214312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just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b="1" kern="1200" dirty="0">
              <a:solidFill>
                <a:schemeClr val="bg1"/>
              </a:solidFill>
            </a:rPr>
            <a:t>narrativa literária, seriada dentro dos gêneros prosa de ficção e romance</a:t>
          </a:r>
        </a:p>
        <a:p>
          <a:pPr marL="0" lvl="0" indent="0" algn="just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b="1" kern="1200" dirty="0">
              <a:solidFill>
                <a:schemeClr val="bg1"/>
              </a:solidFill>
            </a:rPr>
            <a:t>quanto ao formato: é publicada de forma parcial e sequenciada em periódicos como nos jornais e revistas</a:t>
          </a:r>
        </a:p>
        <a:p>
          <a:pPr marL="0" lvl="0" indent="0" algn="just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b="1" kern="1200" dirty="0">
              <a:solidFill>
                <a:schemeClr val="bg1"/>
              </a:solidFill>
            </a:rPr>
            <a:t>quanto ao conteúdo: apresenta narrativa ágil, profusão de eventos e ganchos intencionalmente voltados para prender a atenção do leitor</a:t>
          </a:r>
        </a:p>
      </dsp:txBody>
      <dsp:txXfrm>
        <a:off x="2652712" y="0"/>
        <a:ext cx="9539287" cy="2143125"/>
      </dsp:txXfrm>
    </dsp:sp>
    <dsp:sp modelId="{58E4B320-AD72-483C-AB61-E0A44A74E491}">
      <dsp:nvSpPr>
        <dsp:cNvPr id="0" name=""/>
        <dsp:cNvSpPr/>
      </dsp:nvSpPr>
      <dsp:spPr>
        <a:xfrm>
          <a:off x="214312" y="214312"/>
          <a:ext cx="2438400" cy="171450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17000" r="-17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D01131E-F095-442A-AB50-57B5FDB726C2}">
      <dsp:nvSpPr>
        <dsp:cNvPr id="0" name=""/>
        <dsp:cNvSpPr/>
      </dsp:nvSpPr>
      <dsp:spPr>
        <a:xfrm>
          <a:off x="0" y="2357437"/>
          <a:ext cx="12192000" cy="2143125"/>
        </a:xfrm>
        <a:prstGeom prst="roundRect">
          <a:avLst>
            <a:gd name="adj" fmla="val 10000"/>
          </a:avLst>
        </a:prstGeom>
        <a:solidFill>
          <a:schemeClr val="accent4">
            <a:hueOff val="2560540"/>
            <a:satOff val="23219"/>
            <a:lumOff val="902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just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b="1" kern="1200" dirty="0">
              <a:solidFill>
                <a:schemeClr val="bg1"/>
              </a:solidFill>
            </a:rPr>
            <a:t>surgiu na França no início do século XIX, junto ao nascimento da imprensa</a:t>
          </a:r>
        </a:p>
        <a:p>
          <a:pPr marL="0" lvl="0" indent="0" algn="just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b="1" kern="1200" dirty="0">
              <a:solidFill>
                <a:schemeClr val="bg1"/>
              </a:solidFill>
            </a:rPr>
            <a:t>foi importado para o Brasil logo depois, fazendo enorme sucesso na segunda metade do século XIX</a:t>
          </a:r>
        </a:p>
        <a:p>
          <a:pPr marL="0" lvl="0" indent="0" algn="just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b="1" kern="1200" dirty="0">
              <a:solidFill>
                <a:schemeClr val="bg1"/>
              </a:solidFill>
            </a:rPr>
            <a:t>eram publicados diariamente em jornais da capital do Império (Rio de Janeiro) e jornais do interior, em espaços destinados a entretenimento</a:t>
          </a:r>
        </a:p>
      </dsp:txBody>
      <dsp:txXfrm>
        <a:off x="2652712" y="2357437"/>
        <a:ext cx="9539287" cy="2143125"/>
      </dsp:txXfrm>
    </dsp:sp>
    <dsp:sp modelId="{DB33E563-04ED-405D-A86A-FAD98AF15AB2}">
      <dsp:nvSpPr>
        <dsp:cNvPr id="0" name=""/>
        <dsp:cNvSpPr/>
      </dsp:nvSpPr>
      <dsp:spPr>
        <a:xfrm>
          <a:off x="214312" y="2571750"/>
          <a:ext cx="2438400" cy="171450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t="-26000" b="-26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8C2E936-F298-4905-9FC8-79A0AFD4CBAE}">
      <dsp:nvSpPr>
        <dsp:cNvPr id="0" name=""/>
        <dsp:cNvSpPr/>
      </dsp:nvSpPr>
      <dsp:spPr>
        <a:xfrm>
          <a:off x="0" y="4714875"/>
          <a:ext cx="12192000" cy="2143125"/>
        </a:xfrm>
        <a:prstGeom prst="roundRect">
          <a:avLst>
            <a:gd name="adj" fmla="val 10000"/>
          </a:avLst>
        </a:prstGeom>
        <a:solidFill>
          <a:schemeClr val="accent4">
            <a:hueOff val="5121079"/>
            <a:satOff val="46439"/>
            <a:lumOff val="1803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just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b="1" kern="1200" dirty="0">
              <a:solidFill>
                <a:schemeClr val="bg1"/>
              </a:solidFill>
            </a:rPr>
            <a:t>no final do século XIX, o formato alcançou seu apogeu</a:t>
          </a:r>
        </a:p>
        <a:p>
          <a:pPr marL="0" lvl="0" indent="0" algn="just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b="1" kern="1200" dirty="0">
              <a:solidFill>
                <a:schemeClr val="bg1"/>
              </a:solidFill>
            </a:rPr>
            <a:t>foi publicado à exaustão, como forma de aumentar a venda dos jornais e autoafirmar a presença do então novo veículo de informação</a:t>
          </a:r>
        </a:p>
        <a:p>
          <a:pPr marL="0" lvl="0" indent="0" algn="just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b="1" kern="1200" dirty="0">
              <a:solidFill>
                <a:schemeClr val="bg1"/>
              </a:solidFill>
            </a:rPr>
            <a:t>apesar da boa demanda, o papel do folhetim como disseminador de cultura de massa e entretenimento não sobreviveu ao surgimento do Rádio</a:t>
          </a:r>
        </a:p>
      </dsp:txBody>
      <dsp:txXfrm>
        <a:off x="2652712" y="4714875"/>
        <a:ext cx="9539287" cy="2143125"/>
      </dsp:txXfrm>
    </dsp:sp>
    <dsp:sp modelId="{C9003DDC-7C15-4FE2-B5AC-E79EE19B6CE9}">
      <dsp:nvSpPr>
        <dsp:cNvPr id="0" name=""/>
        <dsp:cNvSpPr/>
      </dsp:nvSpPr>
      <dsp:spPr>
        <a:xfrm>
          <a:off x="214312" y="4929187"/>
          <a:ext cx="2438400" cy="171450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15000" b="-15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50D8EE-79F6-4E38-A3F9-5805AD854D27}">
      <dsp:nvSpPr>
        <dsp:cNvPr id="0" name=""/>
        <dsp:cNvSpPr/>
      </dsp:nvSpPr>
      <dsp:spPr>
        <a:xfrm>
          <a:off x="44328" y="0"/>
          <a:ext cx="9865231" cy="188071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b="1" kern="1200" dirty="0">
              <a:solidFill>
                <a:schemeClr val="bg1"/>
              </a:solidFill>
            </a:rPr>
            <a:t>a grandeza da literatura de entretenimento se deve à maneira como o tema é tratado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b="1" kern="1200" dirty="0">
              <a:solidFill>
                <a:schemeClr val="bg1"/>
              </a:solidFill>
            </a:rPr>
            <a:t>o caráter trivial tende a ser conservador de certo </a:t>
          </a:r>
          <a:r>
            <a:rPr lang="pt-BR" sz="2500" b="1" i="1" kern="1200" dirty="0">
              <a:solidFill>
                <a:schemeClr val="bg1"/>
              </a:solidFill>
            </a:rPr>
            <a:t>status</a:t>
          </a:r>
          <a:r>
            <a:rPr lang="pt-BR" sz="2500" b="1" kern="1200" dirty="0">
              <a:solidFill>
                <a:schemeClr val="bg1"/>
              </a:solidFill>
            </a:rPr>
            <a:t> </a:t>
          </a:r>
          <a:r>
            <a:rPr lang="pt-BR" sz="2500" b="1" i="1" kern="1200" dirty="0">
              <a:solidFill>
                <a:schemeClr val="bg1"/>
              </a:solidFill>
            </a:rPr>
            <a:t>quo</a:t>
          </a:r>
        </a:p>
      </dsp:txBody>
      <dsp:txXfrm>
        <a:off x="99412" y="55084"/>
        <a:ext cx="9755063" cy="1770544"/>
      </dsp:txXfrm>
    </dsp:sp>
    <dsp:sp modelId="{33182CBA-01D7-400B-8221-D96A7BB4475B}">
      <dsp:nvSpPr>
        <dsp:cNvPr id="0" name=""/>
        <dsp:cNvSpPr/>
      </dsp:nvSpPr>
      <dsp:spPr>
        <a:xfrm>
          <a:off x="256395" y="2092478"/>
          <a:ext cx="4046205" cy="188071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b="1" kern="1200" dirty="0">
              <a:solidFill>
                <a:schemeClr val="bg1"/>
              </a:solidFill>
            </a:rPr>
            <a:t>procuram realizar ficcionalmente o que comumente não acontece na sociedade, criando uma ilusão, não esclarecendo nada</a:t>
          </a:r>
        </a:p>
      </dsp:txBody>
      <dsp:txXfrm>
        <a:off x="311479" y="2147562"/>
        <a:ext cx="3936037" cy="1770544"/>
      </dsp:txXfrm>
    </dsp:sp>
    <dsp:sp modelId="{36099FCD-71C0-4D30-89ED-569CBF06F814}">
      <dsp:nvSpPr>
        <dsp:cNvPr id="0" name=""/>
        <dsp:cNvSpPr/>
      </dsp:nvSpPr>
      <dsp:spPr>
        <a:xfrm>
          <a:off x="256395" y="4184884"/>
          <a:ext cx="1981491" cy="18807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>
              <a:solidFill>
                <a:schemeClr val="bg1"/>
              </a:solidFill>
            </a:rPr>
            <a:t>o bem é superior ao mal, que a virtude compensa</a:t>
          </a:r>
        </a:p>
      </dsp:txBody>
      <dsp:txXfrm>
        <a:off x="311479" y="4239968"/>
        <a:ext cx="1871323" cy="1770544"/>
      </dsp:txXfrm>
    </dsp:sp>
    <dsp:sp modelId="{3DA0330D-ADE0-4EB6-8A08-2101DFC388D7}">
      <dsp:nvSpPr>
        <dsp:cNvPr id="0" name=""/>
        <dsp:cNvSpPr/>
      </dsp:nvSpPr>
      <dsp:spPr>
        <a:xfrm>
          <a:off x="2321109" y="4184884"/>
          <a:ext cx="1981491" cy="18807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>
              <a:solidFill>
                <a:schemeClr val="bg1"/>
              </a:solidFill>
            </a:rPr>
            <a:t>a ordem deve ser sempre mantida, repetindo-se determinados valores</a:t>
          </a:r>
        </a:p>
      </dsp:txBody>
      <dsp:txXfrm>
        <a:off x="2376193" y="4239968"/>
        <a:ext cx="1871323" cy="1770544"/>
      </dsp:txXfrm>
    </dsp:sp>
    <dsp:sp modelId="{3424284A-40F6-49EC-BF9E-1155445B19D4}">
      <dsp:nvSpPr>
        <dsp:cNvPr id="0" name=""/>
        <dsp:cNvSpPr/>
      </dsp:nvSpPr>
      <dsp:spPr>
        <a:xfrm>
          <a:off x="4469046" y="2092478"/>
          <a:ext cx="5147973" cy="188071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pt-BR" sz="2100" b="1" kern="1200" dirty="0">
              <a:solidFill>
                <a:schemeClr val="bg1"/>
              </a:solidFill>
            </a:rPr>
            <a:t>o leitor espera que o amor vença, o herói seja recompensado e que o vilão seja punido por seus crimes</a:t>
          </a:r>
        </a:p>
      </dsp:txBody>
      <dsp:txXfrm>
        <a:off x="4524130" y="2147562"/>
        <a:ext cx="5037805" cy="1770544"/>
      </dsp:txXfrm>
    </dsp:sp>
    <dsp:sp modelId="{7DFE0227-A35B-49A0-B700-BA1C744E646C}">
      <dsp:nvSpPr>
        <dsp:cNvPr id="0" name=""/>
        <dsp:cNvSpPr/>
      </dsp:nvSpPr>
      <dsp:spPr>
        <a:xfrm>
          <a:off x="4469046" y="4184884"/>
          <a:ext cx="1981491" cy="18807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>
              <a:solidFill>
                <a:schemeClr val="bg1"/>
              </a:solidFill>
            </a:rPr>
            <a:t>o leitor sabe que o final da trama tudo acaba como deveria ser</a:t>
          </a:r>
        </a:p>
      </dsp:txBody>
      <dsp:txXfrm>
        <a:off x="4524130" y="4239968"/>
        <a:ext cx="1871323" cy="1770544"/>
      </dsp:txXfrm>
    </dsp:sp>
    <dsp:sp modelId="{59EDE07A-52F1-4667-9697-9E5D5C238907}">
      <dsp:nvSpPr>
        <dsp:cNvPr id="0" name=""/>
        <dsp:cNvSpPr/>
      </dsp:nvSpPr>
      <dsp:spPr>
        <a:xfrm>
          <a:off x="6533760" y="4184884"/>
          <a:ext cx="3083259" cy="18807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1800" b="1" kern="1200" dirty="0">
              <a:solidFill>
                <a:schemeClr val="bg1"/>
              </a:solidFill>
            </a:rPr>
            <a:t>espera do enredo e do </a:t>
          </a:r>
          <a:r>
            <a:rPr lang="pt-BR" sz="1800" b="1" i="1" kern="1200" dirty="0" err="1">
              <a:solidFill>
                <a:schemeClr val="bg1"/>
              </a:solidFill>
            </a:rPr>
            <a:t>happy</a:t>
          </a:r>
          <a:r>
            <a:rPr lang="pt-BR" sz="1800" b="1" kern="1200" dirty="0">
              <a:solidFill>
                <a:schemeClr val="bg1"/>
              </a:solidFill>
            </a:rPr>
            <a:t> </a:t>
          </a:r>
          <a:r>
            <a:rPr lang="pt-BR" sz="1800" b="1" i="1" kern="1200" dirty="0" err="1">
              <a:solidFill>
                <a:schemeClr val="bg1"/>
              </a:solidFill>
            </a:rPr>
            <a:t>end</a:t>
          </a:r>
          <a:r>
            <a:rPr lang="pt-BR" sz="1800" b="1" kern="1200" dirty="0">
              <a:solidFill>
                <a:schemeClr val="bg1"/>
              </a:solidFill>
            </a:rPr>
            <a:t> a confirmação do silogismo: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1800" b="1" kern="1200" dirty="0">
              <a:solidFill>
                <a:schemeClr val="bg1"/>
              </a:solidFill>
            </a:rPr>
            <a:t>“se o amor não vence, está demonstrado que não era amor de verdade”</a:t>
          </a:r>
        </a:p>
      </dsp:txBody>
      <dsp:txXfrm>
        <a:off x="6588844" y="4239968"/>
        <a:ext cx="2973091" cy="1770544"/>
      </dsp:txXfrm>
    </dsp:sp>
    <dsp:sp modelId="{449B1C40-6C43-47A9-8A49-50957BAACD88}">
      <dsp:nvSpPr>
        <dsp:cNvPr id="0" name=""/>
        <dsp:cNvSpPr/>
      </dsp:nvSpPr>
      <dsp:spPr>
        <a:xfrm>
          <a:off x="10202539" y="72"/>
          <a:ext cx="1985367" cy="188071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b="1" i="1" kern="1200" dirty="0">
              <a:solidFill>
                <a:schemeClr val="bg1"/>
              </a:solidFill>
            </a:rPr>
            <a:t>status</a:t>
          </a:r>
          <a:r>
            <a:rPr lang="pt-BR" sz="2500" b="1" kern="1200" dirty="0">
              <a:solidFill>
                <a:schemeClr val="bg1"/>
              </a:solidFill>
            </a:rPr>
            <a:t> </a:t>
          </a:r>
          <a:r>
            <a:rPr lang="pt-BR" sz="2500" b="1" i="1" kern="1200" dirty="0">
              <a:solidFill>
                <a:schemeClr val="bg1"/>
              </a:solidFill>
            </a:rPr>
            <a:t>quo</a:t>
          </a:r>
          <a:r>
            <a:rPr lang="pt-BR" sz="2500" b="1" kern="1200" dirty="0">
              <a:solidFill>
                <a:schemeClr val="bg1"/>
              </a:solidFill>
            </a:rPr>
            <a:t> significa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b="1" kern="1200" dirty="0">
              <a:solidFill>
                <a:schemeClr val="bg1"/>
              </a:solidFill>
            </a:rPr>
            <a:t>"o estado das coisas”</a:t>
          </a:r>
        </a:p>
      </dsp:txBody>
      <dsp:txXfrm>
        <a:off x="10257623" y="55156"/>
        <a:ext cx="1875199" cy="17705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E9639B-0ED8-4309-8A3A-CFA2D0DC158E}">
      <dsp:nvSpPr>
        <dsp:cNvPr id="0" name=""/>
        <dsp:cNvSpPr/>
      </dsp:nvSpPr>
      <dsp:spPr>
        <a:xfrm>
          <a:off x="12034" y="2058185"/>
          <a:ext cx="3094386" cy="154719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000" b="1" i="1" kern="1200" dirty="0">
              <a:solidFill>
                <a:schemeClr val="bg1"/>
              </a:solidFill>
            </a:rPr>
            <a:t>o </a:t>
          </a:r>
          <a:r>
            <a:rPr lang="pt-BR" sz="4000" b="1" i="1" kern="1200" dirty="0" err="1">
              <a:solidFill>
                <a:schemeClr val="bg1"/>
              </a:solidFill>
            </a:rPr>
            <a:t>happy</a:t>
          </a:r>
          <a:r>
            <a:rPr lang="pt-BR" sz="1700" b="1" kern="1200" dirty="0">
              <a:solidFill>
                <a:schemeClr val="bg1"/>
              </a:solidFill>
            </a:rPr>
            <a:t> </a:t>
          </a:r>
          <a:r>
            <a:rPr lang="pt-BR" sz="4000" b="1" i="1" kern="1200" dirty="0" err="1">
              <a:solidFill>
                <a:schemeClr val="bg1"/>
              </a:solidFill>
            </a:rPr>
            <a:t>end</a:t>
          </a:r>
          <a:endParaRPr lang="pt-BR" sz="4000" b="1" i="1" kern="1200" dirty="0">
            <a:solidFill>
              <a:schemeClr val="bg1"/>
            </a:solidFill>
          </a:endParaRPr>
        </a:p>
      </dsp:txBody>
      <dsp:txXfrm>
        <a:off x="57350" y="2103501"/>
        <a:ext cx="3003754" cy="1456561"/>
      </dsp:txXfrm>
    </dsp:sp>
    <dsp:sp modelId="{F6D949D2-8FBC-415B-A155-4A87510BAE81}">
      <dsp:nvSpPr>
        <dsp:cNvPr id="0" name=""/>
        <dsp:cNvSpPr/>
      </dsp:nvSpPr>
      <dsp:spPr>
        <a:xfrm rot="18770822">
          <a:off x="2815242" y="2143306"/>
          <a:ext cx="1820110" cy="42497"/>
        </a:xfrm>
        <a:custGeom>
          <a:avLst/>
          <a:gdLst/>
          <a:ahLst/>
          <a:cxnLst/>
          <a:rect l="0" t="0" r="0" b="0"/>
          <a:pathLst>
            <a:path>
              <a:moveTo>
                <a:pt x="0" y="21248"/>
              </a:moveTo>
              <a:lnTo>
                <a:pt x="1820110" y="2124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600" kern="1200"/>
        </a:p>
      </dsp:txBody>
      <dsp:txXfrm>
        <a:off x="3679795" y="2119052"/>
        <a:ext cx="91005" cy="91005"/>
      </dsp:txXfrm>
    </dsp:sp>
    <dsp:sp modelId="{9DC16B38-9D8C-4F90-BDFB-48EBCCC619DE}">
      <dsp:nvSpPr>
        <dsp:cNvPr id="0" name=""/>
        <dsp:cNvSpPr/>
      </dsp:nvSpPr>
      <dsp:spPr>
        <a:xfrm>
          <a:off x="4344175" y="723731"/>
          <a:ext cx="3094386" cy="154719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>
              <a:solidFill>
                <a:schemeClr val="bg1"/>
              </a:solidFill>
            </a:rPr>
            <a:t>é a felicidade do herói</a:t>
          </a:r>
        </a:p>
      </dsp:txBody>
      <dsp:txXfrm>
        <a:off x="4389491" y="769047"/>
        <a:ext cx="3003754" cy="1456561"/>
      </dsp:txXfrm>
    </dsp:sp>
    <dsp:sp modelId="{41F093F0-80DF-4896-97CC-244E2289D439}">
      <dsp:nvSpPr>
        <dsp:cNvPr id="0" name=""/>
        <dsp:cNvSpPr/>
      </dsp:nvSpPr>
      <dsp:spPr>
        <a:xfrm>
          <a:off x="7438561" y="1476079"/>
          <a:ext cx="1237754" cy="42497"/>
        </a:xfrm>
        <a:custGeom>
          <a:avLst/>
          <a:gdLst/>
          <a:ahLst/>
          <a:cxnLst/>
          <a:rect l="0" t="0" r="0" b="0"/>
          <a:pathLst>
            <a:path>
              <a:moveTo>
                <a:pt x="0" y="21248"/>
              </a:moveTo>
              <a:lnTo>
                <a:pt x="1237754" y="2124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8026494" y="1466384"/>
        <a:ext cx="61887" cy="61887"/>
      </dsp:txXfrm>
    </dsp:sp>
    <dsp:sp modelId="{8D0DF3BD-2FDB-45B7-85D0-6C72BAB49986}">
      <dsp:nvSpPr>
        <dsp:cNvPr id="0" name=""/>
        <dsp:cNvSpPr/>
      </dsp:nvSpPr>
      <dsp:spPr>
        <a:xfrm>
          <a:off x="8676315" y="723731"/>
          <a:ext cx="3094386" cy="154719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>
              <a:solidFill>
                <a:schemeClr val="bg1"/>
              </a:solidFill>
            </a:rPr>
            <a:t>depois das provas e perigos pelos quais ele passou, não é reparação ou apaziguamento, mas o desdobramento da felicidade</a:t>
          </a:r>
        </a:p>
      </dsp:txBody>
      <dsp:txXfrm>
        <a:off x="8721631" y="769047"/>
        <a:ext cx="3003754" cy="1456561"/>
      </dsp:txXfrm>
    </dsp:sp>
    <dsp:sp modelId="{1C9081BE-B67A-4A4C-890C-77132C03134B}">
      <dsp:nvSpPr>
        <dsp:cNvPr id="0" name=""/>
        <dsp:cNvSpPr/>
      </dsp:nvSpPr>
      <dsp:spPr>
        <a:xfrm rot="2829178">
          <a:off x="2815242" y="3477760"/>
          <a:ext cx="1820110" cy="42497"/>
        </a:xfrm>
        <a:custGeom>
          <a:avLst/>
          <a:gdLst/>
          <a:ahLst/>
          <a:cxnLst/>
          <a:rect l="0" t="0" r="0" b="0"/>
          <a:pathLst>
            <a:path>
              <a:moveTo>
                <a:pt x="0" y="21248"/>
              </a:moveTo>
              <a:lnTo>
                <a:pt x="1820110" y="2124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600" kern="1200">
            <a:solidFill>
              <a:schemeClr val="bg1"/>
            </a:solidFill>
          </a:endParaRPr>
        </a:p>
      </dsp:txBody>
      <dsp:txXfrm>
        <a:off x="3679795" y="3453506"/>
        <a:ext cx="91005" cy="91005"/>
      </dsp:txXfrm>
    </dsp:sp>
    <dsp:sp modelId="{52E0BA49-CC44-4865-81FC-F2D58509F4CA}">
      <dsp:nvSpPr>
        <dsp:cNvPr id="0" name=""/>
        <dsp:cNvSpPr/>
      </dsp:nvSpPr>
      <dsp:spPr>
        <a:xfrm>
          <a:off x="4344175" y="3392639"/>
          <a:ext cx="3503649" cy="154719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>
              <a:solidFill>
                <a:schemeClr val="bg1"/>
              </a:solidFill>
            </a:rPr>
            <a:t>diferentes graus no </a:t>
          </a:r>
          <a:r>
            <a:rPr lang="pt-BR" sz="1800" b="1" i="1" kern="1200" dirty="0" err="1">
              <a:solidFill>
                <a:schemeClr val="bg1"/>
              </a:solidFill>
            </a:rPr>
            <a:t>happy</a:t>
          </a:r>
          <a:r>
            <a:rPr lang="pt-BR" sz="1800" b="1" kern="1200" dirty="0">
              <a:solidFill>
                <a:schemeClr val="bg1"/>
              </a:solidFill>
            </a:rPr>
            <a:t> </a:t>
          </a:r>
          <a:r>
            <a:rPr lang="pt-BR" sz="1800" b="1" i="1" kern="1200" dirty="0" err="1">
              <a:solidFill>
                <a:schemeClr val="bg1"/>
              </a:solidFill>
            </a:rPr>
            <a:t>end</a:t>
          </a:r>
          <a:endParaRPr lang="pt-BR" sz="1800" b="1" i="1" kern="1200" dirty="0">
            <a:solidFill>
              <a:schemeClr val="bg1"/>
            </a:solidFill>
          </a:endParaRPr>
        </a:p>
      </dsp:txBody>
      <dsp:txXfrm>
        <a:off x="4389491" y="3437955"/>
        <a:ext cx="3413017" cy="1456561"/>
      </dsp:txXfrm>
    </dsp:sp>
    <dsp:sp modelId="{5AA3F95C-8DE1-490F-9A56-7A1FDD8CBA3F}">
      <dsp:nvSpPr>
        <dsp:cNvPr id="0" name=""/>
        <dsp:cNvSpPr/>
      </dsp:nvSpPr>
      <dsp:spPr>
        <a:xfrm rot="18848669">
          <a:off x="7659672" y="3700169"/>
          <a:ext cx="1239762" cy="42497"/>
        </a:xfrm>
        <a:custGeom>
          <a:avLst/>
          <a:gdLst/>
          <a:ahLst/>
          <a:cxnLst/>
          <a:rect l="0" t="0" r="0" b="0"/>
          <a:pathLst>
            <a:path>
              <a:moveTo>
                <a:pt x="0" y="21248"/>
              </a:moveTo>
              <a:lnTo>
                <a:pt x="1239762" y="2124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8248559" y="3690423"/>
        <a:ext cx="61988" cy="61988"/>
      </dsp:txXfrm>
    </dsp:sp>
    <dsp:sp modelId="{0A62CF20-BF35-41B8-9B43-8C867F7831D6}">
      <dsp:nvSpPr>
        <dsp:cNvPr id="0" name=""/>
        <dsp:cNvSpPr/>
      </dsp:nvSpPr>
      <dsp:spPr>
        <a:xfrm>
          <a:off x="8711282" y="2503003"/>
          <a:ext cx="3094386" cy="154719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>
              <a:solidFill>
                <a:schemeClr val="bg1"/>
              </a:solidFill>
            </a:rPr>
            <a:t>a felicidade total (amor, dinheiro, prestígio), até a esperança da felicidade: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>
              <a:solidFill>
                <a:schemeClr val="bg1"/>
              </a:solidFill>
            </a:rPr>
            <a:t>o casal parte corajosamente pela estrada ao encontro da vida</a:t>
          </a:r>
        </a:p>
      </dsp:txBody>
      <dsp:txXfrm>
        <a:off x="8756598" y="2548319"/>
        <a:ext cx="3003754" cy="1456561"/>
      </dsp:txXfrm>
    </dsp:sp>
    <dsp:sp modelId="{698959B5-170A-4489-8A93-8C4F6DE22111}">
      <dsp:nvSpPr>
        <dsp:cNvPr id="0" name=""/>
        <dsp:cNvSpPr/>
      </dsp:nvSpPr>
      <dsp:spPr>
        <a:xfrm rot="2697013">
          <a:off x="7663801" y="4589805"/>
          <a:ext cx="1259229" cy="42497"/>
        </a:xfrm>
        <a:custGeom>
          <a:avLst/>
          <a:gdLst/>
          <a:ahLst/>
          <a:cxnLst/>
          <a:rect l="0" t="0" r="0" b="0"/>
          <a:pathLst>
            <a:path>
              <a:moveTo>
                <a:pt x="0" y="21248"/>
              </a:moveTo>
              <a:lnTo>
                <a:pt x="1259229" y="2124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8261935" y="4579573"/>
        <a:ext cx="62961" cy="62961"/>
      </dsp:txXfrm>
    </dsp:sp>
    <dsp:sp modelId="{7860FE9B-ACAA-456F-BEEB-E1046ABAFFA3}">
      <dsp:nvSpPr>
        <dsp:cNvPr id="0" name=""/>
        <dsp:cNvSpPr/>
      </dsp:nvSpPr>
      <dsp:spPr>
        <a:xfrm>
          <a:off x="8739008" y="4282275"/>
          <a:ext cx="3094386" cy="154719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>
              <a:solidFill>
                <a:schemeClr val="bg1"/>
              </a:solidFill>
            </a:rPr>
            <a:t>raros são os filmes que acabam com a morte ou, pior ainda (pois a morte sempre tem virtudes revigorantes), com o fracasso do herói</a:t>
          </a:r>
        </a:p>
      </dsp:txBody>
      <dsp:txXfrm>
        <a:off x="8784324" y="4327591"/>
        <a:ext cx="3003754" cy="145656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DA7591-9C46-422F-B554-92CD2A484FF8}">
      <dsp:nvSpPr>
        <dsp:cNvPr id="0" name=""/>
        <dsp:cNvSpPr/>
      </dsp:nvSpPr>
      <dsp:spPr>
        <a:xfrm>
          <a:off x="4381" y="4193"/>
          <a:ext cx="12183237" cy="170833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b="1" kern="1200" dirty="0">
              <a:solidFill>
                <a:schemeClr val="bg1"/>
              </a:solidFill>
            </a:rPr>
            <a:t>a interpretação dessas regras é flexível, histórica e socialmente mutável, acompanhando a moral da época</a:t>
          </a:r>
        </a:p>
      </dsp:txBody>
      <dsp:txXfrm>
        <a:off x="54416" y="54228"/>
        <a:ext cx="12083167" cy="1608265"/>
      </dsp:txXfrm>
    </dsp:sp>
    <dsp:sp modelId="{785775B2-9918-4CBB-AAF8-AC1C024BF15D}">
      <dsp:nvSpPr>
        <dsp:cNvPr id="0" name=""/>
        <dsp:cNvSpPr/>
      </dsp:nvSpPr>
      <dsp:spPr>
        <a:xfrm>
          <a:off x="4381" y="1922555"/>
          <a:ext cx="3845718" cy="170833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b="1" kern="1200" dirty="0">
              <a:solidFill>
                <a:schemeClr val="bg1"/>
              </a:solidFill>
            </a:rPr>
            <a:t>evidente que essa narrativa trivial torna-se redundante, é uma forma de conservadorismo, e corresponde à estrutura de toda a civilização ocidental: a imposição do “mesmo” e a eliminação da “diferença”</a:t>
          </a:r>
        </a:p>
      </dsp:txBody>
      <dsp:txXfrm>
        <a:off x="54416" y="1972590"/>
        <a:ext cx="3745648" cy="1608265"/>
      </dsp:txXfrm>
    </dsp:sp>
    <dsp:sp modelId="{17D84EE7-0EA8-4170-95D5-51963F8E1984}">
      <dsp:nvSpPr>
        <dsp:cNvPr id="0" name=""/>
        <dsp:cNvSpPr/>
      </dsp:nvSpPr>
      <dsp:spPr>
        <a:xfrm>
          <a:off x="4173140" y="1922555"/>
          <a:ext cx="3845718" cy="170833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b="1" kern="1200" dirty="0">
              <a:solidFill>
                <a:schemeClr val="bg1"/>
              </a:solidFill>
            </a:rPr>
            <a:t>o modo “popular” de contar histórias corresponde à estrutura profunda da literatura de entretenimento</a:t>
          </a:r>
        </a:p>
      </dsp:txBody>
      <dsp:txXfrm>
        <a:off x="4223175" y="1972590"/>
        <a:ext cx="3745648" cy="1608265"/>
      </dsp:txXfrm>
    </dsp:sp>
    <dsp:sp modelId="{A3FADCE1-6491-40DD-974D-39CE75260979}">
      <dsp:nvSpPr>
        <dsp:cNvPr id="0" name=""/>
        <dsp:cNvSpPr/>
      </dsp:nvSpPr>
      <dsp:spPr>
        <a:xfrm>
          <a:off x="8341899" y="1922555"/>
          <a:ext cx="3845718" cy="170833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b="1" kern="1200" dirty="0">
              <a:solidFill>
                <a:schemeClr val="bg1"/>
              </a:solidFill>
            </a:rPr>
            <a:t>o veículo em que circulam as narrativas de entretenimento exerce influência em sua estrutura, porém a estrutura profunda será sempre a mesma </a:t>
          </a:r>
        </a:p>
      </dsp:txBody>
      <dsp:txXfrm>
        <a:off x="8391934" y="1972590"/>
        <a:ext cx="3745648" cy="1608265"/>
      </dsp:txXfrm>
    </dsp:sp>
    <dsp:sp modelId="{14EA0C37-BC09-4EF5-A409-61AD9A9C9C83}">
      <dsp:nvSpPr>
        <dsp:cNvPr id="0" name=""/>
        <dsp:cNvSpPr/>
      </dsp:nvSpPr>
      <dsp:spPr>
        <a:xfrm>
          <a:off x="8341899" y="3840917"/>
          <a:ext cx="3845718" cy="170833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b="1" kern="1200">
              <a:solidFill>
                <a:schemeClr val="bg1"/>
              </a:solidFill>
            </a:rPr>
            <a:t>seu objetivo maior: propiciar momentos de relaxamento, de divertimento</a:t>
          </a:r>
        </a:p>
      </dsp:txBody>
      <dsp:txXfrm>
        <a:off x="8391934" y="3890952"/>
        <a:ext cx="3745648" cy="160826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5913CB-79ED-4D86-83B4-F7DD37F29560}">
      <dsp:nvSpPr>
        <dsp:cNvPr id="0" name=""/>
        <dsp:cNvSpPr/>
      </dsp:nvSpPr>
      <dsp:spPr>
        <a:xfrm>
          <a:off x="5065611" y="2422349"/>
          <a:ext cx="2057400" cy="258993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>
              <a:solidFill>
                <a:schemeClr val="bg1"/>
              </a:solidFill>
            </a:rPr>
            <a:t>sua estrutura profunda compreende cinco elementos básicos herdados da novela de cavalaria medieval</a:t>
          </a:r>
        </a:p>
      </dsp:txBody>
      <dsp:txXfrm>
        <a:off x="5166045" y="2522783"/>
        <a:ext cx="1856532" cy="2389069"/>
      </dsp:txXfrm>
    </dsp:sp>
    <dsp:sp modelId="{7CC47844-A50A-4F40-ABCD-244B48F5F53C}">
      <dsp:nvSpPr>
        <dsp:cNvPr id="0" name=""/>
        <dsp:cNvSpPr/>
      </dsp:nvSpPr>
      <dsp:spPr>
        <a:xfrm rot="16200000">
          <a:off x="5713970" y="2042008"/>
          <a:ext cx="76068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60682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944011-681E-47B6-B974-01B534378497}">
      <dsp:nvSpPr>
        <dsp:cNvPr id="0" name=""/>
        <dsp:cNvSpPr/>
      </dsp:nvSpPr>
      <dsp:spPr>
        <a:xfrm>
          <a:off x="4734876" y="13320"/>
          <a:ext cx="2718870" cy="1648346"/>
        </a:xfrm>
        <a:prstGeom prst="roundRect">
          <a:avLst/>
        </a:prstGeom>
        <a:solidFill>
          <a:schemeClr val="accent5">
            <a:hueOff val="-3212797"/>
            <a:satOff val="574"/>
            <a:lumOff val="-125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>
              <a:solidFill>
                <a:schemeClr val="bg1"/>
              </a:solidFill>
            </a:rPr>
            <a:t>“o herói” – que tem uma missão a cumprir para a qual ele desprenderá um empenho sobre-humano</a:t>
          </a:r>
        </a:p>
      </dsp:txBody>
      <dsp:txXfrm>
        <a:off x="4815342" y="93786"/>
        <a:ext cx="2557938" cy="1487414"/>
      </dsp:txXfrm>
    </dsp:sp>
    <dsp:sp modelId="{BED37190-7E37-4961-A7BE-75E9F44F8FA7}">
      <dsp:nvSpPr>
        <dsp:cNvPr id="0" name=""/>
        <dsp:cNvSpPr/>
      </dsp:nvSpPr>
      <dsp:spPr>
        <a:xfrm rot="20781533">
          <a:off x="7107757" y="3340134"/>
          <a:ext cx="108152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81527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13BCAE-8E53-44F4-9DD7-38F23DFEA0B0}">
      <dsp:nvSpPr>
        <dsp:cNvPr id="0" name=""/>
        <dsp:cNvSpPr/>
      </dsp:nvSpPr>
      <dsp:spPr>
        <a:xfrm>
          <a:off x="8174031" y="1968579"/>
          <a:ext cx="3174712" cy="1717586"/>
        </a:xfrm>
        <a:prstGeom prst="roundRect">
          <a:avLst/>
        </a:prstGeom>
        <a:solidFill>
          <a:schemeClr val="accent5">
            <a:hueOff val="-6425593"/>
            <a:satOff val="1148"/>
            <a:lumOff val="-251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>
              <a:solidFill>
                <a:schemeClr val="bg1"/>
              </a:solidFill>
            </a:rPr>
            <a:t>“a missão” – a ser cumprida pelo herói, que pode ser a luta contra um dragão ou salvar uma donzela indefesa, desvendar um crime, evitar um grande conflito</a:t>
          </a:r>
        </a:p>
      </dsp:txBody>
      <dsp:txXfrm>
        <a:off x="8257877" y="2052425"/>
        <a:ext cx="3007020" cy="1549894"/>
      </dsp:txXfrm>
    </dsp:sp>
    <dsp:sp modelId="{3ED895B6-0585-4E13-AF72-90DACB1959DE}">
      <dsp:nvSpPr>
        <dsp:cNvPr id="0" name=""/>
        <dsp:cNvSpPr/>
      </dsp:nvSpPr>
      <dsp:spPr>
        <a:xfrm rot="1925424">
          <a:off x="6979850" y="4860158"/>
          <a:ext cx="187396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73964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84F647-6B5A-4B9C-A1E9-AAD3239AF3D3}">
      <dsp:nvSpPr>
        <dsp:cNvPr id="0" name=""/>
        <dsp:cNvSpPr/>
      </dsp:nvSpPr>
      <dsp:spPr>
        <a:xfrm>
          <a:off x="8175723" y="5357936"/>
          <a:ext cx="3268130" cy="1378458"/>
        </a:xfrm>
        <a:prstGeom prst="roundRect">
          <a:avLst/>
        </a:prstGeom>
        <a:solidFill>
          <a:schemeClr val="accent5">
            <a:hueOff val="-9638391"/>
            <a:satOff val="1722"/>
            <a:lumOff val="-3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>
              <a:solidFill>
                <a:schemeClr val="bg1"/>
              </a:solidFill>
            </a:rPr>
            <a:t>“o vilão” – que surge para atrapalhar a trajetória do herói, por quem sempre é derrotado ao final da narrativa</a:t>
          </a:r>
        </a:p>
      </dsp:txBody>
      <dsp:txXfrm>
        <a:off x="8243014" y="5425227"/>
        <a:ext cx="3133548" cy="1243876"/>
      </dsp:txXfrm>
    </dsp:sp>
    <dsp:sp modelId="{64BED422-A97C-4A9C-9557-55C9ED8DCA54}">
      <dsp:nvSpPr>
        <dsp:cNvPr id="0" name=""/>
        <dsp:cNvSpPr/>
      </dsp:nvSpPr>
      <dsp:spPr>
        <a:xfrm rot="8602243">
          <a:off x="3906300" y="4865848"/>
          <a:ext cx="128632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86328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139F89-F7C2-40A7-95BA-9ABC986A5FBB}">
      <dsp:nvSpPr>
        <dsp:cNvPr id="0" name=""/>
        <dsp:cNvSpPr/>
      </dsp:nvSpPr>
      <dsp:spPr>
        <a:xfrm>
          <a:off x="761858" y="5249582"/>
          <a:ext cx="4397446" cy="1595068"/>
        </a:xfrm>
        <a:prstGeom prst="roundRect">
          <a:avLst/>
        </a:prstGeom>
        <a:solidFill>
          <a:schemeClr val="accent5">
            <a:hueOff val="-12851187"/>
            <a:satOff val="2296"/>
            <a:lumOff val="-502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>
              <a:solidFill>
                <a:schemeClr val="bg1"/>
              </a:solidFill>
            </a:rPr>
            <a:t>“o auxílio mágico” – que ora pode surgir na figura de uma fada, um mago, uma espada mágica, ou mesmo, como é o caso das narrativas mais atuais, uma tecnologia inusitada, ou ainda um poder super-humano</a:t>
          </a:r>
        </a:p>
      </dsp:txBody>
      <dsp:txXfrm>
        <a:off x="839723" y="5327447"/>
        <a:ext cx="4241716" cy="1439338"/>
      </dsp:txXfrm>
    </dsp:sp>
    <dsp:sp modelId="{2E9F225D-34F5-4BBD-AA8C-02D9B30768C3}">
      <dsp:nvSpPr>
        <dsp:cNvPr id="0" name=""/>
        <dsp:cNvSpPr/>
      </dsp:nvSpPr>
      <dsp:spPr>
        <a:xfrm rot="11595290">
          <a:off x="3884346" y="3337749"/>
          <a:ext cx="119721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97212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D3B555-7C5D-46AF-85E8-9E91D70AC855}">
      <dsp:nvSpPr>
        <dsp:cNvPr id="0" name=""/>
        <dsp:cNvSpPr/>
      </dsp:nvSpPr>
      <dsp:spPr>
        <a:xfrm>
          <a:off x="732334" y="1982441"/>
          <a:ext cx="3167958" cy="1689879"/>
        </a:xfrm>
        <a:prstGeom prst="roundRect">
          <a:avLst/>
        </a:prstGeom>
        <a:solidFill>
          <a:schemeClr val="accent5">
            <a:hueOff val="-16063984"/>
            <a:satOff val="2870"/>
            <a:lumOff val="-627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>
              <a:solidFill>
                <a:schemeClr val="bg1"/>
              </a:solidFill>
            </a:rPr>
            <a:t>“a recompensa” – poderá ser um tesouro, umas merecidas férias, uma fortuna em dinheiro, ou mesmo a mão de uma bela princesa</a:t>
          </a:r>
        </a:p>
      </dsp:txBody>
      <dsp:txXfrm>
        <a:off x="814827" y="2064934"/>
        <a:ext cx="3002972" cy="15248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5/16/2018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5/16/2018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5/16/2018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5/16/2018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5/16/2018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5/16/2018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5/16/2018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5/16/2018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5/16/2018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5/16/2018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5/16/2018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5/16/2018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5/16/2018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5/16/2018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5/16/2018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5/16/2018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5/16/2018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5/16/2018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diagramData" Target="../diagrams/data6.xml"/><Relationship Id="rId11" Type="http://schemas.openxmlformats.org/officeDocument/2006/relationships/image" Target="../media/image14.png"/><Relationship Id="rId5" Type="http://schemas.openxmlformats.org/officeDocument/2006/relationships/hyperlink" Target="Jornada%20do%20Her&#243;i-%20Luke,%20Katniss%20e%20Harry%20s&#227;o%20a%20mesma%20pessoa%20-%20Segredos%20do%20Cinema%20#4.mp4" TargetMode="External"/><Relationship Id="rId10" Type="http://schemas.microsoft.com/office/2007/relationships/diagramDrawing" Target="../diagrams/drawing6.xml"/><Relationship Id="rId4" Type="http://schemas.openxmlformats.org/officeDocument/2006/relationships/image" Target="../media/image13.png"/><Relationship Id="rId9" Type="http://schemas.openxmlformats.org/officeDocument/2006/relationships/diagramColors" Target="../diagrams/colors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5903" y="2733709"/>
            <a:ext cx="8758553" cy="1373070"/>
          </a:xfrm>
        </p:spPr>
        <p:txBody>
          <a:bodyPr/>
          <a:lstStyle/>
          <a:p>
            <a:pPr algn="ctr">
              <a:spcAft>
                <a:spcPts val="0"/>
              </a:spcAft>
              <a:tabLst>
                <a:tab pos="2879725" algn="ctr"/>
                <a:tab pos="5215890" algn="l"/>
              </a:tabLst>
            </a:pPr>
            <a:r>
              <a:rPr lang="pt-BR" b="1" dirty="0">
                <a:latin typeface="Times New Roman" panose="02020603050405020304" pitchFamily="18" charset="0"/>
                <a:ea typeface="Calibri" panose="020F0502020204030204" pitchFamily="34" charset="0"/>
              </a:rPr>
              <a:t>A literatura de entretenimento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6622" y="4624702"/>
            <a:ext cx="8144134" cy="1117687"/>
          </a:xfrm>
        </p:spPr>
        <p:txBody>
          <a:bodyPr/>
          <a:lstStyle/>
          <a:p>
            <a:endParaRPr lang="pt-BR" b="1" dirty="0"/>
          </a:p>
          <a:p>
            <a:r>
              <a:rPr lang="pt-BR" b="1" dirty="0"/>
              <a:t>quando o mordomo nem sempre é o culpado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0384" y="1245661"/>
            <a:ext cx="3072713" cy="461451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36387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0" y="4000500"/>
            <a:ext cx="47625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801407930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71239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83D24F0-86DE-4CC3-9D09-B4001AE025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1B8265A-255F-42D1-B2B2-231FA7F705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A83A36B-DC10-4845-B19B-DB37332609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5D6F7BC-5AF1-454B-8036-2E1D0BDFA6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0E2AA5B-4C83-46B1-9E47-993931FC95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06A7F43-9B34-4D4E-B9AD-164446142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1C27FE2-6533-4CFB-9F0A-5F82AB1E44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524F8DC9-B292-4A10-87C5-D69018C44A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7788975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51515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8E4B320-AD72-483C-AB61-E0A44A74E4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5A1D617-7AF6-438A-B2C3-58510DE4E5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B33E563-04ED-405D-A86A-FAD98AF15A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D01131E-F095-442A-AB50-57B5FDB726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9003DDC-7C15-4FE2-B5AC-E79EE19B6C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8C2E936-F298-4905-9FC8-79A0AFD4CB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0" y="3524250"/>
            <a:ext cx="5905500" cy="3333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0324758"/>
              </p:ext>
            </p:extLst>
          </p:nvPr>
        </p:nvGraphicFramePr>
        <p:xfrm>
          <a:off x="0" y="623455"/>
          <a:ext cx="12191999" cy="60656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5487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450D8EE-79F6-4E38-A3F9-5805AD854D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3182CBA-01D7-400B-8221-D96A7BB447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6099FCD-71C0-4D30-89ED-569CBF06F8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DA0330D-ADE0-4EB6-8A08-2101DFC388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424284A-40F6-49EC-BF9E-1155445B19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DFE0227-A35B-49A0-B700-BA1C744E64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9EDE07A-52F1-4667-9697-9E5D5C2389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49B1C40-6C43-47A9-8A49-50957BAACD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0"/>
            <a:ext cx="6096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593735173"/>
              </p:ext>
            </p:extLst>
          </p:nvPr>
        </p:nvGraphicFramePr>
        <p:xfrm>
          <a:off x="1" y="304800"/>
          <a:ext cx="12192000" cy="655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95994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5E9639B-0ED8-4309-8A3A-CFA2D0DC15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6D949D2-8FBC-415B-A155-4A87510BAE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DC16B38-9D8C-4F90-BDFB-48EBCCC619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1F093F0-80DF-4896-97CC-244E2289D4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D0DF3BD-2FDB-45B7-85D0-6C72BAB499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C9081BE-B67A-4A4C-890C-77132C0313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2E0BA49-CC44-4865-81FC-F2D58509F4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AA3F95C-8DE1-490F-9A56-7A1FDD8CBA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A62CF20-BF35-41B8-9B43-8C867F7831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98959B5-170A-4489-8A93-8C4F6DE221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860FE9B-ACAA-456F-BEEB-E1046ABAFF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-1" y="643983"/>
            <a:ext cx="1041861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b="1" dirty="0"/>
              <a:t>a origem desse gênero romanesco costuma ser o mesmo da fotonovela, que teve seus dez mandamentos chamados “Mandamentos da fotonovela” publicados em 1959, na revista </a:t>
            </a:r>
            <a:r>
              <a:rPr lang="pt-BR" sz="2000" b="1" i="1" dirty="0"/>
              <a:t>Sétimo</a:t>
            </a:r>
            <a:r>
              <a:rPr lang="pt-BR" sz="2000" b="1" dirty="0"/>
              <a:t> </a:t>
            </a:r>
            <a:r>
              <a:rPr lang="pt-BR" sz="2000" b="1" i="1" dirty="0"/>
              <a:t>Céu</a:t>
            </a:r>
            <a:r>
              <a:rPr lang="pt-BR" sz="2000" b="1" dirty="0"/>
              <a:t>, que valem não só para a fotonovela, mas para a narrativa trivial sentimental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8793"/>
            <a:ext cx="4744995" cy="488797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4744994" y="626481"/>
            <a:ext cx="7447005" cy="6186309"/>
          </a:xfrm>
          <a:prstGeom prst="rect">
            <a:avLst/>
          </a:prstGeom>
          <a:solidFill>
            <a:schemeClr val="tx2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 pessoas bonitas farão os papéis principais;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 trajes e os ambientes serão, de preferência, luxuosos;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linguagem, tanto quanto possível, trará imagens poéticas, pois é preciso um pouco de literatura;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histórias, sempre românticas, conterão um drama que corra paralelo. Podem ser incluídos: roubo, revólver, mulher perversa (madrasta), tentativa de homicídio, etc. Haverá, contudo, 2/3 de amor (romance) e 1/3 de drama, no máximo;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 proibido falar-se em adultério. Nada que fira a lei poderá ser estimulado;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história deverá girar em torno de pessoas que pertençam a níveis sociais diferentes. As mocinhas sonham em se transformar em princesas...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cenas mais fortes convencem: briga, rapto, afogamento e, na parte amorosa, um pouco de cinema: nas cenas de amor de maior intensidade, de corpos em pose sensual, mas sem exageros!;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ideia de grandiosidade: improvisar festas ou bailes, colocar muita gente em cena, tudo isso valoriza a apresentação;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fim deve ser sempre em estilo ‘final feliz’, sem precisar de beijo, necessariamente;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sempre será estimulada a vitória do bem sobre o mal, jamais se admitindo histórias de princípios morais duvidosos.</a:t>
            </a:r>
          </a:p>
        </p:txBody>
      </p:sp>
    </p:spTree>
    <p:extLst>
      <p:ext uri="{BB962C8B-B14F-4D97-AF65-F5344CB8AC3E}">
        <p14:creationId xmlns:p14="http://schemas.microsoft.com/office/powerpoint/2010/main" val="3913252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191" y="584886"/>
            <a:ext cx="8565729" cy="5553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26334351"/>
              </p:ext>
            </p:extLst>
          </p:nvPr>
        </p:nvGraphicFramePr>
        <p:xfrm>
          <a:off x="0" y="584886"/>
          <a:ext cx="12192000" cy="55534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86868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0DA7591-9C46-422F-B554-92CD2A484F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85775B2-9918-4CBB-AAF8-AC1C024BF1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7D84EE7-0EA8-4170-95D5-51963F8E19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3FADCE1-6491-40DD-974D-39CE752609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4EA0C37-BC09-4EF5-A409-61AD9A9C9C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789" y="2476500"/>
            <a:ext cx="10972800" cy="4381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" name="Diagrama 4">
            <a:hlinkClick r:id="rId5" action="ppaction://hlinkfile"/>
          </p:cNvPr>
          <p:cNvGraphicFramePr/>
          <p:nvPr>
            <p:extLst>
              <p:ext uri="{D42A27DB-BD31-4B8C-83A1-F6EECF244321}">
                <p14:modId xmlns:p14="http://schemas.microsoft.com/office/powerpoint/2010/main" val="2095367353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6" name="Jornada do Herói- Luke, Katniss e Harry são a mesma pessoa - Segredos do Cinema #4">
            <a:hlinkClick r:id="" action="ppaction://media"/>
            <a:extLst>
              <a:ext uri="{FF2B5EF4-FFF2-40B4-BE49-F238E27FC236}">
                <a16:creationId xmlns:a16="http://schemas.microsoft.com/office/drawing/2014/main" id="{CADE343F-D921-43E6-929C-6A33A5EA141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00510" y="995254"/>
            <a:ext cx="863940" cy="485993"/>
          </a:xfrm>
        </p:spPr>
      </p:pic>
    </p:spTree>
    <p:extLst>
      <p:ext uri="{BB962C8B-B14F-4D97-AF65-F5344CB8AC3E}">
        <p14:creationId xmlns:p14="http://schemas.microsoft.com/office/powerpoint/2010/main" val="955827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F5913CB-79ED-4D86-83B4-F7DD37F295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CC47844-A50A-4F40-ABCD-244B48F5F5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B944011-681E-47B6-B974-01B5343784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ED37190-7E37-4961-A7BE-75E9F44F8F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E13BCAE-8E53-44F4-9DD7-38F23DFEA0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ED895B6-0585-4E13-AF72-90DACB1959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784F647-6B5A-4B9C-A1E9-AAD3239AF3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4BED422-A97C-4A9C-9557-55C9ED8DCA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9139F89-F7C2-40A7-95BA-9ABC986A5F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E9F225D-34F5-4BBD-AA8C-02D9B30768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9D3B555-7C5D-46AF-85E8-9E91D70AC8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869" y="576651"/>
            <a:ext cx="10042854" cy="627678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7087960" cy="1080938"/>
          </a:xfrm>
        </p:spPr>
        <p:txBody>
          <a:bodyPr/>
          <a:lstStyle/>
          <a:p>
            <a:pPr algn="ctr"/>
            <a:r>
              <a:rPr lang="pt-BR" b="1" dirty="0"/>
              <a:t>A literatura de entretenimento</a:t>
            </a:r>
          </a:p>
        </p:txBody>
      </p:sp>
      <p:sp>
        <p:nvSpPr>
          <p:cNvPr id="4" name="Retângulo 3"/>
          <p:cNvSpPr/>
          <p:nvPr/>
        </p:nvSpPr>
        <p:spPr>
          <a:xfrm>
            <a:off x="2115869" y="3271617"/>
            <a:ext cx="848015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/>
              <a:t>REFERÊNCIAS </a:t>
            </a:r>
          </a:p>
          <a:p>
            <a:endParaRPr lang="pt-BR" b="1" dirty="0"/>
          </a:p>
          <a:p>
            <a:r>
              <a:rPr lang="pt-BR" b="1" dirty="0"/>
              <a:t>D’ONOFRIO, Salvatore. Teoria do texto. São Paulo: Ática, 2003. (vol. 1 e 2).</a:t>
            </a:r>
          </a:p>
          <a:p>
            <a:endParaRPr lang="pt-BR" b="1" dirty="0"/>
          </a:p>
          <a:p>
            <a:r>
              <a:rPr lang="pt-BR" b="1" dirty="0"/>
              <a:t>KOTHE, Flávio. A narrativa trivial. Brasília: Editora da UNB, 1994.</a:t>
            </a:r>
          </a:p>
          <a:p>
            <a:endParaRPr lang="pt-BR" b="1" dirty="0"/>
          </a:p>
          <a:p>
            <a:r>
              <a:rPr lang="pt-BR" b="1" dirty="0"/>
              <a:t>SODRÉ, Muniz. Best-seller: a literatura de mercado. 2. ed. São Paulo: Ática, 1988. (Série Princípios, 14).</a:t>
            </a:r>
          </a:p>
        </p:txBody>
      </p:sp>
    </p:spTree>
    <p:extLst>
      <p:ext uri="{BB962C8B-B14F-4D97-AF65-F5344CB8AC3E}">
        <p14:creationId xmlns:p14="http://schemas.microsoft.com/office/powerpoint/2010/main" val="27199853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Berlim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TM04033917[[fn=Berlim]]</Template>
  <TotalTime>145</TotalTime>
  <Words>1122</Words>
  <Application>Microsoft Office PowerPoint</Application>
  <PresentationFormat>Widescreen</PresentationFormat>
  <Paragraphs>67</Paragraphs>
  <Slides>9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5" baseType="lpstr">
      <vt:lpstr>Arial</vt:lpstr>
      <vt:lpstr>Calibri</vt:lpstr>
      <vt:lpstr>Times New Roman</vt:lpstr>
      <vt:lpstr>Trebuchet MS</vt:lpstr>
      <vt:lpstr>Wingdings</vt:lpstr>
      <vt:lpstr>Berlim</vt:lpstr>
      <vt:lpstr>A literatura de entretenimento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 literatura de entretenimento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literatura de entretenimento</dc:title>
  <dc:creator>Florencio Caldas de Oliveira</dc:creator>
  <cp:lastModifiedBy>Florencio Caldas</cp:lastModifiedBy>
  <cp:revision>19</cp:revision>
  <dcterms:created xsi:type="dcterms:W3CDTF">2017-06-14T17:19:59Z</dcterms:created>
  <dcterms:modified xsi:type="dcterms:W3CDTF">2018-05-17T00:04:25Z</dcterms:modified>
</cp:coreProperties>
</file>