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B2B191-9441-4BA3-8A9A-6CDF88A4133B}" type="doc">
      <dgm:prSet loTypeId="urn:microsoft.com/office/officeart/2005/8/layout/hierarchy4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097F5B93-5B4C-4798-A4A1-F1391BB80EDE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dois pontos de vista:</a:t>
          </a:r>
        </a:p>
        <a:p>
          <a:r>
            <a: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técnico ou estético / ético</a:t>
          </a:r>
        </a:p>
      </dgm:t>
    </dgm:pt>
    <dgm:pt modelId="{E7530D7D-6B19-47E7-B04B-2B857422F6C7}" type="parTrans" cxnId="{3E3762CC-132B-4222-938F-0C8BC3CE660E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7269FC-F3EF-45C5-8261-EEED35E86EF5}" type="sibTrans" cxnId="{3E3762CC-132B-4222-938F-0C8BC3CE660E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4ED3B5-F961-4824-B013-1BCA4F0424C7}">
      <dgm:prSet phldrT="[Texto]"/>
      <dgm:spPr/>
      <dgm:t>
        <a:bodyPr/>
        <a:lstStyle/>
        <a:p>
          <a:r>
            <a:rPr lang="pt-BR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técnico ou estético</a:t>
          </a:r>
          <a:endParaRPr lang="pt-BR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F8A626-6070-497A-BBA5-2F4DDF7E5080}" type="parTrans" cxnId="{02D093AD-E42F-44D8-B739-4194F2549990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DE05B-3E2F-4C9F-80D7-428E07AEFB08}" type="sibTrans" cxnId="{02D093AD-E42F-44D8-B739-4194F2549990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B46E52-79FE-4A2C-B2F1-804E5495A72E}">
      <dgm:prSet phldrT="[Texto]"/>
      <dgm:spPr/>
      <dgm:t>
        <a:bodyPr/>
        <a:lstStyle/>
        <a:p>
          <a:r>
            <a:rPr lang="pt-BR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há muitas diferenças entre a linguagem escrita e a linguagem audiovisual</a:t>
          </a:r>
          <a:endParaRPr lang="pt-BR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6D4B80-BFD2-4E62-A0E3-12C97830DD96}" type="parTrans" cxnId="{76B8EB10-1DE5-41DC-A2B3-253FC78F5147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EA433F-8EB9-4F22-ADA2-07C034100008}" type="sibTrans" cxnId="{76B8EB10-1DE5-41DC-A2B3-253FC78F5147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79F36B-804A-4102-BB09-63F6DDEFADB0}">
      <dgm:prSet phldrT="[Texto]" custT="1"/>
      <dgm:spPr/>
      <dgm:t>
        <a:bodyPr/>
        <a:lstStyle/>
        <a:p>
          <a:r>
            <a: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três dessas diferenças</a:t>
          </a:r>
        </a:p>
      </dgm:t>
    </dgm:pt>
    <dgm:pt modelId="{3878C657-E754-4A48-A76E-669DBBB4835C}" type="parTrans" cxnId="{1F364BD3-C031-48AB-8096-B6BA41647AF3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DFFBE8-5827-4899-8663-73BEE28D548A}" type="sibTrans" cxnId="{1F364BD3-C031-48AB-8096-B6BA41647AF3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102D38-534A-4E53-BAC6-3006A92EF114}">
      <dgm:prSet custT="1"/>
      <dgm:spPr/>
      <dgm:t>
        <a:bodyPr/>
        <a:lstStyle/>
        <a:p>
          <a:r>
            <a:rPr lang="pt-BR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na linguagem audiovisual toda a informação deve ser visível ou audível</a:t>
          </a:r>
        </a:p>
      </dgm:t>
    </dgm:pt>
    <dgm:pt modelId="{F90359AD-2695-49FC-A6A8-DD9E2932FC14}" type="parTrans" cxnId="{B6AB31E7-B257-4C30-8CD8-8763D6C83D5C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27F20FC2-288D-4C64-8EE8-04FF78D29B0F}" type="sibTrans" cxnId="{B6AB31E7-B257-4C30-8CD8-8763D6C83D5C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DCDCFDB9-D732-4F8D-BD37-469A81A536A3}">
      <dgm:prSet custT="1"/>
      <dgm:spPr/>
      <dgm:t>
        <a:bodyPr/>
        <a:lstStyle/>
        <a:p>
          <a:r>
            <a:rPr lang="pt-BR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Umberto Eco: “toda a narrativa se apoia parasiticamente no conhecimento prévio que o leitor tem da realidade”</a:t>
          </a:r>
        </a:p>
      </dgm:t>
    </dgm:pt>
    <dgm:pt modelId="{0B3FAAF9-806F-4952-9295-048220E585C7}" type="parTrans" cxnId="{FE238FDE-91E1-4610-9523-6DBB3137C2C9}">
      <dgm:prSet/>
      <dgm:spPr/>
      <dgm:t>
        <a:bodyPr/>
        <a:lstStyle/>
        <a:p>
          <a:endParaRPr lang="pt-BR"/>
        </a:p>
      </dgm:t>
    </dgm:pt>
    <dgm:pt modelId="{CD8C2759-477B-4CD0-9FD7-615575616DAA}" type="sibTrans" cxnId="{FE238FDE-91E1-4610-9523-6DBB3137C2C9}">
      <dgm:prSet/>
      <dgm:spPr/>
      <dgm:t>
        <a:bodyPr/>
        <a:lstStyle/>
        <a:p>
          <a:endParaRPr lang="pt-BR"/>
        </a:p>
      </dgm:t>
    </dgm:pt>
    <dgm:pt modelId="{E72B0484-C231-49FC-BC3B-277239C65A4F}">
      <dgm:prSet custT="1"/>
      <dgm:spPr/>
      <dgm:t>
        <a:bodyPr/>
        <a:lstStyle/>
        <a:p>
          <a:r>
            <a:rPr lang="pt-BR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 cinema, como a música, é uma forma de expressão em que o tempo de apreensão das informações é definido exclusivamente pelo autor</a:t>
          </a:r>
        </a:p>
      </dgm:t>
    </dgm:pt>
    <dgm:pt modelId="{3C025195-BC99-4607-9C4D-0C5D1D53697F}" type="parTrans" cxnId="{F40F3AA2-547B-473C-B0B0-F8AC9B955CE9}">
      <dgm:prSet/>
      <dgm:spPr/>
      <dgm:t>
        <a:bodyPr/>
        <a:lstStyle/>
        <a:p>
          <a:endParaRPr lang="pt-BR"/>
        </a:p>
      </dgm:t>
    </dgm:pt>
    <dgm:pt modelId="{4E5EA067-2709-41A3-AD08-CA84164ADB02}" type="sibTrans" cxnId="{F40F3AA2-547B-473C-B0B0-F8AC9B955CE9}">
      <dgm:prSet/>
      <dgm:spPr/>
      <dgm:t>
        <a:bodyPr/>
        <a:lstStyle/>
        <a:p>
          <a:endParaRPr lang="pt-BR"/>
        </a:p>
      </dgm:t>
    </dgm:pt>
    <dgm:pt modelId="{0D6300D5-4EFE-4304-A5EB-5F889F794802}" type="pres">
      <dgm:prSet presAssocID="{94B2B191-9441-4BA3-8A9A-6CDF88A4133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88C3319-28C1-4B07-829E-1B60C2C0D70B}" type="pres">
      <dgm:prSet presAssocID="{097F5B93-5B4C-4798-A4A1-F1391BB80EDE}" presName="vertOne" presStyleCnt="0"/>
      <dgm:spPr/>
    </dgm:pt>
    <dgm:pt modelId="{D5FB062B-B9A8-40D4-B2FE-7A7E6A81B8A5}" type="pres">
      <dgm:prSet presAssocID="{097F5B93-5B4C-4798-A4A1-F1391BB80EDE}" presName="txOne" presStyleLbl="node0" presStyleIdx="0" presStyleCnt="1">
        <dgm:presLayoutVars>
          <dgm:chPref val="3"/>
        </dgm:presLayoutVars>
      </dgm:prSet>
      <dgm:spPr/>
    </dgm:pt>
    <dgm:pt modelId="{5628FC4A-F415-4C51-9003-16FD96A7D585}" type="pres">
      <dgm:prSet presAssocID="{097F5B93-5B4C-4798-A4A1-F1391BB80EDE}" presName="parTransOne" presStyleCnt="0"/>
      <dgm:spPr/>
    </dgm:pt>
    <dgm:pt modelId="{30E382EA-56D4-4A29-B2CD-E0F4F0A6862C}" type="pres">
      <dgm:prSet presAssocID="{097F5B93-5B4C-4798-A4A1-F1391BB80EDE}" presName="horzOne" presStyleCnt="0"/>
      <dgm:spPr/>
    </dgm:pt>
    <dgm:pt modelId="{068337A2-A964-4FEA-B670-1E984866910B}" type="pres">
      <dgm:prSet presAssocID="{904ED3B5-F961-4824-B013-1BCA4F0424C7}" presName="vertTwo" presStyleCnt="0"/>
      <dgm:spPr/>
    </dgm:pt>
    <dgm:pt modelId="{C4B125BF-9C1D-4085-A94A-91744C6CB485}" type="pres">
      <dgm:prSet presAssocID="{904ED3B5-F961-4824-B013-1BCA4F0424C7}" presName="txTwo" presStyleLbl="node2" presStyleIdx="0" presStyleCnt="1">
        <dgm:presLayoutVars>
          <dgm:chPref val="3"/>
        </dgm:presLayoutVars>
      </dgm:prSet>
      <dgm:spPr/>
    </dgm:pt>
    <dgm:pt modelId="{D6C7A0AF-D40D-4F08-A88D-6B4BD61EB8B4}" type="pres">
      <dgm:prSet presAssocID="{904ED3B5-F961-4824-B013-1BCA4F0424C7}" presName="parTransTwo" presStyleCnt="0"/>
      <dgm:spPr/>
    </dgm:pt>
    <dgm:pt modelId="{4E51C123-C12C-4A77-8523-E7E1C5CEC37C}" type="pres">
      <dgm:prSet presAssocID="{904ED3B5-F961-4824-B013-1BCA4F0424C7}" presName="horzTwo" presStyleCnt="0"/>
      <dgm:spPr/>
    </dgm:pt>
    <dgm:pt modelId="{BEB18F9C-DCBA-4531-AA9F-1084FE695DCE}" type="pres">
      <dgm:prSet presAssocID="{E7B46E52-79FE-4A2C-B2F1-804E5495A72E}" presName="vertThree" presStyleCnt="0"/>
      <dgm:spPr/>
    </dgm:pt>
    <dgm:pt modelId="{735B2106-41A0-4B27-BB17-0236EE9D3F68}" type="pres">
      <dgm:prSet presAssocID="{E7B46E52-79FE-4A2C-B2F1-804E5495A72E}" presName="txThree" presStyleLbl="node3" presStyleIdx="0" presStyleCnt="2">
        <dgm:presLayoutVars>
          <dgm:chPref val="3"/>
        </dgm:presLayoutVars>
      </dgm:prSet>
      <dgm:spPr/>
    </dgm:pt>
    <dgm:pt modelId="{68C07600-D95D-41F4-B3E3-CFFC01B56440}" type="pres">
      <dgm:prSet presAssocID="{E7B46E52-79FE-4A2C-B2F1-804E5495A72E}" presName="horzThree" presStyleCnt="0"/>
      <dgm:spPr/>
    </dgm:pt>
    <dgm:pt modelId="{988CB635-FDD7-4046-9AAD-FCCF228424DF}" type="pres">
      <dgm:prSet presAssocID="{91EA433F-8EB9-4F22-ADA2-07C034100008}" presName="sibSpaceThree" presStyleCnt="0"/>
      <dgm:spPr/>
    </dgm:pt>
    <dgm:pt modelId="{3257DC21-F70A-490F-9AEA-ADA302EE836F}" type="pres">
      <dgm:prSet presAssocID="{BC79F36B-804A-4102-BB09-63F6DDEFADB0}" presName="vertThree" presStyleCnt="0"/>
      <dgm:spPr/>
    </dgm:pt>
    <dgm:pt modelId="{79474BF1-4C2F-4CD6-925F-41E6A23A261E}" type="pres">
      <dgm:prSet presAssocID="{BC79F36B-804A-4102-BB09-63F6DDEFADB0}" presName="txThree" presStyleLbl="node3" presStyleIdx="1" presStyleCnt="2">
        <dgm:presLayoutVars>
          <dgm:chPref val="3"/>
        </dgm:presLayoutVars>
      </dgm:prSet>
      <dgm:spPr/>
    </dgm:pt>
    <dgm:pt modelId="{031A7AEB-ABA7-419D-9C02-9F3B22858BBD}" type="pres">
      <dgm:prSet presAssocID="{BC79F36B-804A-4102-BB09-63F6DDEFADB0}" presName="parTransThree" presStyleCnt="0"/>
      <dgm:spPr/>
    </dgm:pt>
    <dgm:pt modelId="{577381AC-9082-435E-AAAA-A96E6557B589}" type="pres">
      <dgm:prSet presAssocID="{BC79F36B-804A-4102-BB09-63F6DDEFADB0}" presName="horzThree" presStyleCnt="0"/>
      <dgm:spPr/>
    </dgm:pt>
    <dgm:pt modelId="{15690BCD-80B2-4A9A-905F-CB715D00A103}" type="pres">
      <dgm:prSet presAssocID="{83102D38-534A-4E53-BAC6-3006A92EF114}" presName="vertFour" presStyleCnt="0">
        <dgm:presLayoutVars>
          <dgm:chPref val="3"/>
        </dgm:presLayoutVars>
      </dgm:prSet>
      <dgm:spPr/>
    </dgm:pt>
    <dgm:pt modelId="{EDF13DB2-C7D4-49A1-A88B-6E9505CF7454}" type="pres">
      <dgm:prSet presAssocID="{83102D38-534A-4E53-BAC6-3006A92EF114}" presName="txFour" presStyleLbl="node4" presStyleIdx="0" presStyleCnt="3">
        <dgm:presLayoutVars>
          <dgm:chPref val="3"/>
        </dgm:presLayoutVars>
      </dgm:prSet>
      <dgm:spPr/>
    </dgm:pt>
    <dgm:pt modelId="{29232605-C376-4C4D-90A7-BFC6298B8C26}" type="pres">
      <dgm:prSet presAssocID="{83102D38-534A-4E53-BAC6-3006A92EF114}" presName="horzFour" presStyleCnt="0"/>
      <dgm:spPr/>
    </dgm:pt>
    <dgm:pt modelId="{C3E53158-1E28-47E0-B931-158E00DFF825}" type="pres">
      <dgm:prSet presAssocID="{27F20FC2-288D-4C64-8EE8-04FF78D29B0F}" presName="sibSpaceFour" presStyleCnt="0"/>
      <dgm:spPr/>
    </dgm:pt>
    <dgm:pt modelId="{490ADD43-3D36-4C76-89E7-5A9660EF13F5}" type="pres">
      <dgm:prSet presAssocID="{DCDCFDB9-D732-4F8D-BD37-469A81A536A3}" presName="vertFour" presStyleCnt="0">
        <dgm:presLayoutVars>
          <dgm:chPref val="3"/>
        </dgm:presLayoutVars>
      </dgm:prSet>
      <dgm:spPr/>
    </dgm:pt>
    <dgm:pt modelId="{8D82D2C7-D866-4227-9AA3-0B4BAFC7ECB9}" type="pres">
      <dgm:prSet presAssocID="{DCDCFDB9-D732-4F8D-BD37-469A81A536A3}" presName="txFour" presStyleLbl="node4" presStyleIdx="1" presStyleCnt="3">
        <dgm:presLayoutVars>
          <dgm:chPref val="3"/>
        </dgm:presLayoutVars>
      </dgm:prSet>
      <dgm:spPr/>
    </dgm:pt>
    <dgm:pt modelId="{09020B8E-2CB5-4FCA-B6BB-6E3BF71EC4C7}" type="pres">
      <dgm:prSet presAssocID="{DCDCFDB9-D732-4F8D-BD37-469A81A536A3}" presName="horzFour" presStyleCnt="0"/>
      <dgm:spPr/>
    </dgm:pt>
    <dgm:pt modelId="{44DFAC11-2426-4FC9-954B-8C142090B461}" type="pres">
      <dgm:prSet presAssocID="{CD8C2759-477B-4CD0-9FD7-615575616DAA}" presName="sibSpaceFour" presStyleCnt="0"/>
      <dgm:spPr/>
    </dgm:pt>
    <dgm:pt modelId="{9105DD9E-E96D-48C2-80C4-6B8254C846F3}" type="pres">
      <dgm:prSet presAssocID="{E72B0484-C231-49FC-BC3B-277239C65A4F}" presName="vertFour" presStyleCnt="0">
        <dgm:presLayoutVars>
          <dgm:chPref val="3"/>
        </dgm:presLayoutVars>
      </dgm:prSet>
      <dgm:spPr/>
    </dgm:pt>
    <dgm:pt modelId="{DC1F7EC1-7EEB-4E9B-88C0-10F3571BFF79}" type="pres">
      <dgm:prSet presAssocID="{E72B0484-C231-49FC-BC3B-277239C65A4F}" presName="txFour" presStyleLbl="node4" presStyleIdx="2" presStyleCnt="3">
        <dgm:presLayoutVars>
          <dgm:chPref val="3"/>
        </dgm:presLayoutVars>
      </dgm:prSet>
      <dgm:spPr/>
    </dgm:pt>
    <dgm:pt modelId="{5F7DDB42-1854-44B3-BAFF-DE0F78C626E4}" type="pres">
      <dgm:prSet presAssocID="{E72B0484-C231-49FC-BC3B-277239C65A4F}" presName="horzFour" presStyleCnt="0"/>
      <dgm:spPr/>
    </dgm:pt>
  </dgm:ptLst>
  <dgm:cxnLst>
    <dgm:cxn modelId="{76B8EB10-1DE5-41DC-A2B3-253FC78F5147}" srcId="{904ED3B5-F961-4824-B013-1BCA4F0424C7}" destId="{E7B46E52-79FE-4A2C-B2F1-804E5495A72E}" srcOrd="0" destOrd="0" parTransId="{A86D4B80-BFD2-4E62-A0E3-12C97830DD96}" sibTransId="{91EA433F-8EB9-4F22-ADA2-07C034100008}"/>
    <dgm:cxn modelId="{FF2F4D31-D726-4A2C-88F5-70B2DAEA53EA}" type="presOf" srcId="{DCDCFDB9-D732-4F8D-BD37-469A81A536A3}" destId="{8D82D2C7-D866-4227-9AA3-0B4BAFC7ECB9}" srcOrd="0" destOrd="0" presId="urn:microsoft.com/office/officeart/2005/8/layout/hierarchy4"/>
    <dgm:cxn modelId="{FA647034-A47C-4A17-9DE5-A63087B5930D}" type="presOf" srcId="{904ED3B5-F961-4824-B013-1BCA4F0424C7}" destId="{C4B125BF-9C1D-4085-A94A-91744C6CB485}" srcOrd="0" destOrd="0" presId="urn:microsoft.com/office/officeart/2005/8/layout/hierarchy4"/>
    <dgm:cxn modelId="{36F2D85E-735C-4EC8-A99F-9DD60386F85C}" type="presOf" srcId="{E72B0484-C231-49FC-BC3B-277239C65A4F}" destId="{DC1F7EC1-7EEB-4E9B-88C0-10F3571BFF79}" srcOrd="0" destOrd="0" presId="urn:microsoft.com/office/officeart/2005/8/layout/hierarchy4"/>
    <dgm:cxn modelId="{B386774F-37DD-48CB-8D4C-E60CC3C9C318}" type="presOf" srcId="{097F5B93-5B4C-4798-A4A1-F1391BB80EDE}" destId="{D5FB062B-B9A8-40D4-B2FE-7A7E6A81B8A5}" srcOrd="0" destOrd="0" presId="urn:microsoft.com/office/officeart/2005/8/layout/hierarchy4"/>
    <dgm:cxn modelId="{3AA90B76-CC23-4DAB-B5E3-6B8A827E9E4C}" type="presOf" srcId="{83102D38-534A-4E53-BAC6-3006A92EF114}" destId="{EDF13DB2-C7D4-49A1-A88B-6E9505CF7454}" srcOrd="0" destOrd="0" presId="urn:microsoft.com/office/officeart/2005/8/layout/hierarchy4"/>
    <dgm:cxn modelId="{F1461677-6EFF-4D95-A1A8-315B6B1385D3}" type="presOf" srcId="{94B2B191-9441-4BA3-8A9A-6CDF88A4133B}" destId="{0D6300D5-4EFE-4304-A5EB-5F889F794802}" srcOrd="0" destOrd="0" presId="urn:microsoft.com/office/officeart/2005/8/layout/hierarchy4"/>
    <dgm:cxn modelId="{DBF2A394-69A5-42EB-905A-7F7ED0B10ECE}" type="presOf" srcId="{E7B46E52-79FE-4A2C-B2F1-804E5495A72E}" destId="{735B2106-41A0-4B27-BB17-0236EE9D3F68}" srcOrd="0" destOrd="0" presId="urn:microsoft.com/office/officeart/2005/8/layout/hierarchy4"/>
    <dgm:cxn modelId="{F40F3AA2-547B-473C-B0B0-F8AC9B955CE9}" srcId="{BC79F36B-804A-4102-BB09-63F6DDEFADB0}" destId="{E72B0484-C231-49FC-BC3B-277239C65A4F}" srcOrd="2" destOrd="0" parTransId="{3C025195-BC99-4607-9C4D-0C5D1D53697F}" sibTransId="{4E5EA067-2709-41A3-AD08-CA84164ADB02}"/>
    <dgm:cxn modelId="{B65205AA-E755-4CCD-9EDB-E74F73D0DA7B}" type="presOf" srcId="{BC79F36B-804A-4102-BB09-63F6DDEFADB0}" destId="{79474BF1-4C2F-4CD6-925F-41E6A23A261E}" srcOrd="0" destOrd="0" presId="urn:microsoft.com/office/officeart/2005/8/layout/hierarchy4"/>
    <dgm:cxn modelId="{02D093AD-E42F-44D8-B739-4194F2549990}" srcId="{097F5B93-5B4C-4798-A4A1-F1391BB80EDE}" destId="{904ED3B5-F961-4824-B013-1BCA4F0424C7}" srcOrd="0" destOrd="0" parTransId="{06F8A626-6070-497A-BBA5-2F4DDF7E5080}" sibTransId="{3C8DE05B-3E2F-4C9F-80D7-428E07AEFB08}"/>
    <dgm:cxn modelId="{3E3762CC-132B-4222-938F-0C8BC3CE660E}" srcId="{94B2B191-9441-4BA3-8A9A-6CDF88A4133B}" destId="{097F5B93-5B4C-4798-A4A1-F1391BB80EDE}" srcOrd="0" destOrd="0" parTransId="{E7530D7D-6B19-47E7-B04B-2B857422F6C7}" sibTransId="{537269FC-F3EF-45C5-8261-EEED35E86EF5}"/>
    <dgm:cxn modelId="{1F364BD3-C031-48AB-8096-B6BA41647AF3}" srcId="{904ED3B5-F961-4824-B013-1BCA4F0424C7}" destId="{BC79F36B-804A-4102-BB09-63F6DDEFADB0}" srcOrd="1" destOrd="0" parTransId="{3878C657-E754-4A48-A76E-669DBBB4835C}" sibTransId="{1ADFFBE8-5827-4899-8663-73BEE28D548A}"/>
    <dgm:cxn modelId="{FE238FDE-91E1-4610-9523-6DBB3137C2C9}" srcId="{BC79F36B-804A-4102-BB09-63F6DDEFADB0}" destId="{DCDCFDB9-D732-4F8D-BD37-469A81A536A3}" srcOrd="1" destOrd="0" parTransId="{0B3FAAF9-806F-4952-9295-048220E585C7}" sibTransId="{CD8C2759-477B-4CD0-9FD7-615575616DAA}"/>
    <dgm:cxn modelId="{B6AB31E7-B257-4C30-8CD8-8763D6C83D5C}" srcId="{BC79F36B-804A-4102-BB09-63F6DDEFADB0}" destId="{83102D38-534A-4E53-BAC6-3006A92EF114}" srcOrd="0" destOrd="0" parTransId="{F90359AD-2695-49FC-A6A8-DD9E2932FC14}" sibTransId="{27F20FC2-288D-4C64-8EE8-04FF78D29B0F}"/>
    <dgm:cxn modelId="{6059A364-45AF-4002-9A1A-43C3B8FA5441}" type="presParOf" srcId="{0D6300D5-4EFE-4304-A5EB-5F889F794802}" destId="{288C3319-28C1-4B07-829E-1B60C2C0D70B}" srcOrd="0" destOrd="0" presId="urn:microsoft.com/office/officeart/2005/8/layout/hierarchy4"/>
    <dgm:cxn modelId="{69BC8DF4-F017-4B32-988D-A03E05920BB1}" type="presParOf" srcId="{288C3319-28C1-4B07-829E-1B60C2C0D70B}" destId="{D5FB062B-B9A8-40D4-B2FE-7A7E6A81B8A5}" srcOrd="0" destOrd="0" presId="urn:microsoft.com/office/officeart/2005/8/layout/hierarchy4"/>
    <dgm:cxn modelId="{197B7FB2-347C-4946-9091-6402A7263497}" type="presParOf" srcId="{288C3319-28C1-4B07-829E-1B60C2C0D70B}" destId="{5628FC4A-F415-4C51-9003-16FD96A7D585}" srcOrd="1" destOrd="0" presId="urn:microsoft.com/office/officeart/2005/8/layout/hierarchy4"/>
    <dgm:cxn modelId="{5EA2C164-556F-4154-A88D-86CAE7558960}" type="presParOf" srcId="{288C3319-28C1-4B07-829E-1B60C2C0D70B}" destId="{30E382EA-56D4-4A29-B2CD-E0F4F0A6862C}" srcOrd="2" destOrd="0" presId="urn:microsoft.com/office/officeart/2005/8/layout/hierarchy4"/>
    <dgm:cxn modelId="{22E9D0C3-78DC-4E7A-AE87-4531FC692905}" type="presParOf" srcId="{30E382EA-56D4-4A29-B2CD-E0F4F0A6862C}" destId="{068337A2-A964-4FEA-B670-1E984866910B}" srcOrd="0" destOrd="0" presId="urn:microsoft.com/office/officeart/2005/8/layout/hierarchy4"/>
    <dgm:cxn modelId="{723DBF85-F897-4E69-9FB3-4D75673DFF93}" type="presParOf" srcId="{068337A2-A964-4FEA-B670-1E984866910B}" destId="{C4B125BF-9C1D-4085-A94A-91744C6CB485}" srcOrd="0" destOrd="0" presId="urn:microsoft.com/office/officeart/2005/8/layout/hierarchy4"/>
    <dgm:cxn modelId="{9BA717AF-3942-48FE-AD77-DA5CECF7254F}" type="presParOf" srcId="{068337A2-A964-4FEA-B670-1E984866910B}" destId="{D6C7A0AF-D40D-4F08-A88D-6B4BD61EB8B4}" srcOrd="1" destOrd="0" presId="urn:microsoft.com/office/officeart/2005/8/layout/hierarchy4"/>
    <dgm:cxn modelId="{A03F29A0-D37B-41BC-969B-B49EC2041909}" type="presParOf" srcId="{068337A2-A964-4FEA-B670-1E984866910B}" destId="{4E51C123-C12C-4A77-8523-E7E1C5CEC37C}" srcOrd="2" destOrd="0" presId="urn:microsoft.com/office/officeart/2005/8/layout/hierarchy4"/>
    <dgm:cxn modelId="{DAD7AC07-6846-4000-859A-8A2EFA54E83B}" type="presParOf" srcId="{4E51C123-C12C-4A77-8523-E7E1C5CEC37C}" destId="{BEB18F9C-DCBA-4531-AA9F-1084FE695DCE}" srcOrd="0" destOrd="0" presId="urn:microsoft.com/office/officeart/2005/8/layout/hierarchy4"/>
    <dgm:cxn modelId="{E9F8769D-4553-4C32-8160-69F7971E9D8D}" type="presParOf" srcId="{BEB18F9C-DCBA-4531-AA9F-1084FE695DCE}" destId="{735B2106-41A0-4B27-BB17-0236EE9D3F68}" srcOrd="0" destOrd="0" presId="urn:microsoft.com/office/officeart/2005/8/layout/hierarchy4"/>
    <dgm:cxn modelId="{E932F7B1-C0BA-4D2D-80D6-F58E39034314}" type="presParOf" srcId="{BEB18F9C-DCBA-4531-AA9F-1084FE695DCE}" destId="{68C07600-D95D-41F4-B3E3-CFFC01B56440}" srcOrd="1" destOrd="0" presId="urn:microsoft.com/office/officeart/2005/8/layout/hierarchy4"/>
    <dgm:cxn modelId="{ECEE7C9A-906C-4162-B72C-BEDF13338CD5}" type="presParOf" srcId="{4E51C123-C12C-4A77-8523-E7E1C5CEC37C}" destId="{988CB635-FDD7-4046-9AAD-FCCF228424DF}" srcOrd="1" destOrd="0" presId="urn:microsoft.com/office/officeart/2005/8/layout/hierarchy4"/>
    <dgm:cxn modelId="{C97E3D25-B156-493D-ABF1-BFD0F7BCCFBB}" type="presParOf" srcId="{4E51C123-C12C-4A77-8523-E7E1C5CEC37C}" destId="{3257DC21-F70A-490F-9AEA-ADA302EE836F}" srcOrd="2" destOrd="0" presId="urn:microsoft.com/office/officeart/2005/8/layout/hierarchy4"/>
    <dgm:cxn modelId="{EDE58538-EA56-4210-B808-BD700423C30A}" type="presParOf" srcId="{3257DC21-F70A-490F-9AEA-ADA302EE836F}" destId="{79474BF1-4C2F-4CD6-925F-41E6A23A261E}" srcOrd="0" destOrd="0" presId="urn:microsoft.com/office/officeart/2005/8/layout/hierarchy4"/>
    <dgm:cxn modelId="{1A5FD185-4177-4807-89B6-3674F2A216B2}" type="presParOf" srcId="{3257DC21-F70A-490F-9AEA-ADA302EE836F}" destId="{031A7AEB-ABA7-419D-9C02-9F3B22858BBD}" srcOrd="1" destOrd="0" presId="urn:microsoft.com/office/officeart/2005/8/layout/hierarchy4"/>
    <dgm:cxn modelId="{CB88CE22-7E6C-4CE0-B093-2532F3DC695B}" type="presParOf" srcId="{3257DC21-F70A-490F-9AEA-ADA302EE836F}" destId="{577381AC-9082-435E-AAAA-A96E6557B589}" srcOrd="2" destOrd="0" presId="urn:microsoft.com/office/officeart/2005/8/layout/hierarchy4"/>
    <dgm:cxn modelId="{B77A5E59-2F46-46BB-A3D9-4F8A8D338C4A}" type="presParOf" srcId="{577381AC-9082-435E-AAAA-A96E6557B589}" destId="{15690BCD-80B2-4A9A-905F-CB715D00A103}" srcOrd="0" destOrd="0" presId="urn:microsoft.com/office/officeart/2005/8/layout/hierarchy4"/>
    <dgm:cxn modelId="{86AA7C34-2CB0-4CD3-9A5D-C07F68C92324}" type="presParOf" srcId="{15690BCD-80B2-4A9A-905F-CB715D00A103}" destId="{EDF13DB2-C7D4-49A1-A88B-6E9505CF7454}" srcOrd="0" destOrd="0" presId="urn:microsoft.com/office/officeart/2005/8/layout/hierarchy4"/>
    <dgm:cxn modelId="{EF0A6223-7DE5-4BE3-8C01-47CBCA0C008E}" type="presParOf" srcId="{15690BCD-80B2-4A9A-905F-CB715D00A103}" destId="{29232605-C376-4C4D-90A7-BFC6298B8C26}" srcOrd="1" destOrd="0" presId="urn:microsoft.com/office/officeart/2005/8/layout/hierarchy4"/>
    <dgm:cxn modelId="{92CB05E9-8723-4C82-927B-E2FDC71EFBF0}" type="presParOf" srcId="{577381AC-9082-435E-AAAA-A96E6557B589}" destId="{C3E53158-1E28-47E0-B931-158E00DFF825}" srcOrd="1" destOrd="0" presId="urn:microsoft.com/office/officeart/2005/8/layout/hierarchy4"/>
    <dgm:cxn modelId="{165B3919-C30B-43CA-8AB9-551EA16C1AA1}" type="presParOf" srcId="{577381AC-9082-435E-AAAA-A96E6557B589}" destId="{490ADD43-3D36-4C76-89E7-5A9660EF13F5}" srcOrd="2" destOrd="0" presId="urn:microsoft.com/office/officeart/2005/8/layout/hierarchy4"/>
    <dgm:cxn modelId="{30DD7C1B-11E8-4F59-B1E5-1127F8C7229F}" type="presParOf" srcId="{490ADD43-3D36-4C76-89E7-5A9660EF13F5}" destId="{8D82D2C7-D866-4227-9AA3-0B4BAFC7ECB9}" srcOrd="0" destOrd="0" presId="urn:microsoft.com/office/officeart/2005/8/layout/hierarchy4"/>
    <dgm:cxn modelId="{AAB9F999-00DD-4F48-A26C-C96F58ED3BF2}" type="presParOf" srcId="{490ADD43-3D36-4C76-89E7-5A9660EF13F5}" destId="{09020B8E-2CB5-4FCA-B6BB-6E3BF71EC4C7}" srcOrd="1" destOrd="0" presId="urn:microsoft.com/office/officeart/2005/8/layout/hierarchy4"/>
    <dgm:cxn modelId="{0991E170-EAA4-456A-8F22-34A605316E7B}" type="presParOf" srcId="{577381AC-9082-435E-AAAA-A96E6557B589}" destId="{44DFAC11-2426-4FC9-954B-8C142090B461}" srcOrd="3" destOrd="0" presId="urn:microsoft.com/office/officeart/2005/8/layout/hierarchy4"/>
    <dgm:cxn modelId="{2659CCA7-B98E-4D1B-8680-4289A5EF2E74}" type="presParOf" srcId="{577381AC-9082-435E-AAAA-A96E6557B589}" destId="{9105DD9E-E96D-48C2-80C4-6B8254C846F3}" srcOrd="4" destOrd="0" presId="urn:microsoft.com/office/officeart/2005/8/layout/hierarchy4"/>
    <dgm:cxn modelId="{360EA0C2-D401-418F-B440-C453B48CE6F0}" type="presParOf" srcId="{9105DD9E-E96D-48C2-80C4-6B8254C846F3}" destId="{DC1F7EC1-7EEB-4E9B-88C0-10F3571BFF79}" srcOrd="0" destOrd="0" presId="urn:microsoft.com/office/officeart/2005/8/layout/hierarchy4"/>
    <dgm:cxn modelId="{F7D57F54-32B8-4725-BDE0-C25E02C3803F}" type="presParOf" srcId="{9105DD9E-E96D-48C2-80C4-6B8254C846F3}" destId="{5F7DDB42-1854-44B3-BAFF-DE0F78C626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4091BB-A048-4270-81DF-559E685323DC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AF4B7259-206F-47D0-841E-B4A6E84C3B11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além destas três, poderíamos lembrar ainda de muitas outras diferenças</a:t>
          </a:r>
        </a:p>
      </dgm:t>
    </dgm:pt>
    <dgm:pt modelId="{0D360B1A-2938-431D-837A-127F306F6B1F}" type="parTrans" cxnId="{2AF32C01-6AE8-4CF8-8CE6-8F00849CAD32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092B4B-E07F-4F1B-97FF-B53613F34820}" type="sibTrans" cxnId="{2AF32C01-6AE8-4CF8-8CE6-8F00849CAD32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C0B88F-2D62-43B1-B9D4-C476104A9DD3}">
      <dgm:prSet phldrT="[Texto]" custT="1"/>
      <dgm:spPr/>
      <dgm:t>
        <a:bodyPr/>
        <a:lstStyle/>
        <a:p>
          <a:r>
            <a: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 cinema, ao contrário da literatura, é um evento, um ritual para o qual nos vestimos, saímos de casa e pagamos ingresso, um ritual compartilhado com outros espectadores</a:t>
          </a:r>
        </a:p>
      </dgm:t>
    </dgm:pt>
    <dgm:pt modelId="{12E596F2-2918-43B5-A46C-DA1FC015235E}" type="parTrans" cxnId="{FB8369CA-AD56-449B-BD26-19188F6420E2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F2E134-A097-4BEB-82B4-319E98CC1F11}" type="sibTrans" cxnId="{FB8369CA-AD56-449B-BD26-19188F6420E2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E98D51-E22E-42DF-AAAC-B8E5049213B4}">
      <dgm:prSet phldrT="[Texto]" custT="1"/>
      <dgm:spPr/>
      <dgm:t>
        <a:bodyPr/>
        <a:lstStyle/>
        <a:p>
          <a:r>
            <a: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 cinema é um trabalho coletivo, ao contrário do texto, quase sempre expressão de um indivíduo</a:t>
          </a:r>
        </a:p>
      </dgm:t>
    </dgm:pt>
    <dgm:pt modelId="{FD9D6214-8BAF-47E2-8D19-107581D1515E}" type="parTrans" cxnId="{468BE728-0458-4A73-8106-D126860A4F3D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53AEA7-8F8F-4A63-9F99-8116183FF794}" type="sibTrans" cxnId="{468BE728-0458-4A73-8106-D126860A4F3D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EE78F3-C2BA-49A3-9DF4-E10D1057506C}">
      <dgm:prSet phldrT="[Texto]" custT="1"/>
      <dgm:spPr/>
      <dgm:t>
        <a:bodyPr/>
        <a:lstStyle/>
        <a:p>
          <a:r>
            <a: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 linguagem cinematográfica, ao contrário do texto, é intuitiva, ninguém precisa ser alfabetizado para entender um filme</a:t>
          </a:r>
        </a:p>
      </dgm:t>
    </dgm:pt>
    <dgm:pt modelId="{FB83A677-8A68-4318-80B8-E038547672CB}" type="parTrans" cxnId="{2F92DCF8-9972-4390-B7DF-9AFA8D38CCC7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8AA411-EAAE-4705-8605-821CF6EE819F}" type="sibTrans" cxnId="{2F92DCF8-9972-4390-B7DF-9AFA8D38CCC7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1E1043-D8D8-4869-852E-9F8FB60AB3BC}">
      <dgm:prSet custT="1"/>
      <dgm:spPr/>
      <dgm:t>
        <a:bodyPr/>
        <a:lstStyle/>
        <a:p>
          <a:r>
            <a: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importante lembrar que o cinema não é só literatura</a:t>
          </a:r>
        </a:p>
        <a:p>
          <a:r>
            <a: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ele mistura fotografia, teatro, música, dança, pintura e literatura, criando a sua própria linguagem, que está em constante transformação, como qualquer linguagem</a:t>
          </a:r>
        </a:p>
      </dgm:t>
    </dgm:pt>
    <dgm:pt modelId="{CCEC4B75-ECC1-4C8D-A05F-F736085F2EC0}" type="parTrans" cxnId="{C7A3A7CA-EFC1-4E4B-AD94-4F3EF880368F}">
      <dgm:prSet/>
      <dgm:spPr/>
      <dgm:t>
        <a:bodyPr/>
        <a:lstStyle/>
        <a:p>
          <a:endParaRPr lang="pt-BR"/>
        </a:p>
      </dgm:t>
    </dgm:pt>
    <dgm:pt modelId="{8A03FCB3-45DD-4BFC-8EBA-21122D1ED85A}" type="sibTrans" cxnId="{C7A3A7CA-EFC1-4E4B-AD94-4F3EF880368F}">
      <dgm:prSet/>
      <dgm:spPr/>
      <dgm:t>
        <a:bodyPr/>
        <a:lstStyle/>
        <a:p>
          <a:endParaRPr lang="pt-BR"/>
        </a:p>
      </dgm:t>
    </dgm:pt>
    <dgm:pt modelId="{880EB3EA-CC5B-4084-B475-E5E9E702598F}" type="pres">
      <dgm:prSet presAssocID="{324091BB-A048-4270-81DF-559E685323D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FEDE7FC-AB66-414F-B118-17DFA2A266E2}" type="pres">
      <dgm:prSet presAssocID="{AF4B7259-206F-47D0-841E-B4A6E84C3B11}" presName="singleCycle" presStyleCnt="0"/>
      <dgm:spPr/>
    </dgm:pt>
    <dgm:pt modelId="{32E7A7B7-6295-4362-8F89-A5221B437F16}" type="pres">
      <dgm:prSet presAssocID="{AF4B7259-206F-47D0-841E-B4A6E84C3B11}" presName="singleCenter" presStyleLbl="node1" presStyleIdx="0" presStyleCnt="5">
        <dgm:presLayoutVars>
          <dgm:chMax val="7"/>
          <dgm:chPref val="7"/>
        </dgm:presLayoutVars>
      </dgm:prSet>
      <dgm:spPr/>
    </dgm:pt>
    <dgm:pt modelId="{9D9AF66F-1B1A-44CA-B540-639799623F11}" type="pres">
      <dgm:prSet presAssocID="{12E596F2-2918-43B5-A46C-DA1FC015235E}" presName="Name56" presStyleLbl="parChTrans1D2" presStyleIdx="0" presStyleCnt="4"/>
      <dgm:spPr/>
    </dgm:pt>
    <dgm:pt modelId="{FADE674F-D05A-4B9B-8712-5F352C8B22C5}" type="pres">
      <dgm:prSet presAssocID="{BEC0B88F-2D62-43B1-B9D4-C476104A9DD3}" presName="text0" presStyleLbl="node1" presStyleIdx="1" presStyleCnt="5" custScaleX="361827" custRadScaleRad="95446">
        <dgm:presLayoutVars>
          <dgm:bulletEnabled val="1"/>
        </dgm:presLayoutVars>
      </dgm:prSet>
      <dgm:spPr/>
    </dgm:pt>
    <dgm:pt modelId="{F4A27B53-606A-4254-9ECB-580B7C6C2C1D}" type="pres">
      <dgm:prSet presAssocID="{FD9D6214-8BAF-47E2-8D19-107581D1515E}" presName="Name56" presStyleLbl="parChTrans1D2" presStyleIdx="1" presStyleCnt="4"/>
      <dgm:spPr/>
    </dgm:pt>
    <dgm:pt modelId="{86DA0119-BC50-4349-BE46-071C9A26A3BE}" type="pres">
      <dgm:prSet presAssocID="{D9E98D51-E22E-42DF-AAAC-B8E5049213B4}" presName="text0" presStyleLbl="node1" presStyleIdx="2" presStyleCnt="5" custScaleX="195797" custRadScaleRad="162036" custRadScaleInc="-1859">
        <dgm:presLayoutVars>
          <dgm:bulletEnabled val="1"/>
        </dgm:presLayoutVars>
      </dgm:prSet>
      <dgm:spPr/>
    </dgm:pt>
    <dgm:pt modelId="{5FC894B0-7529-4EAC-A4B7-6CCBF088A736}" type="pres">
      <dgm:prSet presAssocID="{FB83A677-8A68-4318-80B8-E038547672CB}" presName="Name56" presStyleLbl="parChTrans1D2" presStyleIdx="2" presStyleCnt="4"/>
      <dgm:spPr/>
    </dgm:pt>
    <dgm:pt modelId="{DCBB4A30-1C7D-4C81-BB0A-4BB752207317}" type="pres">
      <dgm:prSet presAssocID="{67EE78F3-C2BA-49A3-9DF4-E10D1057506C}" presName="text0" presStyleLbl="node1" presStyleIdx="3" presStyleCnt="5" custScaleX="228305" custRadScaleRad="95469" custRadScaleInc="898">
        <dgm:presLayoutVars>
          <dgm:bulletEnabled val="1"/>
        </dgm:presLayoutVars>
      </dgm:prSet>
      <dgm:spPr/>
    </dgm:pt>
    <dgm:pt modelId="{3D3A2DE1-3470-4548-806B-CB1D9FE87246}" type="pres">
      <dgm:prSet presAssocID="{CCEC4B75-ECC1-4C8D-A05F-F736085F2EC0}" presName="Name56" presStyleLbl="parChTrans1D2" presStyleIdx="3" presStyleCnt="4"/>
      <dgm:spPr/>
    </dgm:pt>
    <dgm:pt modelId="{51EFE648-3843-453B-9E95-AF5A2CBE0CEA}" type="pres">
      <dgm:prSet presAssocID="{911E1043-D8D8-4869-852E-9F8FB60AB3BC}" presName="text0" presStyleLbl="node1" presStyleIdx="4" presStyleCnt="5" custScaleX="229797" custScaleY="151767" custRadScaleRad="164237">
        <dgm:presLayoutVars>
          <dgm:bulletEnabled val="1"/>
        </dgm:presLayoutVars>
      </dgm:prSet>
      <dgm:spPr/>
    </dgm:pt>
  </dgm:ptLst>
  <dgm:cxnLst>
    <dgm:cxn modelId="{2AF32C01-6AE8-4CF8-8CE6-8F00849CAD32}" srcId="{324091BB-A048-4270-81DF-559E685323DC}" destId="{AF4B7259-206F-47D0-841E-B4A6E84C3B11}" srcOrd="0" destOrd="0" parTransId="{0D360B1A-2938-431D-837A-127F306F6B1F}" sibTransId="{CF092B4B-E07F-4F1B-97FF-B53613F34820}"/>
    <dgm:cxn modelId="{468BE728-0458-4A73-8106-D126860A4F3D}" srcId="{AF4B7259-206F-47D0-841E-B4A6E84C3B11}" destId="{D9E98D51-E22E-42DF-AAAC-B8E5049213B4}" srcOrd="1" destOrd="0" parTransId="{FD9D6214-8BAF-47E2-8D19-107581D1515E}" sibTransId="{9053AEA7-8F8F-4A63-9F99-8116183FF794}"/>
    <dgm:cxn modelId="{DAB72332-5A14-4D0C-88D2-CD963EAA786A}" type="presOf" srcId="{BEC0B88F-2D62-43B1-B9D4-C476104A9DD3}" destId="{FADE674F-D05A-4B9B-8712-5F352C8B22C5}" srcOrd="0" destOrd="0" presId="urn:microsoft.com/office/officeart/2008/layout/RadialCluster"/>
    <dgm:cxn modelId="{41668462-B89B-413B-AB0A-FC2ED8476DF9}" type="presOf" srcId="{12E596F2-2918-43B5-A46C-DA1FC015235E}" destId="{9D9AF66F-1B1A-44CA-B540-639799623F11}" srcOrd="0" destOrd="0" presId="urn:microsoft.com/office/officeart/2008/layout/RadialCluster"/>
    <dgm:cxn modelId="{349D5151-ECA4-4FB5-9411-7C27A3970388}" type="presOf" srcId="{FB83A677-8A68-4318-80B8-E038547672CB}" destId="{5FC894B0-7529-4EAC-A4B7-6CCBF088A736}" srcOrd="0" destOrd="0" presId="urn:microsoft.com/office/officeart/2008/layout/RadialCluster"/>
    <dgm:cxn modelId="{4999D356-A973-4CAC-931A-705EC9AEAEDA}" type="presOf" srcId="{D9E98D51-E22E-42DF-AAAC-B8E5049213B4}" destId="{86DA0119-BC50-4349-BE46-071C9A26A3BE}" srcOrd="0" destOrd="0" presId="urn:microsoft.com/office/officeart/2008/layout/RadialCluster"/>
    <dgm:cxn modelId="{FA271D8D-2AE9-4834-BA79-211574AEC33B}" type="presOf" srcId="{CCEC4B75-ECC1-4C8D-A05F-F736085F2EC0}" destId="{3D3A2DE1-3470-4548-806B-CB1D9FE87246}" srcOrd="0" destOrd="0" presId="urn:microsoft.com/office/officeart/2008/layout/RadialCluster"/>
    <dgm:cxn modelId="{FFBB039F-51E5-49EE-B3B1-20D7BFB36531}" type="presOf" srcId="{67EE78F3-C2BA-49A3-9DF4-E10D1057506C}" destId="{DCBB4A30-1C7D-4C81-BB0A-4BB752207317}" srcOrd="0" destOrd="0" presId="urn:microsoft.com/office/officeart/2008/layout/RadialCluster"/>
    <dgm:cxn modelId="{F31363A3-DA7F-4EFE-9A48-C79387C7A5CE}" type="presOf" srcId="{324091BB-A048-4270-81DF-559E685323DC}" destId="{880EB3EA-CC5B-4084-B475-E5E9E702598F}" srcOrd="0" destOrd="0" presId="urn:microsoft.com/office/officeart/2008/layout/RadialCluster"/>
    <dgm:cxn modelId="{499FA6BC-D008-43B1-B142-F3954FD6720D}" type="presOf" srcId="{911E1043-D8D8-4869-852E-9F8FB60AB3BC}" destId="{51EFE648-3843-453B-9E95-AF5A2CBE0CEA}" srcOrd="0" destOrd="0" presId="urn:microsoft.com/office/officeart/2008/layout/RadialCluster"/>
    <dgm:cxn modelId="{FB8369CA-AD56-449B-BD26-19188F6420E2}" srcId="{AF4B7259-206F-47D0-841E-B4A6E84C3B11}" destId="{BEC0B88F-2D62-43B1-B9D4-C476104A9DD3}" srcOrd="0" destOrd="0" parTransId="{12E596F2-2918-43B5-A46C-DA1FC015235E}" sibTransId="{FBF2E134-A097-4BEB-82B4-319E98CC1F11}"/>
    <dgm:cxn modelId="{C7A3A7CA-EFC1-4E4B-AD94-4F3EF880368F}" srcId="{AF4B7259-206F-47D0-841E-B4A6E84C3B11}" destId="{911E1043-D8D8-4869-852E-9F8FB60AB3BC}" srcOrd="3" destOrd="0" parTransId="{CCEC4B75-ECC1-4C8D-A05F-F736085F2EC0}" sibTransId="{8A03FCB3-45DD-4BFC-8EBA-21122D1ED85A}"/>
    <dgm:cxn modelId="{1C9F7CCB-B33E-442A-BA09-583DFFC0D20B}" type="presOf" srcId="{FD9D6214-8BAF-47E2-8D19-107581D1515E}" destId="{F4A27B53-606A-4254-9ECB-580B7C6C2C1D}" srcOrd="0" destOrd="0" presId="urn:microsoft.com/office/officeart/2008/layout/RadialCluster"/>
    <dgm:cxn modelId="{D792ACE6-A443-4DA4-97B2-269DF656DB74}" type="presOf" srcId="{AF4B7259-206F-47D0-841E-B4A6E84C3B11}" destId="{32E7A7B7-6295-4362-8F89-A5221B437F16}" srcOrd="0" destOrd="0" presId="urn:microsoft.com/office/officeart/2008/layout/RadialCluster"/>
    <dgm:cxn modelId="{2F92DCF8-9972-4390-B7DF-9AFA8D38CCC7}" srcId="{AF4B7259-206F-47D0-841E-B4A6E84C3B11}" destId="{67EE78F3-C2BA-49A3-9DF4-E10D1057506C}" srcOrd="2" destOrd="0" parTransId="{FB83A677-8A68-4318-80B8-E038547672CB}" sibTransId="{AD8AA411-EAAE-4705-8605-821CF6EE819F}"/>
    <dgm:cxn modelId="{B7D6838D-F631-497A-A1BF-70054CE0FD35}" type="presParOf" srcId="{880EB3EA-CC5B-4084-B475-E5E9E702598F}" destId="{7FEDE7FC-AB66-414F-B118-17DFA2A266E2}" srcOrd="0" destOrd="0" presId="urn:microsoft.com/office/officeart/2008/layout/RadialCluster"/>
    <dgm:cxn modelId="{DDF4FBC2-270E-4E51-8ADD-C2E3D315EF87}" type="presParOf" srcId="{7FEDE7FC-AB66-414F-B118-17DFA2A266E2}" destId="{32E7A7B7-6295-4362-8F89-A5221B437F16}" srcOrd="0" destOrd="0" presId="urn:microsoft.com/office/officeart/2008/layout/RadialCluster"/>
    <dgm:cxn modelId="{834C852B-12AE-4CAE-A864-FC5CF9A31528}" type="presParOf" srcId="{7FEDE7FC-AB66-414F-B118-17DFA2A266E2}" destId="{9D9AF66F-1B1A-44CA-B540-639799623F11}" srcOrd="1" destOrd="0" presId="urn:microsoft.com/office/officeart/2008/layout/RadialCluster"/>
    <dgm:cxn modelId="{1EBD4668-9DC4-49E6-92A7-1458099F0F40}" type="presParOf" srcId="{7FEDE7FC-AB66-414F-B118-17DFA2A266E2}" destId="{FADE674F-D05A-4B9B-8712-5F352C8B22C5}" srcOrd="2" destOrd="0" presId="urn:microsoft.com/office/officeart/2008/layout/RadialCluster"/>
    <dgm:cxn modelId="{0A917F84-24EA-423B-A9D2-59BDFDC3C687}" type="presParOf" srcId="{7FEDE7FC-AB66-414F-B118-17DFA2A266E2}" destId="{F4A27B53-606A-4254-9ECB-580B7C6C2C1D}" srcOrd="3" destOrd="0" presId="urn:microsoft.com/office/officeart/2008/layout/RadialCluster"/>
    <dgm:cxn modelId="{F3B2CD75-5BC0-4BEC-9C9F-7E95AFA4FC65}" type="presParOf" srcId="{7FEDE7FC-AB66-414F-B118-17DFA2A266E2}" destId="{86DA0119-BC50-4349-BE46-071C9A26A3BE}" srcOrd="4" destOrd="0" presId="urn:microsoft.com/office/officeart/2008/layout/RadialCluster"/>
    <dgm:cxn modelId="{ADC740DF-A7C7-492D-86D3-E67EA44DDD75}" type="presParOf" srcId="{7FEDE7FC-AB66-414F-B118-17DFA2A266E2}" destId="{5FC894B0-7529-4EAC-A4B7-6CCBF088A736}" srcOrd="5" destOrd="0" presId="urn:microsoft.com/office/officeart/2008/layout/RadialCluster"/>
    <dgm:cxn modelId="{805750C0-E8D2-4C57-A0A8-976998CB8CAA}" type="presParOf" srcId="{7FEDE7FC-AB66-414F-B118-17DFA2A266E2}" destId="{DCBB4A30-1C7D-4C81-BB0A-4BB752207317}" srcOrd="6" destOrd="0" presId="urn:microsoft.com/office/officeart/2008/layout/RadialCluster"/>
    <dgm:cxn modelId="{3CEF2C51-DBFD-4C67-A6C4-54693CCC5EA6}" type="presParOf" srcId="{7FEDE7FC-AB66-414F-B118-17DFA2A266E2}" destId="{3D3A2DE1-3470-4548-806B-CB1D9FE87246}" srcOrd="7" destOrd="0" presId="urn:microsoft.com/office/officeart/2008/layout/RadialCluster"/>
    <dgm:cxn modelId="{4928695B-8D97-448B-9E39-E7EFE56B89EB}" type="presParOf" srcId="{7FEDE7FC-AB66-414F-B118-17DFA2A266E2}" destId="{51EFE648-3843-453B-9E95-AF5A2CBE0CEA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7ECC70-028A-4345-8869-393907619FA8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4EDC9019-005D-4742-8A89-52058F45F482}">
      <dgm:prSet phldrT="[Texto]"/>
      <dgm:spPr/>
      <dgm:t>
        <a:bodyPr/>
        <a:lstStyle/>
        <a:p>
          <a:r>
            <a:rPr lang="pt-BR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 linguagem audiovisual, tendo como base a literatura ou não, tem dado, neste século de existência, uma enorme contribuição ao acervo do conhecimento humano</a:t>
          </a:r>
          <a:endParaRPr lang="pt-BR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CE8514-752C-4A53-8771-4692B79F4A32}" type="parTrans" cxnId="{9359485D-0A33-4B8C-9356-7835FC14580C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3A6884-E007-4F30-8D23-F879BCB4153C}" type="sibTrans" cxnId="{9359485D-0A33-4B8C-9356-7835FC14580C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1AD44B-5B44-42C8-9CFA-4CF8DF35FF71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 relações entre o cinema e a literatura são antigas e nem sempre amistosas</a:t>
          </a:r>
        </a:p>
        <a:p>
          <a:r>
            <a: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antes da invenção do direito autoral, em 1910, os cineastas simplesmente roubavam histórias dos livros</a:t>
          </a:r>
        </a:p>
      </dgm:t>
    </dgm:pt>
    <dgm:pt modelId="{968675F3-F7E6-405D-B053-D41C8302BCDA}" type="parTrans" cxnId="{16C47636-1B3C-4CA0-9328-4D0D9DA7AF62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8E542B-8A4A-405B-B4AA-99B07AA416F8}" type="sibTrans" cxnId="{16C47636-1B3C-4CA0-9328-4D0D9DA7AF62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C051DB-E165-46CF-B067-7089B5919E01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 literatura é uma forma de expressão muitíssimo mais complexa que o cinema, não só pelo seu acesso fácil ao inconsciente alheio, mas também porque começou quatro ou cinco mil anos antes</a:t>
          </a:r>
        </a:p>
      </dgm:t>
    </dgm:pt>
    <dgm:pt modelId="{30E5F913-0A51-40E9-AB88-C092924C937B}" type="parTrans" cxnId="{DAAB61D2-20C6-47F5-93FE-60B70678BBED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EA300B-3B1B-4DAD-BC76-C44C01CE8D11}" type="sibTrans" cxnId="{DAAB61D2-20C6-47F5-93FE-60B70678BBED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11E9B3-89A8-4C8B-8EA7-BFA86C728DD7}">
      <dgm:prSet/>
      <dgm:spPr/>
      <dgm:t>
        <a:bodyPr/>
        <a:lstStyle/>
        <a:p>
          <a:r>
            <a:rPr lang="pt-BR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 cinema sempre aprendeu com a literatura, não só filmando suas histórias, mas também reproduzindo seus procedimentos narrativos</a:t>
          </a:r>
        </a:p>
      </dgm:t>
    </dgm:pt>
    <dgm:pt modelId="{87DF6E2B-1FA8-4EE2-871C-A5D1881133FA}" type="parTrans" cxnId="{153BF27D-98DA-49D3-B9D3-A4892D799915}">
      <dgm:prSet/>
      <dgm:spPr/>
      <dgm:t>
        <a:bodyPr/>
        <a:lstStyle/>
        <a:p>
          <a:endParaRPr lang="pt-BR"/>
        </a:p>
      </dgm:t>
    </dgm:pt>
    <dgm:pt modelId="{7CE805FF-1D35-483B-83BB-736F943C1415}" type="sibTrans" cxnId="{153BF27D-98DA-49D3-B9D3-A4892D799915}">
      <dgm:prSet/>
      <dgm:spPr/>
      <dgm:t>
        <a:bodyPr/>
        <a:lstStyle/>
        <a:p>
          <a:endParaRPr lang="pt-BR"/>
        </a:p>
      </dgm:t>
    </dgm:pt>
    <dgm:pt modelId="{E1706A5D-5E72-4495-8657-99C4CA036850}" type="pres">
      <dgm:prSet presAssocID="{A17ECC70-028A-4345-8869-393907619FA8}" presName="CompostProcess" presStyleCnt="0">
        <dgm:presLayoutVars>
          <dgm:dir/>
          <dgm:resizeHandles val="exact"/>
        </dgm:presLayoutVars>
      </dgm:prSet>
      <dgm:spPr/>
    </dgm:pt>
    <dgm:pt modelId="{E3884F7C-9E9A-4B57-9F55-AB9CAF9B6742}" type="pres">
      <dgm:prSet presAssocID="{A17ECC70-028A-4345-8869-393907619FA8}" presName="arrow" presStyleLbl="bgShp" presStyleIdx="0" presStyleCnt="1"/>
      <dgm:spPr/>
    </dgm:pt>
    <dgm:pt modelId="{0E2EA35D-2D76-4734-88C8-8837DFED8FB8}" type="pres">
      <dgm:prSet presAssocID="{A17ECC70-028A-4345-8869-393907619FA8}" presName="linearProcess" presStyleCnt="0"/>
      <dgm:spPr/>
    </dgm:pt>
    <dgm:pt modelId="{C18F0883-2D84-42F3-A35C-F307BD62C071}" type="pres">
      <dgm:prSet presAssocID="{4EDC9019-005D-4742-8A89-52058F45F482}" presName="textNode" presStyleLbl="node1" presStyleIdx="0" presStyleCnt="4">
        <dgm:presLayoutVars>
          <dgm:bulletEnabled val="1"/>
        </dgm:presLayoutVars>
      </dgm:prSet>
      <dgm:spPr/>
    </dgm:pt>
    <dgm:pt modelId="{D222C595-546B-49E3-A163-AC5C76CE3D9D}" type="pres">
      <dgm:prSet presAssocID="{E23A6884-E007-4F30-8D23-F879BCB4153C}" presName="sibTrans" presStyleCnt="0"/>
      <dgm:spPr/>
    </dgm:pt>
    <dgm:pt modelId="{807220BE-035C-4544-9C2C-C46BA7122316}" type="pres">
      <dgm:prSet presAssocID="{291AD44B-5B44-42C8-9CFA-4CF8DF35FF71}" presName="textNode" presStyleLbl="node1" presStyleIdx="1" presStyleCnt="4">
        <dgm:presLayoutVars>
          <dgm:bulletEnabled val="1"/>
        </dgm:presLayoutVars>
      </dgm:prSet>
      <dgm:spPr/>
    </dgm:pt>
    <dgm:pt modelId="{C20A108B-0E03-491F-8E5B-4F6375D635EC}" type="pres">
      <dgm:prSet presAssocID="{0E8E542B-8A4A-405B-B4AA-99B07AA416F8}" presName="sibTrans" presStyleCnt="0"/>
      <dgm:spPr/>
    </dgm:pt>
    <dgm:pt modelId="{BED86340-0CCD-481D-A423-2800BAEA23E5}" type="pres">
      <dgm:prSet presAssocID="{A6C051DB-E165-46CF-B067-7089B5919E01}" presName="textNode" presStyleLbl="node1" presStyleIdx="2" presStyleCnt="4">
        <dgm:presLayoutVars>
          <dgm:bulletEnabled val="1"/>
        </dgm:presLayoutVars>
      </dgm:prSet>
      <dgm:spPr/>
    </dgm:pt>
    <dgm:pt modelId="{FDF1312B-35E7-412D-BAF6-32210B5B2BED}" type="pres">
      <dgm:prSet presAssocID="{72EA300B-3B1B-4DAD-BC76-C44C01CE8D11}" presName="sibTrans" presStyleCnt="0"/>
      <dgm:spPr/>
    </dgm:pt>
    <dgm:pt modelId="{C2DAB205-BED6-4519-A97F-B700F137C3BA}" type="pres">
      <dgm:prSet presAssocID="{F111E9B3-89A8-4C8B-8EA7-BFA86C728DD7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16C47636-1B3C-4CA0-9328-4D0D9DA7AF62}" srcId="{A17ECC70-028A-4345-8869-393907619FA8}" destId="{291AD44B-5B44-42C8-9CFA-4CF8DF35FF71}" srcOrd="1" destOrd="0" parTransId="{968675F3-F7E6-405D-B053-D41C8302BCDA}" sibTransId="{0E8E542B-8A4A-405B-B4AA-99B07AA416F8}"/>
    <dgm:cxn modelId="{9359485D-0A33-4B8C-9356-7835FC14580C}" srcId="{A17ECC70-028A-4345-8869-393907619FA8}" destId="{4EDC9019-005D-4742-8A89-52058F45F482}" srcOrd="0" destOrd="0" parTransId="{85CE8514-752C-4A53-8771-4692B79F4A32}" sibTransId="{E23A6884-E007-4F30-8D23-F879BCB4153C}"/>
    <dgm:cxn modelId="{74E5E14B-4511-4355-9A07-8DAA214354A5}" type="presOf" srcId="{F111E9B3-89A8-4C8B-8EA7-BFA86C728DD7}" destId="{C2DAB205-BED6-4519-A97F-B700F137C3BA}" srcOrd="0" destOrd="0" presId="urn:microsoft.com/office/officeart/2005/8/layout/hProcess9"/>
    <dgm:cxn modelId="{F4A10E6D-2FFE-4348-9A5C-17C121A9B4AD}" type="presOf" srcId="{A6C051DB-E165-46CF-B067-7089B5919E01}" destId="{BED86340-0CCD-481D-A423-2800BAEA23E5}" srcOrd="0" destOrd="0" presId="urn:microsoft.com/office/officeart/2005/8/layout/hProcess9"/>
    <dgm:cxn modelId="{7F5D6676-B3D0-4D41-9314-BE6A4CB1614C}" type="presOf" srcId="{4EDC9019-005D-4742-8A89-52058F45F482}" destId="{C18F0883-2D84-42F3-A35C-F307BD62C071}" srcOrd="0" destOrd="0" presId="urn:microsoft.com/office/officeart/2005/8/layout/hProcess9"/>
    <dgm:cxn modelId="{153BF27D-98DA-49D3-B9D3-A4892D799915}" srcId="{A17ECC70-028A-4345-8869-393907619FA8}" destId="{F111E9B3-89A8-4C8B-8EA7-BFA86C728DD7}" srcOrd="3" destOrd="0" parTransId="{87DF6E2B-1FA8-4EE2-871C-A5D1881133FA}" sibTransId="{7CE805FF-1D35-483B-83BB-736F943C1415}"/>
    <dgm:cxn modelId="{DAAB61D2-20C6-47F5-93FE-60B70678BBED}" srcId="{A17ECC70-028A-4345-8869-393907619FA8}" destId="{A6C051DB-E165-46CF-B067-7089B5919E01}" srcOrd="2" destOrd="0" parTransId="{30E5F913-0A51-40E9-AB88-C092924C937B}" sibTransId="{72EA300B-3B1B-4DAD-BC76-C44C01CE8D11}"/>
    <dgm:cxn modelId="{8EDE28E0-34A4-4AE5-8AB7-1CC2BBE230E7}" type="presOf" srcId="{291AD44B-5B44-42C8-9CFA-4CF8DF35FF71}" destId="{807220BE-035C-4544-9C2C-C46BA7122316}" srcOrd="0" destOrd="0" presId="urn:microsoft.com/office/officeart/2005/8/layout/hProcess9"/>
    <dgm:cxn modelId="{9522DDF5-9B50-4502-B1AB-4E61C2D44EAE}" type="presOf" srcId="{A17ECC70-028A-4345-8869-393907619FA8}" destId="{E1706A5D-5E72-4495-8657-99C4CA036850}" srcOrd="0" destOrd="0" presId="urn:microsoft.com/office/officeart/2005/8/layout/hProcess9"/>
    <dgm:cxn modelId="{0AA4264A-05B6-4726-BF70-1497F7D2E5A3}" type="presParOf" srcId="{E1706A5D-5E72-4495-8657-99C4CA036850}" destId="{E3884F7C-9E9A-4B57-9F55-AB9CAF9B6742}" srcOrd="0" destOrd="0" presId="urn:microsoft.com/office/officeart/2005/8/layout/hProcess9"/>
    <dgm:cxn modelId="{71DC156B-6D96-4294-BCEF-1D827AF7B07B}" type="presParOf" srcId="{E1706A5D-5E72-4495-8657-99C4CA036850}" destId="{0E2EA35D-2D76-4734-88C8-8837DFED8FB8}" srcOrd="1" destOrd="0" presId="urn:microsoft.com/office/officeart/2005/8/layout/hProcess9"/>
    <dgm:cxn modelId="{25DC2034-0298-40F3-AA77-32375B0E8205}" type="presParOf" srcId="{0E2EA35D-2D76-4734-88C8-8837DFED8FB8}" destId="{C18F0883-2D84-42F3-A35C-F307BD62C071}" srcOrd="0" destOrd="0" presId="urn:microsoft.com/office/officeart/2005/8/layout/hProcess9"/>
    <dgm:cxn modelId="{E72AF0D3-9CA7-4C12-A429-90157B71A55C}" type="presParOf" srcId="{0E2EA35D-2D76-4734-88C8-8837DFED8FB8}" destId="{D222C595-546B-49E3-A163-AC5C76CE3D9D}" srcOrd="1" destOrd="0" presId="urn:microsoft.com/office/officeart/2005/8/layout/hProcess9"/>
    <dgm:cxn modelId="{BD622F33-3A00-4039-A235-096E3BEB8A7F}" type="presParOf" srcId="{0E2EA35D-2D76-4734-88C8-8837DFED8FB8}" destId="{807220BE-035C-4544-9C2C-C46BA7122316}" srcOrd="2" destOrd="0" presId="urn:microsoft.com/office/officeart/2005/8/layout/hProcess9"/>
    <dgm:cxn modelId="{37755991-45D8-4377-97AE-981C4460374F}" type="presParOf" srcId="{0E2EA35D-2D76-4734-88C8-8837DFED8FB8}" destId="{C20A108B-0E03-491F-8E5B-4F6375D635EC}" srcOrd="3" destOrd="0" presId="urn:microsoft.com/office/officeart/2005/8/layout/hProcess9"/>
    <dgm:cxn modelId="{A6FF09B8-DDC3-4365-95D3-FAC46E1A4324}" type="presParOf" srcId="{0E2EA35D-2D76-4734-88C8-8837DFED8FB8}" destId="{BED86340-0CCD-481D-A423-2800BAEA23E5}" srcOrd="4" destOrd="0" presId="urn:microsoft.com/office/officeart/2005/8/layout/hProcess9"/>
    <dgm:cxn modelId="{C30147D6-36F2-4A24-9160-FA5F7E6085FC}" type="presParOf" srcId="{0E2EA35D-2D76-4734-88C8-8837DFED8FB8}" destId="{FDF1312B-35E7-412D-BAF6-32210B5B2BED}" srcOrd="5" destOrd="0" presId="urn:microsoft.com/office/officeart/2005/8/layout/hProcess9"/>
    <dgm:cxn modelId="{18E56A3C-5CD4-4A31-87DA-C9A1053C5A77}" type="presParOf" srcId="{0E2EA35D-2D76-4734-88C8-8837DFED8FB8}" destId="{C2DAB205-BED6-4519-A97F-B700F137C3B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263469-5228-406F-978C-F52784A243DA}" type="doc">
      <dgm:prSet loTypeId="urn:microsoft.com/office/officeart/2005/8/layout/hierarchy4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C0D4FD0C-ED84-4B47-93EB-93CEA5672183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aspectos éticos da relação do cinema com a literatura</a:t>
          </a:r>
        </a:p>
      </dgm:t>
    </dgm:pt>
    <dgm:pt modelId="{2BF46086-5270-4F1C-8660-6190FD9916F5}" type="parTrans" cxnId="{F98E010D-4B01-4F92-9D72-0138A0F58B8C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BAB5F-3DAC-4D0C-8346-E755F1D68754}" type="sibTrans" cxnId="{F98E010D-4B01-4F92-9D72-0138A0F58B8C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51B910-010F-4EE3-84DD-FA0C7A0D52BA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Thomas Edison, um dos pioneiros do cinema:</a:t>
          </a:r>
        </a:p>
        <a:p>
          <a:r>
            <a: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“estou trabalhando numa invenção extraordinária e em pouco tempo as crianças não precisarão ler nenhum livro”</a:t>
          </a:r>
        </a:p>
      </dgm:t>
    </dgm:pt>
    <dgm:pt modelId="{E575B09E-D5DF-4C6D-9E60-B60566BD4667}" type="parTrans" cxnId="{D513659C-1381-4217-9EBA-53B51DC9ED49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911CDF-2CFE-4828-82D4-51D57456BD06}" type="sibTrans" cxnId="{D513659C-1381-4217-9EBA-53B51DC9ED49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52E806-57A9-437C-B4A4-8E9CB36F33CD}">
      <dgm:prSet phldrT="[Texto]" custT="1"/>
      <dgm:spPr/>
      <dgm:t>
        <a:bodyPr/>
        <a:lstStyle/>
        <a:p>
          <a:r>
            <a:rPr 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 necessidade de ouvir histórias e contar histórias, que até o século XIX era em grande parte suprida pela literatura (e, para a maioria analfabeta, pelo teatro) foi substituída em grande parte pelo cinema e depois pela televisão</a:t>
          </a:r>
        </a:p>
      </dgm:t>
    </dgm:pt>
    <dgm:pt modelId="{C93E9208-DD78-4F5C-932B-E5C489C67736}" type="parTrans" cxnId="{57801291-42BB-4D1A-9607-FFA313F69FA0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54C0D7-1291-4C10-94A0-AAA98EFC0B7E}" type="sibTrans" cxnId="{57801291-42BB-4D1A-9607-FFA313F69FA0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57EA9A-0381-4113-AAFA-34341F1995C7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 cinema aprofundou uma transformação chamada por Daniel </a:t>
          </a:r>
          <a:r>
            <a:rPr lang="pt-BR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Boorstin</a:t>
          </a:r>
          <a:r>
            <a: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de “a revolução gráfica”</a:t>
          </a:r>
        </a:p>
      </dgm:t>
    </dgm:pt>
    <dgm:pt modelId="{B2620DA3-7360-4F9E-BFBC-C5FEC658BFD6}" type="parTrans" cxnId="{19216447-0909-4481-9CFB-BFC18AAE61D9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0EBCA7-11EA-43EA-9ECD-474942017F7D}" type="sibTrans" cxnId="{19216447-0909-4481-9CFB-BFC18AAE61D9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942A0C-E5BB-4E16-8026-651FD32A1AD7}">
      <dgm:prSet phldrT="[Texto]" custT="1"/>
      <dgm:spPr/>
      <dgm:t>
        <a:bodyPr/>
        <a:lstStyle/>
        <a:p>
          <a:r>
            <a: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 revolução gráfica começou nos EUA no século XIX</a:t>
          </a:r>
        </a:p>
        <a:p>
          <a:r>
            <a: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graças às novas tecnologias de impressão de fotos, os jornais foram inundados de imagens </a:t>
          </a:r>
        </a:p>
      </dgm:t>
    </dgm:pt>
    <dgm:pt modelId="{5D965B16-7A8E-424F-9EE4-27DF22F19285}" type="parTrans" cxnId="{2031CF42-3C5F-446F-864E-3E303B8C4BFE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F72371-095F-4EEB-9375-4A40753DC3A3}" type="sibTrans" cxnId="{2031CF42-3C5F-446F-864E-3E303B8C4BFE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CE5A88-8420-4F7E-AF84-9CA28DE1F878}">
      <dgm:prSet custT="1"/>
      <dgm:spPr/>
      <dgm:t>
        <a:bodyPr/>
        <a:lstStyle/>
        <a:p>
          <a:r>
            <a:rPr lang="pt-BR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 profecia de Edison, felizmente, não se cumpriu</a:t>
          </a:r>
        </a:p>
      </dgm:t>
    </dgm:pt>
    <dgm:pt modelId="{7200F1E9-3B8A-4EC2-A604-6B9CAC712D97}" type="parTrans" cxnId="{1533BB8D-16CD-4D2E-A4A1-4BBD68AAA73E}">
      <dgm:prSet/>
      <dgm:spPr/>
      <dgm:t>
        <a:bodyPr/>
        <a:lstStyle/>
        <a:p>
          <a:endParaRPr lang="pt-BR"/>
        </a:p>
      </dgm:t>
    </dgm:pt>
    <dgm:pt modelId="{AC9DC025-40DD-4487-9D36-568B49A943ED}" type="sibTrans" cxnId="{1533BB8D-16CD-4D2E-A4A1-4BBD68AAA73E}">
      <dgm:prSet/>
      <dgm:spPr/>
      <dgm:t>
        <a:bodyPr/>
        <a:lstStyle/>
        <a:p>
          <a:endParaRPr lang="pt-BR"/>
        </a:p>
      </dgm:t>
    </dgm:pt>
    <dgm:pt modelId="{FCB0640C-813F-433A-BA57-53AD47A3AB3A}" type="pres">
      <dgm:prSet presAssocID="{AD263469-5228-406F-978C-F52784A243D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0903C92-CCB2-480F-A8D9-1BFC0DC09CBB}" type="pres">
      <dgm:prSet presAssocID="{C0D4FD0C-ED84-4B47-93EB-93CEA5672183}" presName="vertOne" presStyleCnt="0"/>
      <dgm:spPr/>
    </dgm:pt>
    <dgm:pt modelId="{8BD8A792-77BD-48A2-93F4-14E964FEC92B}" type="pres">
      <dgm:prSet presAssocID="{C0D4FD0C-ED84-4B47-93EB-93CEA5672183}" presName="txOne" presStyleLbl="node0" presStyleIdx="0" presStyleCnt="1">
        <dgm:presLayoutVars>
          <dgm:chPref val="3"/>
        </dgm:presLayoutVars>
      </dgm:prSet>
      <dgm:spPr/>
    </dgm:pt>
    <dgm:pt modelId="{67268E07-733E-47E2-B52C-D3A6E667BB62}" type="pres">
      <dgm:prSet presAssocID="{C0D4FD0C-ED84-4B47-93EB-93CEA5672183}" presName="parTransOne" presStyleCnt="0"/>
      <dgm:spPr/>
    </dgm:pt>
    <dgm:pt modelId="{0C348D92-0C96-478A-B464-2911E0ECB447}" type="pres">
      <dgm:prSet presAssocID="{C0D4FD0C-ED84-4B47-93EB-93CEA5672183}" presName="horzOne" presStyleCnt="0"/>
      <dgm:spPr/>
    </dgm:pt>
    <dgm:pt modelId="{6FA48EB6-3BD9-4DAA-A0B8-A82C956F16B4}" type="pres">
      <dgm:prSet presAssocID="{6451B910-010F-4EE3-84DD-FA0C7A0D52BA}" presName="vertTwo" presStyleCnt="0"/>
      <dgm:spPr/>
    </dgm:pt>
    <dgm:pt modelId="{C9A031F5-F45E-4E06-BCB6-53DD07991CF2}" type="pres">
      <dgm:prSet presAssocID="{6451B910-010F-4EE3-84DD-FA0C7A0D52BA}" presName="txTwo" presStyleLbl="node2" presStyleIdx="0" presStyleCnt="2">
        <dgm:presLayoutVars>
          <dgm:chPref val="3"/>
        </dgm:presLayoutVars>
      </dgm:prSet>
      <dgm:spPr/>
    </dgm:pt>
    <dgm:pt modelId="{048D3658-3FB2-4D4B-8FA6-EC739963904B}" type="pres">
      <dgm:prSet presAssocID="{6451B910-010F-4EE3-84DD-FA0C7A0D52BA}" presName="parTransTwo" presStyleCnt="0"/>
      <dgm:spPr/>
    </dgm:pt>
    <dgm:pt modelId="{168EC987-CC18-41EF-9D88-36DBC612E8EB}" type="pres">
      <dgm:prSet presAssocID="{6451B910-010F-4EE3-84DD-FA0C7A0D52BA}" presName="horzTwo" presStyleCnt="0"/>
      <dgm:spPr/>
    </dgm:pt>
    <dgm:pt modelId="{184F742A-5726-4827-B1BB-F256CB02B4BE}" type="pres">
      <dgm:prSet presAssocID="{AACE5A88-8420-4F7E-AF84-9CA28DE1F878}" presName="vertThree" presStyleCnt="0"/>
      <dgm:spPr/>
    </dgm:pt>
    <dgm:pt modelId="{E93CCDA3-36C3-46BD-87D3-B6A6447D6B09}" type="pres">
      <dgm:prSet presAssocID="{AACE5A88-8420-4F7E-AF84-9CA28DE1F878}" presName="txThree" presStyleLbl="node3" presStyleIdx="0" presStyleCnt="3">
        <dgm:presLayoutVars>
          <dgm:chPref val="3"/>
        </dgm:presLayoutVars>
      </dgm:prSet>
      <dgm:spPr/>
    </dgm:pt>
    <dgm:pt modelId="{184D41D3-24E1-478D-ABCC-0EC46F50BD3B}" type="pres">
      <dgm:prSet presAssocID="{AACE5A88-8420-4F7E-AF84-9CA28DE1F878}" presName="horzThree" presStyleCnt="0"/>
      <dgm:spPr/>
    </dgm:pt>
    <dgm:pt modelId="{7E0AD05A-CC0F-4804-B837-99FF733DB1CA}" type="pres">
      <dgm:prSet presAssocID="{AC9DC025-40DD-4487-9D36-568B49A943ED}" presName="sibSpaceThree" presStyleCnt="0"/>
      <dgm:spPr/>
    </dgm:pt>
    <dgm:pt modelId="{633940C9-B470-4796-85AC-C443C0016262}" type="pres">
      <dgm:prSet presAssocID="{0D52E806-57A9-437C-B4A4-8E9CB36F33CD}" presName="vertThree" presStyleCnt="0"/>
      <dgm:spPr/>
    </dgm:pt>
    <dgm:pt modelId="{CC5ED6FB-605C-401F-9266-AEF700261DD2}" type="pres">
      <dgm:prSet presAssocID="{0D52E806-57A9-437C-B4A4-8E9CB36F33CD}" presName="txThree" presStyleLbl="node3" presStyleIdx="1" presStyleCnt="3">
        <dgm:presLayoutVars>
          <dgm:chPref val="3"/>
        </dgm:presLayoutVars>
      </dgm:prSet>
      <dgm:spPr/>
    </dgm:pt>
    <dgm:pt modelId="{84DB586F-5D10-4F1A-9834-305D061E05FE}" type="pres">
      <dgm:prSet presAssocID="{0D52E806-57A9-437C-B4A4-8E9CB36F33CD}" presName="horzThree" presStyleCnt="0"/>
      <dgm:spPr/>
    </dgm:pt>
    <dgm:pt modelId="{58379A70-4CC0-46B7-AD90-AFEBAE0AF790}" type="pres">
      <dgm:prSet presAssocID="{D5911CDF-2CFE-4828-82D4-51D57456BD06}" presName="sibSpaceTwo" presStyleCnt="0"/>
      <dgm:spPr/>
    </dgm:pt>
    <dgm:pt modelId="{5CECEDD6-1B3E-46BC-9DBB-B2EE394B8D56}" type="pres">
      <dgm:prSet presAssocID="{6F57EA9A-0381-4113-AAFA-34341F1995C7}" presName="vertTwo" presStyleCnt="0"/>
      <dgm:spPr/>
    </dgm:pt>
    <dgm:pt modelId="{0AF969AE-01C9-4F70-BA68-2C607BDE9DDA}" type="pres">
      <dgm:prSet presAssocID="{6F57EA9A-0381-4113-AAFA-34341F1995C7}" presName="txTwo" presStyleLbl="node2" presStyleIdx="1" presStyleCnt="2">
        <dgm:presLayoutVars>
          <dgm:chPref val="3"/>
        </dgm:presLayoutVars>
      </dgm:prSet>
      <dgm:spPr/>
    </dgm:pt>
    <dgm:pt modelId="{64F16A99-D9DB-421A-B1AD-1C390600AD36}" type="pres">
      <dgm:prSet presAssocID="{6F57EA9A-0381-4113-AAFA-34341F1995C7}" presName="parTransTwo" presStyleCnt="0"/>
      <dgm:spPr/>
    </dgm:pt>
    <dgm:pt modelId="{7167DBF0-7387-45C6-97C6-00D3DE263DE0}" type="pres">
      <dgm:prSet presAssocID="{6F57EA9A-0381-4113-AAFA-34341F1995C7}" presName="horzTwo" presStyleCnt="0"/>
      <dgm:spPr/>
    </dgm:pt>
    <dgm:pt modelId="{7F03EB58-179F-4F7A-9465-1DFC22369A31}" type="pres">
      <dgm:prSet presAssocID="{E6942A0C-E5BB-4E16-8026-651FD32A1AD7}" presName="vertThree" presStyleCnt="0"/>
      <dgm:spPr/>
    </dgm:pt>
    <dgm:pt modelId="{3B86AD31-0726-409D-8D29-2AE8640E718A}" type="pres">
      <dgm:prSet presAssocID="{E6942A0C-E5BB-4E16-8026-651FD32A1AD7}" presName="txThree" presStyleLbl="node3" presStyleIdx="2" presStyleCnt="3">
        <dgm:presLayoutVars>
          <dgm:chPref val="3"/>
        </dgm:presLayoutVars>
      </dgm:prSet>
      <dgm:spPr/>
    </dgm:pt>
    <dgm:pt modelId="{45C54D5F-6375-4460-BB1F-AA152ECFAFC3}" type="pres">
      <dgm:prSet presAssocID="{E6942A0C-E5BB-4E16-8026-651FD32A1AD7}" presName="horzThree" presStyleCnt="0"/>
      <dgm:spPr/>
    </dgm:pt>
  </dgm:ptLst>
  <dgm:cxnLst>
    <dgm:cxn modelId="{0E192D00-1274-41BB-83F9-197C9C16F838}" type="presOf" srcId="{E6942A0C-E5BB-4E16-8026-651FD32A1AD7}" destId="{3B86AD31-0726-409D-8D29-2AE8640E718A}" srcOrd="0" destOrd="0" presId="urn:microsoft.com/office/officeart/2005/8/layout/hierarchy4"/>
    <dgm:cxn modelId="{77D1EA02-A78C-4385-8776-2D00160A390B}" type="presOf" srcId="{C0D4FD0C-ED84-4B47-93EB-93CEA5672183}" destId="{8BD8A792-77BD-48A2-93F4-14E964FEC92B}" srcOrd="0" destOrd="0" presId="urn:microsoft.com/office/officeart/2005/8/layout/hierarchy4"/>
    <dgm:cxn modelId="{F98E010D-4B01-4F92-9D72-0138A0F58B8C}" srcId="{AD263469-5228-406F-978C-F52784A243DA}" destId="{C0D4FD0C-ED84-4B47-93EB-93CEA5672183}" srcOrd="0" destOrd="0" parTransId="{2BF46086-5270-4F1C-8660-6190FD9916F5}" sibTransId="{CC0BAB5F-3DAC-4D0C-8346-E755F1D68754}"/>
    <dgm:cxn modelId="{24A76F20-A93D-4EE6-B7F7-0430468589F2}" type="presOf" srcId="{AACE5A88-8420-4F7E-AF84-9CA28DE1F878}" destId="{E93CCDA3-36C3-46BD-87D3-B6A6447D6B09}" srcOrd="0" destOrd="0" presId="urn:microsoft.com/office/officeart/2005/8/layout/hierarchy4"/>
    <dgm:cxn modelId="{2031CF42-3C5F-446F-864E-3E303B8C4BFE}" srcId="{6F57EA9A-0381-4113-AAFA-34341F1995C7}" destId="{E6942A0C-E5BB-4E16-8026-651FD32A1AD7}" srcOrd="0" destOrd="0" parTransId="{5D965B16-7A8E-424F-9EE4-27DF22F19285}" sibTransId="{8FF72371-095F-4EEB-9375-4A40753DC3A3}"/>
    <dgm:cxn modelId="{39E75A63-C21D-4653-B330-F0DE6CC0FD7C}" type="presOf" srcId="{6451B910-010F-4EE3-84DD-FA0C7A0D52BA}" destId="{C9A031F5-F45E-4E06-BCB6-53DD07991CF2}" srcOrd="0" destOrd="0" presId="urn:microsoft.com/office/officeart/2005/8/layout/hierarchy4"/>
    <dgm:cxn modelId="{19216447-0909-4481-9CFB-BFC18AAE61D9}" srcId="{C0D4FD0C-ED84-4B47-93EB-93CEA5672183}" destId="{6F57EA9A-0381-4113-AAFA-34341F1995C7}" srcOrd="1" destOrd="0" parTransId="{B2620DA3-7360-4F9E-BFBC-C5FEC658BFD6}" sibTransId="{370EBCA7-11EA-43EA-9ECD-474942017F7D}"/>
    <dgm:cxn modelId="{2036A374-BADE-4808-A535-44A5CA712DC0}" type="presOf" srcId="{0D52E806-57A9-437C-B4A4-8E9CB36F33CD}" destId="{CC5ED6FB-605C-401F-9266-AEF700261DD2}" srcOrd="0" destOrd="0" presId="urn:microsoft.com/office/officeart/2005/8/layout/hierarchy4"/>
    <dgm:cxn modelId="{1533BB8D-16CD-4D2E-A4A1-4BBD68AAA73E}" srcId="{6451B910-010F-4EE3-84DD-FA0C7A0D52BA}" destId="{AACE5A88-8420-4F7E-AF84-9CA28DE1F878}" srcOrd="0" destOrd="0" parTransId="{7200F1E9-3B8A-4EC2-A604-6B9CAC712D97}" sibTransId="{AC9DC025-40DD-4487-9D36-568B49A943ED}"/>
    <dgm:cxn modelId="{57801291-42BB-4D1A-9607-FFA313F69FA0}" srcId="{6451B910-010F-4EE3-84DD-FA0C7A0D52BA}" destId="{0D52E806-57A9-437C-B4A4-8E9CB36F33CD}" srcOrd="1" destOrd="0" parTransId="{C93E9208-DD78-4F5C-932B-E5C489C67736}" sibTransId="{D254C0D7-1291-4C10-94A0-AAA98EFC0B7E}"/>
    <dgm:cxn modelId="{D513659C-1381-4217-9EBA-53B51DC9ED49}" srcId="{C0D4FD0C-ED84-4B47-93EB-93CEA5672183}" destId="{6451B910-010F-4EE3-84DD-FA0C7A0D52BA}" srcOrd="0" destOrd="0" parTransId="{E575B09E-D5DF-4C6D-9E60-B60566BD4667}" sibTransId="{D5911CDF-2CFE-4828-82D4-51D57456BD06}"/>
    <dgm:cxn modelId="{3CA2F6B0-5A52-4EF0-B7F5-B355484FA3AC}" type="presOf" srcId="{6F57EA9A-0381-4113-AAFA-34341F1995C7}" destId="{0AF969AE-01C9-4F70-BA68-2C607BDE9DDA}" srcOrd="0" destOrd="0" presId="urn:microsoft.com/office/officeart/2005/8/layout/hierarchy4"/>
    <dgm:cxn modelId="{B8A2A0CE-CB9F-4352-A37D-067718E75AEF}" type="presOf" srcId="{AD263469-5228-406F-978C-F52784A243DA}" destId="{FCB0640C-813F-433A-BA57-53AD47A3AB3A}" srcOrd="0" destOrd="0" presId="urn:microsoft.com/office/officeart/2005/8/layout/hierarchy4"/>
    <dgm:cxn modelId="{B6562E50-4E59-4AB5-8251-A9F016E5535C}" type="presParOf" srcId="{FCB0640C-813F-433A-BA57-53AD47A3AB3A}" destId="{C0903C92-CCB2-480F-A8D9-1BFC0DC09CBB}" srcOrd="0" destOrd="0" presId="urn:microsoft.com/office/officeart/2005/8/layout/hierarchy4"/>
    <dgm:cxn modelId="{F8B397D4-B563-4E4E-A7E2-D800F1E2CB4A}" type="presParOf" srcId="{C0903C92-CCB2-480F-A8D9-1BFC0DC09CBB}" destId="{8BD8A792-77BD-48A2-93F4-14E964FEC92B}" srcOrd="0" destOrd="0" presId="urn:microsoft.com/office/officeart/2005/8/layout/hierarchy4"/>
    <dgm:cxn modelId="{58D17924-3ED2-49E4-8FE9-B1B0ABEEEACD}" type="presParOf" srcId="{C0903C92-CCB2-480F-A8D9-1BFC0DC09CBB}" destId="{67268E07-733E-47E2-B52C-D3A6E667BB62}" srcOrd="1" destOrd="0" presId="urn:microsoft.com/office/officeart/2005/8/layout/hierarchy4"/>
    <dgm:cxn modelId="{A9AD05D2-DC73-4238-80B2-2C2A6EC28597}" type="presParOf" srcId="{C0903C92-CCB2-480F-A8D9-1BFC0DC09CBB}" destId="{0C348D92-0C96-478A-B464-2911E0ECB447}" srcOrd="2" destOrd="0" presId="urn:microsoft.com/office/officeart/2005/8/layout/hierarchy4"/>
    <dgm:cxn modelId="{87B0EBD0-D248-4392-9968-8E6F64559FC9}" type="presParOf" srcId="{0C348D92-0C96-478A-B464-2911E0ECB447}" destId="{6FA48EB6-3BD9-4DAA-A0B8-A82C956F16B4}" srcOrd="0" destOrd="0" presId="urn:microsoft.com/office/officeart/2005/8/layout/hierarchy4"/>
    <dgm:cxn modelId="{57C091F1-7B4E-4C64-BC4C-691C10BDDD64}" type="presParOf" srcId="{6FA48EB6-3BD9-4DAA-A0B8-A82C956F16B4}" destId="{C9A031F5-F45E-4E06-BCB6-53DD07991CF2}" srcOrd="0" destOrd="0" presId="urn:microsoft.com/office/officeart/2005/8/layout/hierarchy4"/>
    <dgm:cxn modelId="{6E2C43ED-85BE-4A06-BA19-27EF6527D5DF}" type="presParOf" srcId="{6FA48EB6-3BD9-4DAA-A0B8-A82C956F16B4}" destId="{048D3658-3FB2-4D4B-8FA6-EC739963904B}" srcOrd="1" destOrd="0" presId="urn:microsoft.com/office/officeart/2005/8/layout/hierarchy4"/>
    <dgm:cxn modelId="{37C5AC4E-37BE-47AF-8C32-1C71C1670FA5}" type="presParOf" srcId="{6FA48EB6-3BD9-4DAA-A0B8-A82C956F16B4}" destId="{168EC987-CC18-41EF-9D88-36DBC612E8EB}" srcOrd="2" destOrd="0" presId="urn:microsoft.com/office/officeart/2005/8/layout/hierarchy4"/>
    <dgm:cxn modelId="{DD5BA4E4-B2E3-4A7B-8AB0-E44751CF86EB}" type="presParOf" srcId="{168EC987-CC18-41EF-9D88-36DBC612E8EB}" destId="{184F742A-5726-4827-B1BB-F256CB02B4BE}" srcOrd="0" destOrd="0" presId="urn:microsoft.com/office/officeart/2005/8/layout/hierarchy4"/>
    <dgm:cxn modelId="{7C4BC8FC-3A1E-44B9-9D67-FFEF4A020C77}" type="presParOf" srcId="{184F742A-5726-4827-B1BB-F256CB02B4BE}" destId="{E93CCDA3-36C3-46BD-87D3-B6A6447D6B09}" srcOrd="0" destOrd="0" presId="urn:microsoft.com/office/officeart/2005/8/layout/hierarchy4"/>
    <dgm:cxn modelId="{1821693F-AA0C-4313-9E08-8A0C4BAA527F}" type="presParOf" srcId="{184F742A-5726-4827-B1BB-F256CB02B4BE}" destId="{184D41D3-24E1-478D-ABCC-0EC46F50BD3B}" srcOrd="1" destOrd="0" presId="urn:microsoft.com/office/officeart/2005/8/layout/hierarchy4"/>
    <dgm:cxn modelId="{62A0B37E-0800-4550-9B8F-924AE2507472}" type="presParOf" srcId="{168EC987-CC18-41EF-9D88-36DBC612E8EB}" destId="{7E0AD05A-CC0F-4804-B837-99FF733DB1CA}" srcOrd="1" destOrd="0" presId="urn:microsoft.com/office/officeart/2005/8/layout/hierarchy4"/>
    <dgm:cxn modelId="{31794891-4A03-4D04-9428-F9CD0BF79A1E}" type="presParOf" srcId="{168EC987-CC18-41EF-9D88-36DBC612E8EB}" destId="{633940C9-B470-4796-85AC-C443C0016262}" srcOrd="2" destOrd="0" presId="urn:microsoft.com/office/officeart/2005/8/layout/hierarchy4"/>
    <dgm:cxn modelId="{AB64A5E4-0B03-4469-9364-F080950D74B5}" type="presParOf" srcId="{633940C9-B470-4796-85AC-C443C0016262}" destId="{CC5ED6FB-605C-401F-9266-AEF700261DD2}" srcOrd="0" destOrd="0" presId="urn:microsoft.com/office/officeart/2005/8/layout/hierarchy4"/>
    <dgm:cxn modelId="{840B637F-DB9B-44D0-A45D-89F0E3315272}" type="presParOf" srcId="{633940C9-B470-4796-85AC-C443C0016262}" destId="{84DB586F-5D10-4F1A-9834-305D061E05FE}" srcOrd="1" destOrd="0" presId="urn:microsoft.com/office/officeart/2005/8/layout/hierarchy4"/>
    <dgm:cxn modelId="{11A6B8AA-067A-4819-8ACD-705F5A6AD6F5}" type="presParOf" srcId="{0C348D92-0C96-478A-B464-2911E0ECB447}" destId="{58379A70-4CC0-46B7-AD90-AFEBAE0AF790}" srcOrd="1" destOrd="0" presId="urn:microsoft.com/office/officeart/2005/8/layout/hierarchy4"/>
    <dgm:cxn modelId="{B563096A-F088-4218-AD51-032D20019B0A}" type="presParOf" srcId="{0C348D92-0C96-478A-B464-2911E0ECB447}" destId="{5CECEDD6-1B3E-46BC-9DBB-B2EE394B8D56}" srcOrd="2" destOrd="0" presId="urn:microsoft.com/office/officeart/2005/8/layout/hierarchy4"/>
    <dgm:cxn modelId="{73E090E7-F7A8-4AE6-99E1-20F6175522D4}" type="presParOf" srcId="{5CECEDD6-1B3E-46BC-9DBB-B2EE394B8D56}" destId="{0AF969AE-01C9-4F70-BA68-2C607BDE9DDA}" srcOrd="0" destOrd="0" presId="urn:microsoft.com/office/officeart/2005/8/layout/hierarchy4"/>
    <dgm:cxn modelId="{9DB033E5-ACEE-4AAA-8D41-76AB68922063}" type="presParOf" srcId="{5CECEDD6-1B3E-46BC-9DBB-B2EE394B8D56}" destId="{64F16A99-D9DB-421A-B1AD-1C390600AD36}" srcOrd="1" destOrd="0" presId="urn:microsoft.com/office/officeart/2005/8/layout/hierarchy4"/>
    <dgm:cxn modelId="{A13C5EEA-CEEA-4E85-9694-E647A3E0C702}" type="presParOf" srcId="{5CECEDD6-1B3E-46BC-9DBB-B2EE394B8D56}" destId="{7167DBF0-7387-45C6-97C6-00D3DE263DE0}" srcOrd="2" destOrd="0" presId="urn:microsoft.com/office/officeart/2005/8/layout/hierarchy4"/>
    <dgm:cxn modelId="{2E023D3C-8B10-4E04-BFFA-FACE21286DE8}" type="presParOf" srcId="{7167DBF0-7387-45C6-97C6-00D3DE263DE0}" destId="{7F03EB58-179F-4F7A-9465-1DFC22369A31}" srcOrd="0" destOrd="0" presId="urn:microsoft.com/office/officeart/2005/8/layout/hierarchy4"/>
    <dgm:cxn modelId="{DF9E8CE9-A715-4C2C-95E1-CAA0E62886DA}" type="presParOf" srcId="{7F03EB58-179F-4F7A-9465-1DFC22369A31}" destId="{3B86AD31-0726-409D-8D29-2AE8640E718A}" srcOrd="0" destOrd="0" presId="urn:microsoft.com/office/officeart/2005/8/layout/hierarchy4"/>
    <dgm:cxn modelId="{CF773CF8-B814-46EE-B852-FB375033BF2E}" type="presParOf" srcId="{7F03EB58-179F-4F7A-9465-1DFC22369A31}" destId="{45C54D5F-6375-4460-BB1F-AA152ECFAFC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90B973-77A9-4EFC-894B-19FED57C2DC2}" type="doc">
      <dgm:prSet loTypeId="urn:microsoft.com/office/officeart/2005/8/layout/hProcess9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3B53817B-882D-4409-9121-C127BE0176C3}">
      <dgm:prSet phldrT="[Texto]" custT="1"/>
      <dgm:spPr/>
      <dgm:t>
        <a:bodyPr/>
        <a:lstStyle/>
        <a:p>
          <a:r>
            <a: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 cinema, surgido no final do século XIX e desenvolvido no início do século XX, elevou os efeitos desta revolução ao cubo</a:t>
          </a:r>
        </a:p>
      </dgm:t>
    </dgm:pt>
    <dgm:pt modelId="{C2467D82-D149-4BC7-B55E-0488D4F5E628}" type="parTrans" cxnId="{903F9AA8-5B0B-4908-8BD8-29652FBD35E1}">
      <dgm:prSet/>
      <dgm:spPr/>
      <dgm:t>
        <a:bodyPr/>
        <a:lstStyle/>
        <a:p>
          <a:endParaRPr lang="pt-BR" sz="1400">
            <a:solidFill>
              <a:schemeClr val="bg1"/>
            </a:solidFill>
          </a:endParaRPr>
        </a:p>
      </dgm:t>
    </dgm:pt>
    <dgm:pt modelId="{3C2A9C6A-9508-4ABE-84DC-B2977B23B957}" type="sibTrans" cxnId="{903F9AA8-5B0B-4908-8BD8-29652FBD35E1}">
      <dgm:prSet/>
      <dgm:spPr/>
      <dgm:t>
        <a:bodyPr/>
        <a:lstStyle/>
        <a:p>
          <a:endParaRPr lang="pt-BR" sz="1400">
            <a:solidFill>
              <a:schemeClr val="bg1"/>
            </a:solidFill>
          </a:endParaRPr>
        </a:p>
      </dgm:t>
    </dgm:pt>
    <dgm:pt modelId="{8C41DAFF-C5D3-4639-835F-9A2C832151DF}">
      <dgm:prSet phldrT="[Texto]" custT="1"/>
      <dgm:spPr/>
      <dgm:t>
        <a:bodyPr/>
        <a:lstStyle/>
        <a:p>
          <a:r>
            <a:rPr lang="pt-B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na opinião de Daniel Boorstin, o que esta enchente de imagens tem de mais preocupante é que ela possa incentivar apenas o pensamento imagético</a:t>
          </a:r>
          <a:endParaRPr lang="pt-BR" sz="1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49F777-7504-415A-AF2C-FDDE2286D3ED}" type="parTrans" cxnId="{55A66C5A-C048-4C5A-9EC2-68C6C42ACCBB}">
      <dgm:prSet/>
      <dgm:spPr/>
      <dgm:t>
        <a:bodyPr/>
        <a:lstStyle/>
        <a:p>
          <a:endParaRPr lang="pt-BR" sz="1400">
            <a:solidFill>
              <a:schemeClr val="bg1"/>
            </a:solidFill>
          </a:endParaRPr>
        </a:p>
      </dgm:t>
    </dgm:pt>
    <dgm:pt modelId="{0732C721-FDA5-494E-9BA8-2C822AE2A5E9}" type="sibTrans" cxnId="{55A66C5A-C048-4C5A-9EC2-68C6C42ACCBB}">
      <dgm:prSet/>
      <dgm:spPr/>
      <dgm:t>
        <a:bodyPr/>
        <a:lstStyle/>
        <a:p>
          <a:endParaRPr lang="pt-BR" sz="1400">
            <a:solidFill>
              <a:schemeClr val="bg1"/>
            </a:solidFill>
          </a:endParaRPr>
        </a:p>
      </dgm:t>
    </dgm:pt>
    <dgm:pt modelId="{F8C4C682-E2B0-49E6-B019-5F1365B1435E}">
      <dgm:prSet custT="1"/>
      <dgm:spPr/>
      <dgm:t>
        <a:bodyPr/>
        <a:lstStyle/>
        <a:p>
          <a:r>
            <a:rPr lang="pt-B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“pensar em termos de uma imitação ou representação artificial da forma externa de qualquer objeto e, sobretudo, de uma pessoa”</a:t>
          </a:r>
        </a:p>
      </dgm:t>
    </dgm:pt>
    <dgm:pt modelId="{9E1D2AAD-E70F-4169-9176-185452E3AC64}" type="parTrans" cxnId="{03460E63-071A-4D12-B19C-D66634EF6B7F}">
      <dgm:prSet/>
      <dgm:spPr/>
      <dgm:t>
        <a:bodyPr/>
        <a:lstStyle/>
        <a:p>
          <a:endParaRPr lang="pt-BR" sz="1400">
            <a:solidFill>
              <a:schemeClr val="bg1"/>
            </a:solidFill>
          </a:endParaRPr>
        </a:p>
      </dgm:t>
    </dgm:pt>
    <dgm:pt modelId="{09786943-8A87-412B-9796-1622CAE3C57D}" type="sibTrans" cxnId="{03460E63-071A-4D12-B19C-D66634EF6B7F}">
      <dgm:prSet/>
      <dgm:spPr/>
      <dgm:t>
        <a:bodyPr/>
        <a:lstStyle/>
        <a:p>
          <a:endParaRPr lang="pt-BR" sz="1400">
            <a:solidFill>
              <a:schemeClr val="bg1"/>
            </a:solidFill>
          </a:endParaRPr>
        </a:p>
      </dgm:t>
    </dgm:pt>
    <dgm:pt modelId="{63C71BB8-4A34-413D-86DC-45D6F5D14D3F}">
      <dgm:prSet custT="1"/>
      <dgm:spPr/>
      <dgm:t>
        <a:bodyPr/>
        <a:lstStyle/>
        <a:p>
          <a:r>
            <a:rPr lang="pt-BR" sz="14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Neal</a:t>
          </a:r>
          <a:r>
            <a: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4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Gabler</a:t>
          </a:r>
          <a:r>
            <a: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r>
            <a: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“a profusão de imagens nos direciona para o aqui e o agora, para algo imediatamente útil. O ideal nos direciona para algo acima e além, para algo cuja utilidade não é aparente de pronto”</a:t>
          </a:r>
        </a:p>
      </dgm:t>
    </dgm:pt>
    <dgm:pt modelId="{718DE38A-18C1-41CE-9F2E-DC53DD709707}" type="parTrans" cxnId="{F25B6B40-3A46-44C2-B606-15B291298674}">
      <dgm:prSet/>
      <dgm:spPr/>
      <dgm:t>
        <a:bodyPr/>
        <a:lstStyle/>
        <a:p>
          <a:endParaRPr lang="pt-BR" sz="1400">
            <a:solidFill>
              <a:schemeClr val="bg1"/>
            </a:solidFill>
          </a:endParaRPr>
        </a:p>
      </dgm:t>
    </dgm:pt>
    <dgm:pt modelId="{5CAB8C4A-8EEF-4E06-935E-F38B1F703FC3}" type="sibTrans" cxnId="{F25B6B40-3A46-44C2-B606-15B291298674}">
      <dgm:prSet/>
      <dgm:spPr/>
      <dgm:t>
        <a:bodyPr/>
        <a:lstStyle/>
        <a:p>
          <a:endParaRPr lang="pt-BR" sz="1400">
            <a:solidFill>
              <a:schemeClr val="bg1"/>
            </a:solidFill>
          </a:endParaRPr>
        </a:p>
      </dgm:t>
    </dgm:pt>
    <dgm:pt modelId="{36BA21E8-EA9C-412D-B10D-797D23A15DCA}">
      <dgm:prSet custT="1"/>
      <dgm:spPr/>
      <dgm:t>
        <a:bodyPr/>
        <a:lstStyle/>
        <a:p>
          <a:r>
            <a: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para </a:t>
          </a:r>
          <a:r>
            <a:rPr lang="pt-BR" sz="14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Boorstin</a:t>
          </a:r>
          <a:endParaRPr lang="pt-BR" sz="1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 revolução gráfica foi também uma revolução moral, porque substituía a aspiração pela gratificação</a:t>
          </a:r>
        </a:p>
      </dgm:t>
    </dgm:pt>
    <dgm:pt modelId="{517BD759-BCCC-40AB-859B-0ACDF36B7982}" type="parTrans" cxnId="{FC9FCC65-F2FA-4151-BD7C-503879CF3E96}">
      <dgm:prSet/>
      <dgm:spPr/>
      <dgm:t>
        <a:bodyPr/>
        <a:lstStyle/>
        <a:p>
          <a:endParaRPr lang="pt-BR" sz="1400">
            <a:solidFill>
              <a:schemeClr val="bg1"/>
            </a:solidFill>
          </a:endParaRPr>
        </a:p>
      </dgm:t>
    </dgm:pt>
    <dgm:pt modelId="{2F74364F-243F-4F1F-A969-E47065E9DCD8}" type="sibTrans" cxnId="{FC9FCC65-F2FA-4151-BD7C-503879CF3E96}">
      <dgm:prSet/>
      <dgm:spPr/>
      <dgm:t>
        <a:bodyPr/>
        <a:lstStyle/>
        <a:p>
          <a:endParaRPr lang="pt-BR" sz="1400">
            <a:solidFill>
              <a:schemeClr val="bg1"/>
            </a:solidFill>
          </a:endParaRPr>
        </a:p>
      </dgm:t>
    </dgm:pt>
    <dgm:pt modelId="{6DD32553-5EA2-46FA-9FB7-998169BCBDC7}">
      <dgm:prSet custT="1"/>
      <dgm:spPr/>
      <dgm:t>
        <a:bodyPr/>
        <a:lstStyle/>
        <a:p>
          <a:r>
            <a: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Neil </a:t>
          </a:r>
          <a:r>
            <a:rPr lang="pt-BR" sz="14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Postman</a:t>
          </a:r>
          <a:r>
            <a: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r>
            <a: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 texto impresso exige raciocínio</a:t>
          </a:r>
        </a:p>
        <a:p>
          <a:r>
            <a: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empregar a palavra escrita significa seguir uma linha de pensamento que exige um poder considerável de classificação, de inferências e argumentação</a:t>
          </a:r>
        </a:p>
      </dgm:t>
    </dgm:pt>
    <dgm:pt modelId="{0824D1DF-3D4E-4493-AC55-224857CB4F77}" type="parTrans" cxnId="{C6A9841E-9284-424D-8A10-D54206608958}">
      <dgm:prSet/>
      <dgm:spPr/>
      <dgm:t>
        <a:bodyPr/>
        <a:lstStyle/>
        <a:p>
          <a:endParaRPr lang="pt-BR" sz="1400">
            <a:solidFill>
              <a:schemeClr val="bg1"/>
            </a:solidFill>
          </a:endParaRPr>
        </a:p>
      </dgm:t>
    </dgm:pt>
    <dgm:pt modelId="{7C3B3846-32E7-4D10-8F47-795DD285BA80}" type="sibTrans" cxnId="{C6A9841E-9284-424D-8A10-D54206608958}">
      <dgm:prSet/>
      <dgm:spPr/>
      <dgm:t>
        <a:bodyPr/>
        <a:lstStyle/>
        <a:p>
          <a:endParaRPr lang="pt-BR" sz="1400">
            <a:solidFill>
              <a:schemeClr val="bg1"/>
            </a:solidFill>
          </a:endParaRPr>
        </a:p>
      </dgm:t>
    </dgm:pt>
    <dgm:pt modelId="{54DD9FFE-13E7-4BA8-9F55-22F3A6CAD067}" type="pres">
      <dgm:prSet presAssocID="{2B90B973-77A9-4EFC-894B-19FED57C2DC2}" presName="CompostProcess" presStyleCnt="0">
        <dgm:presLayoutVars>
          <dgm:dir/>
          <dgm:resizeHandles val="exact"/>
        </dgm:presLayoutVars>
      </dgm:prSet>
      <dgm:spPr/>
    </dgm:pt>
    <dgm:pt modelId="{01E8B54F-4B81-440E-9661-AA41B7219FEA}" type="pres">
      <dgm:prSet presAssocID="{2B90B973-77A9-4EFC-894B-19FED57C2DC2}" presName="arrow" presStyleLbl="bgShp" presStyleIdx="0" presStyleCnt="1"/>
      <dgm:spPr/>
    </dgm:pt>
    <dgm:pt modelId="{066B7C77-E74D-4418-9DB0-2E0E48DE3450}" type="pres">
      <dgm:prSet presAssocID="{2B90B973-77A9-4EFC-894B-19FED57C2DC2}" presName="linearProcess" presStyleCnt="0"/>
      <dgm:spPr/>
    </dgm:pt>
    <dgm:pt modelId="{86825DF2-56AB-40FD-AF78-068DE20EE96D}" type="pres">
      <dgm:prSet presAssocID="{3B53817B-882D-4409-9121-C127BE0176C3}" presName="textNode" presStyleLbl="node1" presStyleIdx="0" presStyleCnt="6">
        <dgm:presLayoutVars>
          <dgm:bulletEnabled val="1"/>
        </dgm:presLayoutVars>
      </dgm:prSet>
      <dgm:spPr/>
    </dgm:pt>
    <dgm:pt modelId="{246A2633-DC24-4102-937D-85DC5B8C3C2A}" type="pres">
      <dgm:prSet presAssocID="{3C2A9C6A-9508-4ABE-84DC-B2977B23B957}" presName="sibTrans" presStyleCnt="0"/>
      <dgm:spPr/>
    </dgm:pt>
    <dgm:pt modelId="{5FA1A5BD-DB9D-4880-8336-38611E28C5B0}" type="pres">
      <dgm:prSet presAssocID="{8C41DAFF-C5D3-4639-835F-9A2C832151DF}" presName="textNode" presStyleLbl="node1" presStyleIdx="1" presStyleCnt="6">
        <dgm:presLayoutVars>
          <dgm:bulletEnabled val="1"/>
        </dgm:presLayoutVars>
      </dgm:prSet>
      <dgm:spPr/>
    </dgm:pt>
    <dgm:pt modelId="{FB947FE5-BE49-47A9-8A5C-6364294AA83F}" type="pres">
      <dgm:prSet presAssocID="{0732C721-FDA5-494E-9BA8-2C822AE2A5E9}" presName="sibTrans" presStyleCnt="0"/>
      <dgm:spPr/>
    </dgm:pt>
    <dgm:pt modelId="{4237CD5A-8CE0-401A-A83F-1E2ACA0588B2}" type="pres">
      <dgm:prSet presAssocID="{F8C4C682-E2B0-49E6-B019-5F1365B1435E}" presName="textNode" presStyleLbl="node1" presStyleIdx="2" presStyleCnt="6">
        <dgm:presLayoutVars>
          <dgm:bulletEnabled val="1"/>
        </dgm:presLayoutVars>
      </dgm:prSet>
      <dgm:spPr/>
    </dgm:pt>
    <dgm:pt modelId="{9EC8CD26-C8F7-4620-8127-0EB5025EEA4C}" type="pres">
      <dgm:prSet presAssocID="{09786943-8A87-412B-9796-1622CAE3C57D}" presName="sibTrans" presStyleCnt="0"/>
      <dgm:spPr/>
    </dgm:pt>
    <dgm:pt modelId="{1DB1ADDF-C4CB-4FC1-AD80-E19D8B1F490B}" type="pres">
      <dgm:prSet presAssocID="{63C71BB8-4A34-413D-86DC-45D6F5D14D3F}" presName="textNode" presStyleLbl="node1" presStyleIdx="3" presStyleCnt="6">
        <dgm:presLayoutVars>
          <dgm:bulletEnabled val="1"/>
        </dgm:presLayoutVars>
      </dgm:prSet>
      <dgm:spPr/>
    </dgm:pt>
    <dgm:pt modelId="{C8774D98-DD3D-492C-BDA0-1450F190A768}" type="pres">
      <dgm:prSet presAssocID="{5CAB8C4A-8EEF-4E06-935E-F38B1F703FC3}" presName="sibTrans" presStyleCnt="0"/>
      <dgm:spPr/>
    </dgm:pt>
    <dgm:pt modelId="{CA9B6E4B-443C-4F1C-9E97-E380C32C47B1}" type="pres">
      <dgm:prSet presAssocID="{36BA21E8-EA9C-412D-B10D-797D23A15DCA}" presName="textNode" presStyleLbl="node1" presStyleIdx="4" presStyleCnt="6">
        <dgm:presLayoutVars>
          <dgm:bulletEnabled val="1"/>
        </dgm:presLayoutVars>
      </dgm:prSet>
      <dgm:spPr/>
    </dgm:pt>
    <dgm:pt modelId="{33827965-A223-47D6-B140-D1ECE247A0AF}" type="pres">
      <dgm:prSet presAssocID="{2F74364F-243F-4F1F-A969-E47065E9DCD8}" presName="sibTrans" presStyleCnt="0"/>
      <dgm:spPr/>
    </dgm:pt>
    <dgm:pt modelId="{4C5E3A3F-F460-49CC-9648-9F86EEE2D7BD}" type="pres">
      <dgm:prSet presAssocID="{6DD32553-5EA2-46FA-9FB7-998169BCBDC7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0B7D2108-6646-4F8A-A4DD-DE542886356D}" type="presOf" srcId="{F8C4C682-E2B0-49E6-B019-5F1365B1435E}" destId="{4237CD5A-8CE0-401A-A83F-1E2ACA0588B2}" srcOrd="0" destOrd="0" presId="urn:microsoft.com/office/officeart/2005/8/layout/hProcess9"/>
    <dgm:cxn modelId="{3579E21C-4DB2-4AA7-B797-4CC37C82EE1E}" type="presOf" srcId="{6DD32553-5EA2-46FA-9FB7-998169BCBDC7}" destId="{4C5E3A3F-F460-49CC-9648-9F86EEE2D7BD}" srcOrd="0" destOrd="0" presId="urn:microsoft.com/office/officeart/2005/8/layout/hProcess9"/>
    <dgm:cxn modelId="{C6A9841E-9284-424D-8A10-D54206608958}" srcId="{2B90B973-77A9-4EFC-894B-19FED57C2DC2}" destId="{6DD32553-5EA2-46FA-9FB7-998169BCBDC7}" srcOrd="5" destOrd="0" parTransId="{0824D1DF-3D4E-4493-AC55-224857CB4F77}" sibTransId="{7C3B3846-32E7-4D10-8F47-795DD285BA80}"/>
    <dgm:cxn modelId="{A9C0BF24-45BD-4EC6-843D-2F327D3B4CB4}" type="presOf" srcId="{3B53817B-882D-4409-9121-C127BE0176C3}" destId="{86825DF2-56AB-40FD-AF78-068DE20EE96D}" srcOrd="0" destOrd="0" presId="urn:microsoft.com/office/officeart/2005/8/layout/hProcess9"/>
    <dgm:cxn modelId="{699F7826-5D92-498F-AA24-E55FFBCB1529}" type="presOf" srcId="{63C71BB8-4A34-413D-86DC-45D6F5D14D3F}" destId="{1DB1ADDF-C4CB-4FC1-AD80-E19D8B1F490B}" srcOrd="0" destOrd="0" presId="urn:microsoft.com/office/officeart/2005/8/layout/hProcess9"/>
    <dgm:cxn modelId="{34C6033F-EB09-4AE1-95E2-A722E8555F0E}" type="presOf" srcId="{8C41DAFF-C5D3-4639-835F-9A2C832151DF}" destId="{5FA1A5BD-DB9D-4880-8336-38611E28C5B0}" srcOrd="0" destOrd="0" presId="urn:microsoft.com/office/officeart/2005/8/layout/hProcess9"/>
    <dgm:cxn modelId="{F25B6B40-3A46-44C2-B606-15B291298674}" srcId="{2B90B973-77A9-4EFC-894B-19FED57C2DC2}" destId="{63C71BB8-4A34-413D-86DC-45D6F5D14D3F}" srcOrd="3" destOrd="0" parTransId="{718DE38A-18C1-41CE-9F2E-DC53DD709707}" sibTransId="{5CAB8C4A-8EEF-4E06-935E-F38B1F703FC3}"/>
    <dgm:cxn modelId="{03460E63-071A-4D12-B19C-D66634EF6B7F}" srcId="{2B90B973-77A9-4EFC-894B-19FED57C2DC2}" destId="{F8C4C682-E2B0-49E6-B019-5F1365B1435E}" srcOrd="2" destOrd="0" parTransId="{9E1D2AAD-E70F-4169-9176-185452E3AC64}" sibTransId="{09786943-8A87-412B-9796-1622CAE3C57D}"/>
    <dgm:cxn modelId="{FC9FCC65-F2FA-4151-BD7C-503879CF3E96}" srcId="{2B90B973-77A9-4EFC-894B-19FED57C2DC2}" destId="{36BA21E8-EA9C-412D-B10D-797D23A15DCA}" srcOrd="4" destOrd="0" parTransId="{517BD759-BCCC-40AB-859B-0ACDF36B7982}" sibTransId="{2F74364F-243F-4F1F-A969-E47065E9DCD8}"/>
    <dgm:cxn modelId="{48CA6051-A097-48AA-A16C-462557A6B209}" type="presOf" srcId="{36BA21E8-EA9C-412D-B10D-797D23A15DCA}" destId="{CA9B6E4B-443C-4F1C-9E97-E380C32C47B1}" srcOrd="0" destOrd="0" presId="urn:microsoft.com/office/officeart/2005/8/layout/hProcess9"/>
    <dgm:cxn modelId="{55A66C5A-C048-4C5A-9EC2-68C6C42ACCBB}" srcId="{2B90B973-77A9-4EFC-894B-19FED57C2DC2}" destId="{8C41DAFF-C5D3-4639-835F-9A2C832151DF}" srcOrd="1" destOrd="0" parTransId="{CE49F777-7504-415A-AF2C-FDDE2286D3ED}" sibTransId="{0732C721-FDA5-494E-9BA8-2C822AE2A5E9}"/>
    <dgm:cxn modelId="{1F8E389F-FCCD-47C0-A334-8B402B7C109D}" type="presOf" srcId="{2B90B973-77A9-4EFC-894B-19FED57C2DC2}" destId="{54DD9FFE-13E7-4BA8-9F55-22F3A6CAD067}" srcOrd="0" destOrd="0" presId="urn:microsoft.com/office/officeart/2005/8/layout/hProcess9"/>
    <dgm:cxn modelId="{903F9AA8-5B0B-4908-8BD8-29652FBD35E1}" srcId="{2B90B973-77A9-4EFC-894B-19FED57C2DC2}" destId="{3B53817B-882D-4409-9121-C127BE0176C3}" srcOrd="0" destOrd="0" parTransId="{C2467D82-D149-4BC7-B55E-0488D4F5E628}" sibTransId="{3C2A9C6A-9508-4ABE-84DC-B2977B23B957}"/>
    <dgm:cxn modelId="{6BA3C361-8D48-4FED-941A-412D3298A206}" type="presParOf" srcId="{54DD9FFE-13E7-4BA8-9F55-22F3A6CAD067}" destId="{01E8B54F-4B81-440E-9661-AA41B7219FEA}" srcOrd="0" destOrd="0" presId="urn:microsoft.com/office/officeart/2005/8/layout/hProcess9"/>
    <dgm:cxn modelId="{4A5FFA39-A2CC-4FD4-AEB7-FED4B49D0D60}" type="presParOf" srcId="{54DD9FFE-13E7-4BA8-9F55-22F3A6CAD067}" destId="{066B7C77-E74D-4418-9DB0-2E0E48DE3450}" srcOrd="1" destOrd="0" presId="urn:microsoft.com/office/officeart/2005/8/layout/hProcess9"/>
    <dgm:cxn modelId="{392DB235-C811-4FBE-A623-72E26B1A5168}" type="presParOf" srcId="{066B7C77-E74D-4418-9DB0-2E0E48DE3450}" destId="{86825DF2-56AB-40FD-AF78-068DE20EE96D}" srcOrd="0" destOrd="0" presId="urn:microsoft.com/office/officeart/2005/8/layout/hProcess9"/>
    <dgm:cxn modelId="{A12A108C-FA99-4A91-AE75-9A87C96FA313}" type="presParOf" srcId="{066B7C77-E74D-4418-9DB0-2E0E48DE3450}" destId="{246A2633-DC24-4102-937D-85DC5B8C3C2A}" srcOrd="1" destOrd="0" presId="urn:microsoft.com/office/officeart/2005/8/layout/hProcess9"/>
    <dgm:cxn modelId="{E2CC3473-0EE8-40E8-BC40-9E5745EA90CC}" type="presParOf" srcId="{066B7C77-E74D-4418-9DB0-2E0E48DE3450}" destId="{5FA1A5BD-DB9D-4880-8336-38611E28C5B0}" srcOrd="2" destOrd="0" presId="urn:microsoft.com/office/officeart/2005/8/layout/hProcess9"/>
    <dgm:cxn modelId="{6139AD7B-358F-417B-AA78-EF3A60EFE932}" type="presParOf" srcId="{066B7C77-E74D-4418-9DB0-2E0E48DE3450}" destId="{FB947FE5-BE49-47A9-8A5C-6364294AA83F}" srcOrd="3" destOrd="0" presId="urn:microsoft.com/office/officeart/2005/8/layout/hProcess9"/>
    <dgm:cxn modelId="{C72195B3-4ED4-462A-992F-D2C687D8E324}" type="presParOf" srcId="{066B7C77-E74D-4418-9DB0-2E0E48DE3450}" destId="{4237CD5A-8CE0-401A-A83F-1E2ACA0588B2}" srcOrd="4" destOrd="0" presId="urn:microsoft.com/office/officeart/2005/8/layout/hProcess9"/>
    <dgm:cxn modelId="{25C8E2F0-942F-46A8-8C82-3C1F9DF8C615}" type="presParOf" srcId="{066B7C77-E74D-4418-9DB0-2E0E48DE3450}" destId="{9EC8CD26-C8F7-4620-8127-0EB5025EEA4C}" srcOrd="5" destOrd="0" presId="urn:microsoft.com/office/officeart/2005/8/layout/hProcess9"/>
    <dgm:cxn modelId="{A449B96C-8D5C-4FCF-89BB-3E7481D52F3D}" type="presParOf" srcId="{066B7C77-E74D-4418-9DB0-2E0E48DE3450}" destId="{1DB1ADDF-C4CB-4FC1-AD80-E19D8B1F490B}" srcOrd="6" destOrd="0" presId="urn:microsoft.com/office/officeart/2005/8/layout/hProcess9"/>
    <dgm:cxn modelId="{85382B91-137C-48AD-8AFD-560948C28288}" type="presParOf" srcId="{066B7C77-E74D-4418-9DB0-2E0E48DE3450}" destId="{C8774D98-DD3D-492C-BDA0-1450F190A768}" srcOrd="7" destOrd="0" presId="urn:microsoft.com/office/officeart/2005/8/layout/hProcess9"/>
    <dgm:cxn modelId="{A0A11F5A-71DB-4A7F-982A-1A36FF0CD119}" type="presParOf" srcId="{066B7C77-E74D-4418-9DB0-2E0E48DE3450}" destId="{CA9B6E4B-443C-4F1C-9E97-E380C32C47B1}" srcOrd="8" destOrd="0" presId="urn:microsoft.com/office/officeart/2005/8/layout/hProcess9"/>
    <dgm:cxn modelId="{C2F6073C-9BC6-41C5-81FD-708F7CEE8430}" type="presParOf" srcId="{066B7C77-E74D-4418-9DB0-2E0E48DE3450}" destId="{33827965-A223-47D6-B140-D1ECE247A0AF}" srcOrd="9" destOrd="0" presId="urn:microsoft.com/office/officeart/2005/8/layout/hProcess9"/>
    <dgm:cxn modelId="{B3B8072E-7206-4EDF-B7DC-90D4361844E4}" type="presParOf" srcId="{066B7C77-E74D-4418-9DB0-2E0E48DE3450}" destId="{4C5E3A3F-F460-49CC-9648-9F86EEE2D7B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32950B-8A78-4E6A-8C7F-A3D4C319141F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18946884-EFB5-45AD-BEF5-4A9CCBCD7E32}">
      <dgm:prSet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uma sociedade baseada sobretudo no texto escrito seria aquela em que a lógica, a ordem e o contexto predominam </a:t>
          </a:r>
        </a:p>
      </dgm:t>
    </dgm:pt>
    <dgm:pt modelId="{5DA7B4B8-59FB-4F19-8F0A-7861E647BA09}" type="parTrans" cxnId="{6144ACAD-A839-41BE-A5C3-CA29087C6F93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5E943C-FA7B-42F8-8354-1D22BA3AAB76}" type="sibTrans" cxnId="{6144ACAD-A839-41BE-A5C3-CA29087C6F93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127D7E-5F47-477E-9266-93346D8459D4}">
      <dgm:prSet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numa sociedade baseada em imagens, por outro lado, lógica e contexto perdem terreno para a gratificação imediata </a:t>
          </a:r>
        </a:p>
      </dgm:t>
    </dgm:pt>
    <dgm:pt modelId="{3C8411BF-4EB9-43B1-A2CE-77DD60E717AE}" type="parTrans" cxnId="{7CCB4CB4-A13E-49F9-8B12-928240DC1B10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9F321A-A93E-46D0-88F0-8A674035A5C2}" type="sibTrans" cxnId="{7CCB4CB4-A13E-49F9-8B12-928240DC1B10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9EDA09-4F73-4626-8AD2-73396A742F76}">
      <dgm:prSet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 revolução da imagem transformou nossa maneira de pensar </a:t>
          </a:r>
        </a:p>
      </dgm:t>
    </dgm:pt>
    <dgm:pt modelId="{84D1B103-B0B6-4FFC-8512-A0977BC4E708}" type="parTrans" cxnId="{C88DAB63-A8E2-4EF6-8B2F-D23DAC9518FC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1CB3EE-541C-4314-A46C-664CD0B544AD}" type="sibTrans" cxnId="{C88DAB63-A8E2-4EF6-8B2F-D23DAC9518FC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9AFC0E-5719-4EFB-8361-FC47D417334E}">
      <dgm:prSet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Jean-Luc Godard afirma que o cinema foi um erro!</a:t>
          </a:r>
        </a:p>
        <a:p>
          <a:r>
            <a: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é fundamental reconhecer que o </a:t>
          </a:r>
          <a:r>
            <a:rPr lang="pt-BR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cinama</a:t>
          </a:r>
          <a:r>
            <a: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supre parcialmente nossa necessidade de compartilhar histórias e ocupa um espaço antes preenchido pela literatura</a:t>
          </a:r>
        </a:p>
      </dgm:t>
    </dgm:pt>
    <dgm:pt modelId="{09A095F0-8156-462D-8BB0-D00C913EFD29}" type="parTrans" cxnId="{17D63903-9736-4A16-AA7A-67EF265E81C9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CC3CA7-FD9F-408D-AFA8-E2E1A130022A}" type="sibTrans" cxnId="{17D63903-9736-4A16-AA7A-67EF265E81C9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D0F454-87BD-42B4-9E0E-498639DBEF60}">
      <dgm:prSet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é importante lembrar, a favor da transposição da literatura para o cinema ou para a televisão, que todas as obras adaptadas aumentam em muito suas vendas</a:t>
          </a:r>
        </a:p>
      </dgm:t>
    </dgm:pt>
    <dgm:pt modelId="{B809059A-89B7-4D20-8903-77CE0F40216D}" type="parTrans" cxnId="{A708FFF0-428E-477D-8FDC-474064592AAD}">
      <dgm:prSet/>
      <dgm:spPr/>
      <dgm:t>
        <a:bodyPr/>
        <a:lstStyle/>
        <a:p>
          <a:endParaRPr lang="pt-BR"/>
        </a:p>
      </dgm:t>
    </dgm:pt>
    <dgm:pt modelId="{B7311504-E7A8-4AD9-B8CF-CF6C59036D2C}" type="sibTrans" cxnId="{A708FFF0-428E-477D-8FDC-474064592AAD}">
      <dgm:prSet/>
      <dgm:spPr/>
      <dgm:t>
        <a:bodyPr/>
        <a:lstStyle/>
        <a:p>
          <a:endParaRPr lang="pt-BR"/>
        </a:p>
      </dgm:t>
    </dgm:pt>
    <dgm:pt modelId="{3C5ACA67-8752-4711-9458-F41C161CA5EA}">
      <dgm:prSet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 simples fato de incentivar a leitura justifica as adaptações</a:t>
          </a:r>
        </a:p>
      </dgm:t>
    </dgm:pt>
    <dgm:pt modelId="{32300C63-49E0-403A-B12C-BC1135ABA2A4}" type="parTrans" cxnId="{7DA5A684-1822-42CA-8959-9D2DC63BE562}">
      <dgm:prSet/>
      <dgm:spPr/>
      <dgm:t>
        <a:bodyPr/>
        <a:lstStyle/>
        <a:p>
          <a:endParaRPr lang="pt-BR"/>
        </a:p>
      </dgm:t>
    </dgm:pt>
    <dgm:pt modelId="{B8CBFD15-B487-4C46-B934-5E791AC98C00}" type="sibTrans" cxnId="{7DA5A684-1822-42CA-8959-9D2DC63BE562}">
      <dgm:prSet/>
      <dgm:spPr/>
      <dgm:t>
        <a:bodyPr/>
        <a:lstStyle/>
        <a:p>
          <a:endParaRPr lang="pt-BR"/>
        </a:p>
      </dgm:t>
    </dgm:pt>
    <dgm:pt modelId="{B91890D6-D85F-499A-9BDA-185B26CE52C9}">
      <dgm:prSet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somos o país de maior concentração de renda do mundo, o campeão planetário da desigualdade </a:t>
          </a:r>
        </a:p>
      </dgm:t>
    </dgm:pt>
    <dgm:pt modelId="{7F93C7EF-C80F-4467-A7E1-B6700883F8C4}" type="parTrans" cxnId="{8660F843-9F6E-4CFA-852F-C6C40563AA44}">
      <dgm:prSet/>
      <dgm:spPr/>
      <dgm:t>
        <a:bodyPr/>
        <a:lstStyle/>
        <a:p>
          <a:endParaRPr lang="pt-BR"/>
        </a:p>
      </dgm:t>
    </dgm:pt>
    <dgm:pt modelId="{250DE889-DF91-4087-B5A2-E9DC2624741E}" type="sibTrans" cxnId="{8660F843-9F6E-4CFA-852F-C6C40563AA44}">
      <dgm:prSet/>
      <dgm:spPr/>
      <dgm:t>
        <a:bodyPr/>
        <a:lstStyle/>
        <a:p>
          <a:endParaRPr lang="pt-BR"/>
        </a:p>
      </dgm:t>
    </dgm:pt>
    <dgm:pt modelId="{5BDAB201-5FD7-42A9-899B-0DD8F1B92C21}">
      <dgm:prSet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 temos </a:t>
          </a:r>
          <a:r>
            <a:rPr lang="pt-BR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sem-terras</a:t>
          </a:r>
          <a:r>
            <a: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sem-teto e sem-emprego, temos também milhões de sem-livros e de sem-cinema</a:t>
          </a:r>
        </a:p>
      </dgm:t>
    </dgm:pt>
    <dgm:pt modelId="{D1A7C6DF-9987-467D-8D8C-38F281DC3EA2}" type="parTrans" cxnId="{BCA2E5B2-4584-4C2D-9997-D69FBCA4A18F}">
      <dgm:prSet/>
      <dgm:spPr/>
      <dgm:t>
        <a:bodyPr/>
        <a:lstStyle/>
        <a:p>
          <a:endParaRPr lang="pt-BR"/>
        </a:p>
      </dgm:t>
    </dgm:pt>
    <dgm:pt modelId="{FA87648D-766F-440F-8184-7D7406FF5460}" type="sibTrans" cxnId="{BCA2E5B2-4584-4C2D-9997-D69FBCA4A18F}">
      <dgm:prSet/>
      <dgm:spPr/>
      <dgm:t>
        <a:bodyPr/>
        <a:lstStyle/>
        <a:p>
          <a:endParaRPr lang="pt-BR"/>
        </a:p>
      </dgm:t>
    </dgm:pt>
    <dgm:pt modelId="{4679BAF6-A941-4BF0-ACFF-92DC8716F7CE}">
      <dgm:prSet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 televisão, presente em quase todas as casas brasileiras, assume assim um papel fundamental de difusão cultural</a:t>
          </a:r>
        </a:p>
      </dgm:t>
    </dgm:pt>
    <dgm:pt modelId="{C9FFEDC6-04D3-4589-9498-74899AC19212}" type="parTrans" cxnId="{8917062A-8BA7-4410-A0F4-49AC14A4437D}">
      <dgm:prSet/>
      <dgm:spPr/>
      <dgm:t>
        <a:bodyPr/>
        <a:lstStyle/>
        <a:p>
          <a:endParaRPr lang="pt-BR"/>
        </a:p>
      </dgm:t>
    </dgm:pt>
    <dgm:pt modelId="{C128CBCE-13E4-4554-8B37-E561EEA65093}" type="sibTrans" cxnId="{8917062A-8BA7-4410-A0F4-49AC14A4437D}">
      <dgm:prSet/>
      <dgm:spPr/>
      <dgm:t>
        <a:bodyPr/>
        <a:lstStyle/>
        <a:p>
          <a:endParaRPr lang="pt-BR"/>
        </a:p>
      </dgm:t>
    </dgm:pt>
    <dgm:pt modelId="{2E3ACE13-4C38-444B-B9F1-790626ACA734}" type="pres">
      <dgm:prSet presAssocID="{8532950B-8A78-4E6A-8C7F-A3D4C319141F}" presName="diagram" presStyleCnt="0">
        <dgm:presLayoutVars>
          <dgm:dir/>
          <dgm:resizeHandles val="exact"/>
        </dgm:presLayoutVars>
      </dgm:prSet>
      <dgm:spPr/>
    </dgm:pt>
    <dgm:pt modelId="{A8440A1B-37AC-44AE-91EA-EB93A421C3C2}" type="pres">
      <dgm:prSet presAssocID="{18946884-EFB5-45AD-BEF5-4A9CCBCD7E32}" presName="node" presStyleLbl="node1" presStyleIdx="0" presStyleCnt="9">
        <dgm:presLayoutVars>
          <dgm:bulletEnabled val="1"/>
        </dgm:presLayoutVars>
      </dgm:prSet>
      <dgm:spPr/>
    </dgm:pt>
    <dgm:pt modelId="{A50134E9-6280-4C59-A06C-07D574C959F7}" type="pres">
      <dgm:prSet presAssocID="{735E943C-FA7B-42F8-8354-1D22BA3AAB76}" presName="sibTrans" presStyleCnt="0"/>
      <dgm:spPr/>
    </dgm:pt>
    <dgm:pt modelId="{63275333-7714-4FC4-98F3-0627EEA78CB4}" type="pres">
      <dgm:prSet presAssocID="{0F127D7E-5F47-477E-9266-93346D8459D4}" presName="node" presStyleLbl="node1" presStyleIdx="1" presStyleCnt="9">
        <dgm:presLayoutVars>
          <dgm:bulletEnabled val="1"/>
        </dgm:presLayoutVars>
      </dgm:prSet>
      <dgm:spPr/>
    </dgm:pt>
    <dgm:pt modelId="{302336E6-D1FC-46E2-BA03-DC292089FF84}" type="pres">
      <dgm:prSet presAssocID="{C09F321A-A93E-46D0-88F0-8A674035A5C2}" presName="sibTrans" presStyleCnt="0"/>
      <dgm:spPr/>
    </dgm:pt>
    <dgm:pt modelId="{05FB436A-62DF-4295-A347-3B4800C6D16F}" type="pres">
      <dgm:prSet presAssocID="{F29EDA09-4F73-4626-8AD2-73396A742F76}" presName="node" presStyleLbl="node1" presStyleIdx="2" presStyleCnt="9">
        <dgm:presLayoutVars>
          <dgm:bulletEnabled val="1"/>
        </dgm:presLayoutVars>
      </dgm:prSet>
      <dgm:spPr/>
    </dgm:pt>
    <dgm:pt modelId="{3EB1522D-F24B-474F-A64F-C1497B23EFF6}" type="pres">
      <dgm:prSet presAssocID="{551CB3EE-541C-4314-A46C-664CD0B544AD}" presName="sibTrans" presStyleCnt="0"/>
      <dgm:spPr/>
    </dgm:pt>
    <dgm:pt modelId="{EC3DA578-2A99-4351-B03F-854A333ED019}" type="pres">
      <dgm:prSet presAssocID="{C69AFC0E-5719-4EFB-8361-FC47D417334E}" presName="node" presStyleLbl="node1" presStyleIdx="3" presStyleCnt="9">
        <dgm:presLayoutVars>
          <dgm:bulletEnabled val="1"/>
        </dgm:presLayoutVars>
      </dgm:prSet>
      <dgm:spPr/>
    </dgm:pt>
    <dgm:pt modelId="{DBE6766A-4F47-4517-91F8-BD03E324B6DA}" type="pres">
      <dgm:prSet presAssocID="{7BCC3CA7-FD9F-408D-AFA8-E2E1A130022A}" presName="sibTrans" presStyleCnt="0"/>
      <dgm:spPr/>
    </dgm:pt>
    <dgm:pt modelId="{E8BC704E-22FF-4597-B4F7-631103DAF9C8}" type="pres">
      <dgm:prSet presAssocID="{B7D0F454-87BD-42B4-9E0E-498639DBEF60}" presName="node" presStyleLbl="node1" presStyleIdx="4" presStyleCnt="9">
        <dgm:presLayoutVars>
          <dgm:bulletEnabled val="1"/>
        </dgm:presLayoutVars>
      </dgm:prSet>
      <dgm:spPr/>
    </dgm:pt>
    <dgm:pt modelId="{BDE271E9-C282-40E0-8361-415088200E61}" type="pres">
      <dgm:prSet presAssocID="{B7311504-E7A8-4AD9-B8CF-CF6C59036D2C}" presName="sibTrans" presStyleCnt="0"/>
      <dgm:spPr/>
    </dgm:pt>
    <dgm:pt modelId="{725BE48B-EEBF-4E2F-9D11-FB4B0B19D236}" type="pres">
      <dgm:prSet presAssocID="{3C5ACA67-8752-4711-9458-F41C161CA5EA}" presName="node" presStyleLbl="node1" presStyleIdx="5" presStyleCnt="9">
        <dgm:presLayoutVars>
          <dgm:bulletEnabled val="1"/>
        </dgm:presLayoutVars>
      </dgm:prSet>
      <dgm:spPr/>
    </dgm:pt>
    <dgm:pt modelId="{F6CAB38E-E6AC-48A9-BCB1-8054F100FB45}" type="pres">
      <dgm:prSet presAssocID="{B8CBFD15-B487-4C46-B934-5E791AC98C00}" presName="sibTrans" presStyleCnt="0"/>
      <dgm:spPr/>
    </dgm:pt>
    <dgm:pt modelId="{00D9A018-498E-4324-B638-5BBDEFC766DA}" type="pres">
      <dgm:prSet presAssocID="{B91890D6-D85F-499A-9BDA-185B26CE52C9}" presName="node" presStyleLbl="node1" presStyleIdx="6" presStyleCnt="9">
        <dgm:presLayoutVars>
          <dgm:bulletEnabled val="1"/>
        </dgm:presLayoutVars>
      </dgm:prSet>
      <dgm:spPr/>
    </dgm:pt>
    <dgm:pt modelId="{C32ED28C-FFD3-4446-BA3E-C4915FEF2E86}" type="pres">
      <dgm:prSet presAssocID="{250DE889-DF91-4087-B5A2-E9DC2624741E}" presName="sibTrans" presStyleCnt="0"/>
      <dgm:spPr/>
    </dgm:pt>
    <dgm:pt modelId="{D7D7640E-6195-4C86-B156-C9B8B27119D7}" type="pres">
      <dgm:prSet presAssocID="{5BDAB201-5FD7-42A9-899B-0DD8F1B92C21}" presName="node" presStyleLbl="node1" presStyleIdx="7" presStyleCnt="9">
        <dgm:presLayoutVars>
          <dgm:bulletEnabled val="1"/>
        </dgm:presLayoutVars>
      </dgm:prSet>
      <dgm:spPr/>
    </dgm:pt>
    <dgm:pt modelId="{A716217F-860C-4562-8B42-CB7F75007346}" type="pres">
      <dgm:prSet presAssocID="{FA87648D-766F-440F-8184-7D7406FF5460}" presName="sibTrans" presStyleCnt="0"/>
      <dgm:spPr/>
    </dgm:pt>
    <dgm:pt modelId="{6A2E81DD-5A4B-4BC4-8FB7-A44D2BEBA395}" type="pres">
      <dgm:prSet presAssocID="{4679BAF6-A941-4BF0-ACFF-92DC8716F7CE}" presName="node" presStyleLbl="node1" presStyleIdx="8" presStyleCnt="9">
        <dgm:presLayoutVars>
          <dgm:bulletEnabled val="1"/>
        </dgm:presLayoutVars>
      </dgm:prSet>
      <dgm:spPr/>
    </dgm:pt>
  </dgm:ptLst>
  <dgm:cxnLst>
    <dgm:cxn modelId="{17D63903-9736-4A16-AA7A-67EF265E81C9}" srcId="{8532950B-8A78-4E6A-8C7F-A3D4C319141F}" destId="{C69AFC0E-5719-4EFB-8361-FC47D417334E}" srcOrd="3" destOrd="0" parTransId="{09A095F0-8156-462D-8BB0-D00C913EFD29}" sibTransId="{7BCC3CA7-FD9F-408D-AFA8-E2E1A130022A}"/>
    <dgm:cxn modelId="{8917062A-8BA7-4410-A0F4-49AC14A4437D}" srcId="{8532950B-8A78-4E6A-8C7F-A3D4C319141F}" destId="{4679BAF6-A941-4BF0-ACFF-92DC8716F7CE}" srcOrd="8" destOrd="0" parTransId="{C9FFEDC6-04D3-4589-9498-74899AC19212}" sibTransId="{C128CBCE-13E4-4554-8B37-E561EEA65093}"/>
    <dgm:cxn modelId="{323A2E3A-4787-46C4-8B1C-B4F7393C091F}" type="presOf" srcId="{B91890D6-D85F-499A-9BDA-185B26CE52C9}" destId="{00D9A018-498E-4324-B638-5BBDEFC766DA}" srcOrd="0" destOrd="0" presId="urn:microsoft.com/office/officeart/2005/8/layout/default"/>
    <dgm:cxn modelId="{08D3E25E-3C5B-40C8-B55C-E5A4BFE8174D}" type="presOf" srcId="{3C5ACA67-8752-4711-9458-F41C161CA5EA}" destId="{725BE48B-EEBF-4E2F-9D11-FB4B0B19D236}" srcOrd="0" destOrd="0" presId="urn:microsoft.com/office/officeart/2005/8/layout/default"/>
    <dgm:cxn modelId="{62D56142-688E-414E-8533-38CE246A60E2}" type="presOf" srcId="{0F127D7E-5F47-477E-9266-93346D8459D4}" destId="{63275333-7714-4FC4-98F3-0627EEA78CB4}" srcOrd="0" destOrd="0" presId="urn:microsoft.com/office/officeart/2005/8/layout/default"/>
    <dgm:cxn modelId="{8FF3CD62-FA20-464C-9942-9D7FDD79CDF8}" type="presOf" srcId="{8532950B-8A78-4E6A-8C7F-A3D4C319141F}" destId="{2E3ACE13-4C38-444B-B9F1-790626ACA734}" srcOrd="0" destOrd="0" presId="urn:microsoft.com/office/officeart/2005/8/layout/default"/>
    <dgm:cxn modelId="{C88DAB63-A8E2-4EF6-8B2F-D23DAC9518FC}" srcId="{8532950B-8A78-4E6A-8C7F-A3D4C319141F}" destId="{F29EDA09-4F73-4626-8AD2-73396A742F76}" srcOrd="2" destOrd="0" parTransId="{84D1B103-B0B6-4FFC-8512-A0977BC4E708}" sibTransId="{551CB3EE-541C-4314-A46C-664CD0B544AD}"/>
    <dgm:cxn modelId="{8660F843-9F6E-4CFA-852F-C6C40563AA44}" srcId="{8532950B-8A78-4E6A-8C7F-A3D4C319141F}" destId="{B91890D6-D85F-499A-9BDA-185B26CE52C9}" srcOrd="6" destOrd="0" parTransId="{7F93C7EF-C80F-4467-A7E1-B6700883F8C4}" sibTransId="{250DE889-DF91-4087-B5A2-E9DC2624741E}"/>
    <dgm:cxn modelId="{C303E14C-8BB4-4E1B-80F3-38B7EA465199}" type="presOf" srcId="{C69AFC0E-5719-4EFB-8361-FC47D417334E}" destId="{EC3DA578-2A99-4351-B03F-854A333ED019}" srcOrd="0" destOrd="0" presId="urn:microsoft.com/office/officeart/2005/8/layout/default"/>
    <dgm:cxn modelId="{7DA5A684-1822-42CA-8959-9D2DC63BE562}" srcId="{8532950B-8A78-4E6A-8C7F-A3D4C319141F}" destId="{3C5ACA67-8752-4711-9458-F41C161CA5EA}" srcOrd="5" destOrd="0" parTransId="{32300C63-49E0-403A-B12C-BC1135ABA2A4}" sibTransId="{B8CBFD15-B487-4C46-B934-5E791AC98C00}"/>
    <dgm:cxn modelId="{3CA1B486-B0B9-418C-8671-F4C3535AE3C4}" type="presOf" srcId="{4679BAF6-A941-4BF0-ACFF-92DC8716F7CE}" destId="{6A2E81DD-5A4B-4BC4-8FB7-A44D2BEBA395}" srcOrd="0" destOrd="0" presId="urn:microsoft.com/office/officeart/2005/8/layout/default"/>
    <dgm:cxn modelId="{A5660087-88FF-4AD4-8363-F5879BB08DE7}" type="presOf" srcId="{5BDAB201-5FD7-42A9-899B-0DD8F1B92C21}" destId="{D7D7640E-6195-4C86-B156-C9B8B27119D7}" srcOrd="0" destOrd="0" presId="urn:microsoft.com/office/officeart/2005/8/layout/default"/>
    <dgm:cxn modelId="{6144ACAD-A839-41BE-A5C3-CA29087C6F93}" srcId="{8532950B-8A78-4E6A-8C7F-A3D4C319141F}" destId="{18946884-EFB5-45AD-BEF5-4A9CCBCD7E32}" srcOrd="0" destOrd="0" parTransId="{5DA7B4B8-59FB-4F19-8F0A-7861E647BA09}" sibTransId="{735E943C-FA7B-42F8-8354-1D22BA3AAB76}"/>
    <dgm:cxn modelId="{BCA2E5B2-4584-4C2D-9997-D69FBCA4A18F}" srcId="{8532950B-8A78-4E6A-8C7F-A3D4C319141F}" destId="{5BDAB201-5FD7-42A9-899B-0DD8F1B92C21}" srcOrd="7" destOrd="0" parTransId="{D1A7C6DF-9987-467D-8D8C-38F281DC3EA2}" sibTransId="{FA87648D-766F-440F-8184-7D7406FF5460}"/>
    <dgm:cxn modelId="{7CCB4CB4-A13E-49F9-8B12-928240DC1B10}" srcId="{8532950B-8A78-4E6A-8C7F-A3D4C319141F}" destId="{0F127D7E-5F47-477E-9266-93346D8459D4}" srcOrd="1" destOrd="0" parTransId="{3C8411BF-4EB9-43B1-A2CE-77DD60E717AE}" sibTransId="{C09F321A-A93E-46D0-88F0-8A674035A5C2}"/>
    <dgm:cxn modelId="{88F033BE-A20B-4E6C-82A5-37D091D7B144}" type="presOf" srcId="{F29EDA09-4F73-4626-8AD2-73396A742F76}" destId="{05FB436A-62DF-4295-A347-3B4800C6D16F}" srcOrd="0" destOrd="0" presId="urn:microsoft.com/office/officeart/2005/8/layout/default"/>
    <dgm:cxn modelId="{A772BFD9-D1EF-42AB-8704-896DB389C3E4}" type="presOf" srcId="{18946884-EFB5-45AD-BEF5-4A9CCBCD7E32}" destId="{A8440A1B-37AC-44AE-91EA-EB93A421C3C2}" srcOrd="0" destOrd="0" presId="urn:microsoft.com/office/officeart/2005/8/layout/default"/>
    <dgm:cxn modelId="{D37AFBDB-81CC-49D0-8B4E-A95BF5BEF039}" type="presOf" srcId="{B7D0F454-87BD-42B4-9E0E-498639DBEF60}" destId="{E8BC704E-22FF-4597-B4F7-631103DAF9C8}" srcOrd="0" destOrd="0" presId="urn:microsoft.com/office/officeart/2005/8/layout/default"/>
    <dgm:cxn modelId="{A708FFF0-428E-477D-8FDC-474064592AAD}" srcId="{8532950B-8A78-4E6A-8C7F-A3D4C319141F}" destId="{B7D0F454-87BD-42B4-9E0E-498639DBEF60}" srcOrd="4" destOrd="0" parTransId="{B809059A-89B7-4D20-8903-77CE0F40216D}" sibTransId="{B7311504-E7A8-4AD9-B8CF-CF6C59036D2C}"/>
    <dgm:cxn modelId="{8EC0F873-6068-465F-BDF9-D1AABB6AF347}" type="presParOf" srcId="{2E3ACE13-4C38-444B-B9F1-790626ACA734}" destId="{A8440A1B-37AC-44AE-91EA-EB93A421C3C2}" srcOrd="0" destOrd="0" presId="urn:microsoft.com/office/officeart/2005/8/layout/default"/>
    <dgm:cxn modelId="{5ED3BB67-2ED9-4274-B0EA-5CC2CDF30CF1}" type="presParOf" srcId="{2E3ACE13-4C38-444B-B9F1-790626ACA734}" destId="{A50134E9-6280-4C59-A06C-07D574C959F7}" srcOrd="1" destOrd="0" presId="urn:microsoft.com/office/officeart/2005/8/layout/default"/>
    <dgm:cxn modelId="{E9F7AFE1-0D8C-4D39-A8E9-1632D1613A89}" type="presParOf" srcId="{2E3ACE13-4C38-444B-B9F1-790626ACA734}" destId="{63275333-7714-4FC4-98F3-0627EEA78CB4}" srcOrd="2" destOrd="0" presId="urn:microsoft.com/office/officeart/2005/8/layout/default"/>
    <dgm:cxn modelId="{E94377D5-CE67-4013-AE39-34E5B3F5C337}" type="presParOf" srcId="{2E3ACE13-4C38-444B-B9F1-790626ACA734}" destId="{302336E6-D1FC-46E2-BA03-DC292089FF84}" srcOrd="3" destOrd="0" presId="urn:microsoft.com/office/officeart/2005/8/layout/default"/>
    <dgm:cxn modelId="{7EF2D6ED-5A33-423F-B7F1-B706F26D0703}" type="presParOf" srcId="{2E3ACE13-4C38-444B-B9F1-790626ACA734}" destId="{05FB436A-62DF-4295-A347-3B4800C6D16F}" srcOrd="4" destOrd="0" presId="urn:microsoft.com/office/officeart/2005/8/layout/default"/>
    <dgm:cxn modelId="{70666FCE-7780-467E-9BD9-3C642CABBD46}" type="presParOf" srcId="{2E3ACE13-4C38-444B-B9F1-790626ACA734}" destId="{3EB1522D-F24B-474F-A64F-C1497B23EFF6}" srcOrd="5" destOrd="0" presId="urn:microsoft.com/office/officeart/2005/8/layout/default"/>
    <dgm:cxn modelId="{47543024-6642-454A-85F6-922A0531AE81}" type="presParOf" srcId="{2E3ACE13-4C38-444B-B9F1-790626ACA734}" destId="{EC3DA578-2A99-4351-B03F-854A333ED019}" srcOrd="6" destOrd="0" presId="urn:microsoft.com/office/officeart/2005/8/layout/default"/>
    <dgm:cxn modelId="{B26788B9-8CA2-45E0-8497-B8841BBE8285}" type="presParOf" srcId="{2E3ACE13-4C38-444B-B9F1-790626ACA734}" destId="{DBE6766A-4F47-4517-91F8-BD03E324B6DA}" srcOrd="7" destOrd="0" presId="urn:microsoft.com/office/officeart/2005/8/layout/default"/>
    <dgm:cxn modelId="{5A5F15CA-1CE5-48E6-827E-C77826038CCB}" type="presParOf" srcId="{2E3ACE13-4C38-444B-B9F1-790626ACA734}" destId="{E8BC704E-22FF-4597-B4F7-631103DAF9C8}" srcOrd="8" destOrd="0" presId="urn:microsoft.com/office/officeart/2005/8/layout/default"/>
    <dgm:cxn modelId="{6FC9F96B-BBAA-4BEC-A9B3-8C6C993986D2}" type="presParOf" srcId="{2E3ACE13-4C38-444B-B9F1-790626ACA734}" destId="{BDE271E9-C282-40E0-8361-415088200E61}" srcOrd="9" destOrd="0" presId="urn:microsoft.com/office/officeart/2005/8/layout/default"/>
    <dgm:cxn modelId="{F796B3CB-2199-42C6-92CD-5CF065880055}" type="presParOf" srcId="{2E3ACE13-4C38-444B-B9F1-790626ACA734}" destId="{725BE48B-EEBF-4E2F-9D11-FB4B0B19D236}" srcOrd="10" destOrd="0" presId="urn:microsoft.com/office/officeart/2005/8/layout/default"/>
    <dgm:cxn modelId="{5FBD2426-2600-4CD0-ACF4-49CDF71C6F13}" type="presParOf" srcId="{2E3ACE13-4C38-444B-B9F1-790626ACA734}" destId="{F6CAB38E-E6AC-48A9-BCB1-8054F100FB45}" srcOrd="11" destOrd="0" presId="urn:microsoft.com/office/officeart/2005/8/layout/default"/>
    <dgm:cxn modelId="{35B70A53-BA80-4DCB-8660-8F06AB8C2C9A}" type="presParOf" srcId="{2E3ACE13-4C38-444B-B9F1-790626ACA734}" destId="{00D9A018-498E-4324-B638-5BBDEFC766DA}" srcOrd="12" destOrd="0" presId="urn:microsoft.com/office/officeart/2005/8/layout/default"/>
    <dgm:cxn modelId="{66262C82-A48F-4D70-A436-A0F3814F16BB}" type="presParOf" srcId="{2E3ACE13-4C38-444B-B9F1-790626ACA734}" destId="{C32ED28C-FFD3-4446-BA3E-C4915FEF2E86}" srcOrd="13" destOrd="0" presId="urn:microsoft.com/office/officeart/2005/8/layout/default"/>
    <dgm:cxn modelId="{C8FAF800-9453-4480-B513-C5177D3C8DEB}" type="presParOf" srcId="{2E3ACE13-4C38-444B-B9F1-790626ACA734}" destId="{D7D7640E-6195-4C86-B156-C9B8B27119D7}" srcOrd="14" destOrd="0" presId="urn:microsoft.com/office/officeart/2005/8/layout/default"/>
    <dgm:cxn modelId="{D10A08F8-6360-4176-BEBC-E7382A699ED7}" type="presParOf" srcId="{2E3ACE13-4C38-444B-B9F1-790626ACA734}" destId="{A716217F-860C-4562-8B42-CB7F75007346}" srcOrd="15" destOrd="0" presId="urn:microsoft.com/office/officeart/2005/8/layout/default"/>
    <dgm:cxn modelId="{6CE22893-A93C-488A-8162-CE29B35A0139}" type="presParOf" srcId="{2E3ACE13-4C38-444B-B9F1-790626ACA734}" destId="{6A2E81DD-5A4B-4BC4-8FB7-A44D2BEBA395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176606-BC99-47B9-ACA7-1A7DF961DA24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F1675D97-2C89-4ABE-8250-908D59D3844C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para</a:t>
          </a:r>
        </a:p>
        <a:p>
          <a:r>
            <a: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Jean-Claude </a:t>
          </a:r>
          <a:r>
            <a:rPr lang="pt-BR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Bernardet</a:t>
          </a:r>
          <a:endParaRPr lang="pt-BR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95D29C-B69B-4A2F-8E79-4C197F491B80}" type="parTrans" cxnId="{581B0387-F9E1-4D8D-BB0E-180BF7F79DFF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9A36CF-722F-4CD2-A65A-A0FA528F000B}" type="sibTrans" cxnId="{581B0387-F9E1-4D8D-BB0E-180BF7F79DFF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AB3604-8C65-4491-B408-39EE45C6491F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“entender a dramaturgia como um laboratório social, porque é através dela que pesquisaremos e aprofundaremos as nossas relações com o social”</a:t>
          </a:r>
        </a:p>
      </dgm:t>
    </dgm:pt>
    <dgm:pt modelId="{EA25B5AA-71BD-486C-8A7B-5C4050FDD404}" type="parTrans" cxnId="{A5CEE067-ED65-403C-B2C9-F678B55375F6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116B59-992C-4147-85C7-E03DB17E2F31}" type="sibTrans" cxnId="{A5CEE067-ED65-403C-B2C9-F678B55375F6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779365-49F0-4B6C-BA37-B42EFC037EC1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é na sua produção cultural que um povo se reconhece e, se reconhecendo, pode se transformar</a:t>
          </a:r>
        </a:p>
      </dgm:t>
    </dgm:pt>
    <dgm:pt modelId="{70E26CF6-B9CF-401B-A2C7-547E873C5569}" type="parTrans" cxnId="{57B67C67-7E84-4593-B2CB-000B1C8E5A1E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6205B3-C1FC-421C-BC96-E5E0379400C3}" type="sibTrans" cxnId="{57B67C67-7E84-4593-B2CB-000B1C8E5A1E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2370F9-7B9D-4ECF-815F-70DB1DF3CEA4}" type="pres">
      <dgm:prSet presAssocID="{E7176606-BC99-47B9-ACA7-1A7DF961DA24}" presName="CompostProcess" presStyleCnt="0">
        <dgm:presLayoutVars>
          <dgm:dir/>
          <dgm:resizeHandles val="exact"/>
        </dgm:presLayoutVars>
      </dgm:prSet>
      <dgm:spPr/>
    </dgm:pt>
    <dgm:pt modelId="{F2FF6FDA-1AA2-47FA-9F14-ECF775ED3817}" type="pres">
      <dgm:prSet presAssocID="{E7176606-BC99-47B9-ACA7-1A7DF961DA24}" presName="arrow" presStyleLbl="bgShp" presStyleIdx="0" presStyleCnt="1"/>
      <dgm:spPr/>
    </dgm:pt>
    <dgm:pt modelId="{04DA9500-D2DD-441B-94F1-8AB5F94F113C}" type="pres">
      <dgm:prSet presAssocID="{E7176606-BC99-47B9-ACA7-1A7DF961DA24}" presName="linearProcess" presStyleCnt="0"/>
      <dgm:spPr/>
    </dgm:pt>
    <dgm:pt modelId="{73D63EC1-EB4A-49A7-9878-D0F5764B2167}" type="pres">
      <dgm:prSet presAssocID="{F1675D97-2C89-4ABE-8250-908D59D3844C}" presName="textNode" presStyleLbl="node1" presStyleIdx="0" presStyleCnt="3">
        <dgm:presLayoutVars>
          <dgm:bulletEnabled val="1"/>
        </dgm:presLayoutVars>
      </dgm:prSet>
      <dgm:spPr/>
    </dgm:pt>
    <dgm:pt modelId="{067D4EAE-20B6-4ABC-9DA9-072C8037B70F}" type="pres">
      <dgm:prSet presAssocID="{5F9A36CF-722F-4CD2-A65A-A0FA528F000B}" presName="sibTrans" presStyleCnt="0"/>
      <dgm:spPr/>
    </dgm:pt>
    <dgm:pt modelId="{017FDA32-CC4E-440C-8972-2D1CB5747C6E}" type="pres">
      <dgm:prSet presAssocID="{59AB3604-8C65-4491-B408-39EE45C6491F}" presName="textNode" presStyleLbl="node1" presStyleIdx="1" presStyleCnt="3">
        <dgm:presLayoutVars>
          <dgm:bulletEnabled val="1"/>
        </dgm:presLayoutVars>
      </dgm:prSet>
      <dgm:spPr/>
    </dgm:pt>
    <dgm:pt modelId="{C2218E63-F62C-489D-BBC2-094477FCD496}" type="pres">
      <dgm:prSet presAssocID="{B0116B59-992C-4147-85C7-E03DB17E2F31}" presName="sibTrans" presStyleCnt="0"/>
      <dgm:spPr/>
    </dgm:pt>
    <dgm:pt modelId="{B26CC165-8530-4376-9C7B-4D80AD242422}" type="pres">
      <dgm:prSet presAssocID="{E1779365-49F0-4B6C-BA37-B42EFC037EC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0A0090A-65CF-43D7-B42F-CB693093C34C}" type="presOf" srcId="{F1675D97-2C89-4ABE-8250-908D59D3844C}" destId="{73D63EC1-EB4A-49A7-9878-D0F5764B2167}" srcOrd="0" destOrd="0" presId="urn:microsoft.com/office/officeart/2005/8/layout/hProcess9"/>
    <dgm:cxn modelId="{1CAECF2D-AF04-48D3-BF85-5D790C6F8FCD}" type="presOf" srcId="{E1779365-49F0-4B6C-BA37-B42EFC037EC1}" destId="{B26CC165-8530-4376-9C7B-4D80AD242422}" srcOrd="0" destOrd="0" presId="urn:microsoft.com/office/officeart/2005/8/layout/hProcess9"/>
    <dgm:cxn modelId="{57B67C67-7E84-4593-B2CB-000B1C8E5A1E}" srcId="{E7176606-BC99-47B9-ACA7-1A7DF961DA24}" destId="{E1779365-49F0-4B6C-BA37-B42EFC037EC1}" srcOrd="2" destOrd="0" parTransId="{70E26CF6-B9CF-401B-A2C7-547E873C5569}" sibTransId="{1F6205B3-C1FC-421C-BC96-E5E0379400C3}"/>
    <dgm:cxn modelId="{A5CEE067-ED65-403C-B2C9-F678B55375F6}" srcId="{E7176606-BC99-47B9-ACA7-1A7DF961DA24}" destId="{59AB3604-8C65-4491-B408-39EE45C6491F}" srcOrd="1" destOrd="0" parTransId="{EA25B5AA-71BD-486C-8A7B-5C4050FDD404}" sibTransId="{B0116B59-992C-4147-85C7-E03DB17E2F31}"/>
    <dgm:cxn modelId="{581B0387-F9E1-4D8D-BB0E-180BF7F79DFF}" srcId="{E7176606-BC99-47B9-ACA7-1A7DF961DA24}" destId="{F1675D97-2C89-4ABE-8250-908D59D3844C}" srcOrd="0" destOrd="0" parTransId="{9A95D29C-B69B-4A2F-8E79-4C197F491B80}" sibTransId="{5F9A36CF-722F-4CD2-A65A-A0FA528F000B}"/>
    <dgm:cxn modelId="{1E7A9CB1-0861-4982-A205-3BC63FFC10F8}" type="presOf" srcId="{E7176606-BC99-47B9-ACA7-1A7DF961DA24}" destId="{852370F9-7B9D-4ECF-815F-70DB1DF3CEA4}" srcOrd="0" destOrd="0" presId="urn:microsoft.com/office/officeart/2005/8/layout/hProcess9"/>
    <dgm:cxn modelId="{38C07DC6-1DEF-4B6A-B4F9-0AD5482B4745}" type="presOf" srcId="{59AB3604-8C65-4491-B408-39EE45C6491F}" destId="{017FDA32-CC4E-440C-8972-2D1CB5747C6E}" srcOrd="0" destOrd="0" presId="urn:microsoft.com/office/officeart/2005/8/layout/hProcess9"/>
    <dgm:cxn modelId="{ED5FFC6A-3F8A-4F32-AF67-D7917C7E4B01}" type="presParOf" srcId="{852370F9-7B9D-4ECF-815F-70DB1DF3CEA4}" destId="{F2FF6FDA-1AA2-47FA-9F14-ECF775ED3817}" srcOrd="0" destOrd="0" presId="urn:microsoft.com/office/officeart/2005/8/layout/hProcess9"/>
    <dgm:cxn modelId="{A9BCA306-71D4-4D5D-98C7-DB56561B9F43}" type="presParOf" srcId="{852370F9-7B9D-4ECF-815F-70DB1DF3CEA4}" destId="{04DA9500-D2DD-441B-94F1-8AB5F94F113C}" srcOrd="1" destOrd="0" presId="urn:microsoft.com/office/officeart/2005/8/layout/hProcess9"/>
    <dgm:cxn modelId="{63117437-CC7D-4DD8-8F4A-8982FE630034}" type="presParOf" srcId="{04DA9500-D2DD-441B-94F1-8AB5F94F113C}" destId="{73D63EC1-EB4A-49A7-9878-D0F5764B2167}" srcOrd="0" destOrd="0" presId="urn:microsoft.com/office/officeart/2005/8/layout/hProcess9"/>
    <dgm:cxn modelId="{80BAE0E5-0BE1-41CD-8BE8-7DABE8E5C3ED}" type="presParOf" srcId="{04DA9500-D2DD-441B-94F1-8AB5F94F113C}" destId="{067D4EAE-20B6-4ABC-9DA9-072C8037B70F}" srcOrd="1" destOrd="0" presId="urn:microsoft.com/office/officeart/2005/8/layout/hProcess9"/>
    <dgm:cxn modelId="{63AA6137-83AA-44DC-8094-8D6FA61E819F}" type="presParOf" srcId="{04DA9500-D2DD-441B-94F1-8AB5F94F113C}" destId="{017FDA32-CC4E-440C-8972-2D1CB5747C6E}" srcOrd="2" destOrd="0" presId="urn:microsoft.com/office/officeart/2005/8/layout/hProcess9"/>
    <dgm:cxn modelId="{063E197C-BC50-4E14-8434-4750856242B2}" type="presParOf" srcId="{04DA9500-D2DD-441B-94F1-8AB5F94F113C}" destId="{C2218E63-F62C-489D-BBC2-094477FCD496}" srcOrd="3" destOrd="0" presId="urn:microsoft.com/office/officeart/2005/8/layout/hProcess9"/>
    <dgm:cxn modelId="{ADEE5C06-9309-4FE6-AED0-9E644A7398B3}" type="presParOf" srcId="{04DA9500-D2DD-441B-94F1-8AB5F94F113C}" destId="{B26CC165-8530-4376-9C7B-4D80AD24242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87CF90-73D4-4703-B762-86038011F6DB}" type="doc">
      <dgm:prSet loTypeId="urn:microsoft.com/office/officeart/2005/8/layout/process2" loCatId="process" qsTypeId="urn:microsoft.com/office/officeart/2005/8/quickstyle/simple5" qsCatId="simple" csTypeId="urn:microsoft.com/office/officeart/2005/8/colors/colorful4" csCatId="colorful" phldr="1"/>
      <dgm:spPr/>
    </dgm:pt>
    <dgm:pt modelId="{7060E21E-B187-429E-B454-6A7E22573368}">
      <dgm:prSet phldrT="[Texto]"/>
      <dgm:spPr/>
      <dgm:t>
        <a:bodyPr/>
        <a:lstStyle/>
        <a:p>
          <a:r>
            <a:rPr lang="pt-BR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 narrativas audiovisuais, por melhores que sejam, não substituem a importância e o prazer da leitura</a:t>
          </a:r>
          <a:endParaRPr lang="pt-BR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FCF212-2FDB-4AFE-A6B8-0B5C9140E255}" type="parTrans" cxnId="{B011DE09-6B92-45DD-A005-7F103084B94C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1F69B9-22A3-4C80-9712-EA6747181296}" type="sibTrans" cxnId="{B011DE09-6B92-45DD-A005-7F103084B94C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332B74-D938-4FFB-B8B9-09C169A9194D}">
      <dgm:prSet phldrT="[Texto]"/>
      <dgm:spPr/>
      <dgm:t>
        <a:bodyPr/>
        <a:lstStyle/>
        <a:p>
          <a:r>
            <a:rPr lang="pt-BR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só a leitura produz escritores e só a leitura produz bons cineastas</a:t>
          </a:r>
          <a:endParaRPr lang="pt-BR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8B156B-E2A4-48C9-A643-E2A1CF3F8F56}" type="parTrans" cxnId="{63D15E73-F89E-47DF-B869-12365E276D2B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77B776-A429-430C-95C9-B3F0CB1B8D70}" type="sibTrans" cxnId="{63D15E73-F89E-47DF-B869-12365E276D2B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1C06EC-035B-488B-9F1D-8B2405CF9C0F}">
      <dgm:prSet phldrT="[Texto]"/>
      <dgm:spPr/>
      <dgm:t>
        <a:bodyPr/>
        <a:lstStyle/>
        <a:p>
          <a:r>
            <a:rPr lang="pt-BR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 cinema e a televisão criam imagens, a leitura cria imaginação</a:t>
          </a:r>
          <a:endParaRPr lang="pt-BR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1EEBDC-5C87-4A7B-B00C-B8EB4E7970D4}" type="parTrans" cxnId="{306D0F89-7AC4-41AC-AC3B-011CAEC4310A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D09C61-5D0F-469B-B10A-27EFC5B5966E}" type="sibTrans" cxnId="{306D0F89-7AC4-41AC-AC3B-011CAEC4310A}">
      <dgm:prSet/>
      <dgm:spPr/>
      <dgm:t>
        <a:bodyPr/>
        <a:lstStyle/>
        <a:p>
          <a:endParaRPr lang="pt-BR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9EBC81-EB57-40F2-B925-6A392D8DA4E7}" type="pres">
      <dgm:prSet presAssocID="{6787CF90-73D4-4703-B762-86038011F6DB}" presName="linearFlow" presStyleCnt="0">
        <dgm:presLayoutVars>
          <dgm:resizeHandles val="exact"/>
        </dgm:presLayoutVars>
      </dgm:prSet>
      <dgm:spPr/>
    </dgm:pt>
    <dgm:pt modelId="{0026E762-2421-4C0E-A784-BA75C52AF9EF}" type="pres">
      <dgm:prSet presAssocID="{7060E21E-B187-429E-B454-6A7E22573368}" presName="node" presStyleLbl="node1" presStyleIdx="0" presStyleCnt="3">
        <dgm:presLayoutVars>
          <dgm:bulletEnabled val="1"/>
        </dgm:presLayoutVars>
      </dgm:prSet>
      <dgm:spPr/>
    </dgm:pt>
    <dgm:pt modelId="{9755533D-9B96-4647-BFCF-A8235C325A44}" type="pres">
      <dgm:prSet presAssocID="{6D1F69B9-22A3-4C80-9712-EA6747181296}" presName="sibTrans" presStyleLbl="sibTrans2D1" presStyleIdx="0" presStyleCnt="2"/>
      <dgm:spPr/>
    </dgm:pt>
    <dgm:pt modelId="{0A72A7FD-E60C-460D-B73B-2C4849CF25F5}" type="pres">
      <dgm:prSet presAssocID="{6D1F69B9-22A3-4C80-9712-EA6747181296}" presName="connectorText" presStyleLbl="sibTrans2D1" presStyleIdx="0" presStyleCnt="2"/>
      <dgm:spPr/>
    </dgm:pt>
    <dgm:pt modelId="{3743A04F-DFDE-495E-AC70-6669627015B2}" type="pres">
      <dgm:prSet presAssocID="{57332B74-D938-4FFB-B8B9-09C169A9194D}" presName="node" presStyleLbl="node1" presStyleIdx="1" presStyleCnt="3">
        <dgm:presLayoutVars>
          <dgm:bulletEnabled val="1"/>
        </dgm:presLayoutVars>
      </dgm:prSet>
      <dgm:spPr/>
    </dgm:pt>
    <dgm:pt modelId="{916FE631-98CD-4268-9864-B0CBD098A942}" type="pres">
      <dgm:prSet presAssocID="{D577B776-A429-430C-95C9-B3F0CB1B8D70}" presName="sibTrans" presStyleLbl="sibTrans2D1" presStyleIdx="1" presStyleCnt="2"/>
      <dgm:spPr/>
    </dgm:pt>
    <dgm:pt modelId="{F72BE1E7-BB3F-4698-AED0-6F61A862347D}" type="pres">
      <dgm:prSet presAssocID="{D577B776-A429-430C-95C9-B3F0CB1B8D70}" presName="connectorText" presStyleLbl="sibTrans2D1" presStyleIdx="1" presStyleCnt="2"/>
      <dgm:spPr/>
    </dgm:pt>
    <dgm:pt modelId="{77812D5F-4B03-446D-B5D9-DCF38C18BAF2}" type="pres">
      <dgm:prSet presAssocID="{BE1C06EC-035B-488B-9F1D-8B2405CF9C0F}" presName="node" presStyleLbl="node1" presStyleIdx="2" presStyleCnt="3">
        <dgm:presLayoutVars>
          <dgm:bulletEnabled val="1"/>
        </dgm:presLayoutVars>
      </dgm:prSet>
      <dgm:spPr/>
    </dgm:pt>
  </dgm:ptLst>
  <dgm:cxnLst>
    <dgm:cxn modelId="{B011DE09-6B92-45DD-A005-7F103084B94C}" srcId="{6787CF90-73D4-4703-B762-86038011F6DB}" destId="{7060E21E-B187-429E-B454-6A7E22573368}" srcOrd="0" destOrd="0" parTransId="{84FCF212-2FDB-4AFE-A6B8-0B5C9140E255}" sibTransId="{6D1F69B9-22A3-4C80-9712-EA6747181296}"/>
    <dgm:cxn modelId="{11E57D1C-BD93-4B82-86E1-2D0CD85B8C9E}" type="presOf" srcId="{BE1C06EC-035B-488B-9F1D-8B2405CF9C0F}" destId="{77812D5F-4B03-446D-B5D9-DCF38C18BAF2}" srcOrd="0" destOrd="0" presId="urn:microsoft.com/office/officeart/2005/8/layout/process2"/>
    <dgm:cxn modelId="{63D15E73-F89E-47DF-B869-12365E276D2B}" srcId="{6787CF90-73D4-4703-B762-86038011F6DB}" destId="{57332B74-D938-4FFB-B8B9-09C169A9194D}" srcOrd="1" destOrd="0" parTransId="{758B156B-E2A4-48C9-A643-E2A1CF3F8F56}" sibTransId="{D577B776-A429-430C-95C9-B3F0CB1B8D70}"/>
    <dgm:cxn modelId="{306D0F89-7AC4-41AC-AC3B-011CAEC4310A}" srcId="{6787CF90-73D4-4703-B762-86038011F6DB}" destId="{BE1C06EC-035B-488B-9F1D-8B2405CF9C0F}" srcOrd="2" destOrd="0" parTransId="{821EEBDC-5C87-4A7B-B00C-B8EB4E7970D4}" sibTransId="{73D09C61-5D0F-469B-B10A-27EFC5B5966E}"/>
    <dgm:cxn modelId="{999411BD-43B3-4029-972D-5AADC48380C7}" type="presOf" srcId="{6787CF90-73D4-4703-B762-86038011F6DB}" destId="{B69EBC81-EB57-40F2-B925-6A392D8DA4E7}" srcOrd="0" destOrd="0" presId="urn:microsoft.com/office/officeart/2005/8/layout/process2"/>
    <dgm:cxn modelId="{03DA89C2-B854-4F5A-B568-DCC243EC26A2}" type="presOf" srcId="{6D1F69B9-22A3-4C80-9712-EA6747181296}" destId="{9755533D-9B96-4647-BFCF-A8235C325A44}" srcOrd="0" destOrd="0" presId="urn:microsoft.com/office/officeart/2005/8/layout/process2"/>
    <dgm:cxn modelId="{F12286C3-9465-449C-8C85-EE0F6AB02FC3}" type="presOf" srcId="{6D1F69B9-22A3-4C80-9712-EA6747181296}" destId="{0A72A7FD-E60C-460D-B73B-2C4849CF25F5}" srcOrd="1" destOrd="0" presId="urn:microsoft.com/office/officeart/2005/8/layout/process2"/>
    <dgm:cxn modelId="{FD2D5AC4-C627-4FA5-804A-47056DD8F5E0}" type="presOf" srcId="{D577B776-A429-430C-95C9-B3F0CB1B8D70}" destId="{F72BE1E7-BB3F-4698-AED0-6F61A862347D}" srcOrd="1" destOrd="0" presId="urn:microsoft.com/office/officeart/2005/8/layout/process2"/>
    <dgm:cxn modelId="{EBBE1ECF-DF95-4D30-8531-C712E3DA48AD}" type="presOf" srcId="{D577B776-A429-430C-95C9-B3F0CB1B8D70}" destId="{916FE631-98CD-4268-9864-B0CBD098A942}" srcOrd="0" destOrd="0" presId="urn:microsoft.com/office/officeart/2005/8/layout/process2"/>
    <dgm:cxn modelId="{911987D0-BEFD-4F84-BA31-071A0AD18F7D}" type="presOf" srcId="{57332B74-D938-4FFB-B8B9-09C169A9194D}" destId="{3743A04F-DFDE-495E-AC70-6669627015B2}" srcOrd="0" destOrd="0" presId="urn:microsoft.com/office/officeart/2005/8/layout/process2"/>
    <dgm:cxn modelId="{9DB385FD-CB4D-4296-895F-BF1653C97544}" type="presOf" srcId="{7060E21E-B187-429E-B454-6A7E22573368}" destId="{0026E762-2421-4C0E-A784-BA75C52AF9EF}" srcOrd="0" destOrd="0" presId="urn:microsoft.com/office/officeart/2005/8/layout/process2"/>
    <dgm:cxn modelId="{03799C6B-9100-47DF-B7B9-F090D4B48CAF}" type="presParOf" srcId="{B69EBC81-EB57-40F2-B925-6A392D8DA4E7}" destId="{0026E762-2421-4C0E-A784-BA75C52AF9EF}" srcOrd="0" destOrd="0" presId="urn:microsoft.com/office/officeart/2005/8/layout/process2"/>
    <dgm:cxn modelId="{6CE51F14-947A-4321-B405-9531852A36FF}" type="presParOf" srcId="{B69EBC81-EB57-40F2-B925-6A392D8DA4E7}" destId="{9755533D-9B96-4647-BFCF-A8235C325A44}" srcOrd="1" destOrd="0" presId="urn:microsoft.com/office/officeart/2005/8/layout/process2"/>
    <dgm:cxn modelId="{57092883-8598-44DE-97B3-6DDCC77E1B71}" type="presParOf" srcId="{9755533D-9B96-4647-BFCF-A8235C325A44}" destId="{0A72A7FD-E60C-460D-B73B-2C4849CF25F5}" srcOrd="0" destOrd="0" presId="urn:microsoft.com/office/officeart/2005/8/layout/process2"/>
    <dgm:cxn modelId="{19A4145E-01D4-4BD3-94A8-6EEE703DC1D1}" type="presParOf" srcId="{B69EBC81-EB57-40F2-B925-6A392D8DA4E7}" destId="{3743A04F-DFDE-495E-AC70-6669627015B2}" srcOrd="2" destOrd="0" presId="urn:microsoft.com/office/officeart/2005/8/layout/process2"/>
    <dgm:cxn modelId="{9045ACA0-387E-453C-83D9-87EB1D0B6707}" type="presParOf" srcId="{B69EBC81-EB57-40F2-B925-6A392D8DA4E7}" destId="{916FE631-98CD-4268-9864-B0CBD098A942}" srcOrd="3" destOrd="0" presId="urn:microsoft.com/office/officeart/2005/8/layout/process2"/>
    <dgm:cxn modelId="{CC8312EB-4082-488E-ABAA-080BE3C0234D}" type="presParOf" srcId="{916FE631-98CD-4268-9864-B0CBD098A942}" destId="{F72BE1E7-BB3F-4698-AED0-6F61A862347D}" srcOrd="0" destOrd="0" presId="urn:microsoft.com/office/officeart/2005/8/layout/process2"/>
    <dgm:cxn modelId="{E9A83181-D2F4-4DCD-A3E8-FFDF7E824B1F}" type="presParOf" srcId="{B69EBC81-EB57-40F2-B925-6A392D8DA4E7}" destId="{77812D5F-4B03-446D-B5D9-DCF38C18BAF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B062B-B9A8-40D4-B2FE-7A7E6A81B8A5}">
      <dsp:nvSpPr>
        <dsp:cNvPr id="0" name=""/>
        <dsp:cNvSpPr/>
      </dsp:nvSpPr>
      <dsp:spPr>
        <a:xfrm>
          <a:off x="5703" y="3071"/>
          <a:ext cx="12180593" cy="15939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dois pontos de vista: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técnico ou estético / ético</a:t>
          </a:r>
        </a:p>
      </dsp:txBody>
      <dsp:txXfrm>
        <a:off x="52388" y="49756"/>
        <a:ext cx="12087223" cy="1500579"/>
      </dsp:txXfrm>
    </dsp:sp>
    <dsp:sp modelId="{C4B125BF-9C1D-4085-A94A-91744C6CB485}">
      <dsp:nvSpPr>
        <dsp:cNvPr id="0" name=""/>
        <dsp:cNvSpPr/>
      </dsp:nvSpPr>
      <dsp:spPr>
        <a:xfrm>
          <a:off x="5703" y="1755707"/>
          <a:ext cx="12180593" cy="15939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técnico ou estético</a:t>
          </a:r>
          <a:endParaRPr lang="pt-BR" sz="3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388" y="1802392"/>
        <a:ext cx="12087223" cy="1500579"/>
      </dsp:txXfrm>
    </dsp:sp>
    <dsp:sp modelId="{735B2106-41A0-4B27-BB17-0236EE9D3F68}">
      <dsp:nvSpPr>
        <dsp:cNvPr id="0" name=""/>
        <dsp:cNvSpPr/>
      </dsp:nvSpPr>
      <dsp:spPr>
        <a:xfrm>
          <a:off x="5703" y="3508343"/>
          <a:ext cx="2982515" cy="15939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há muitas diferenças entre a linguagem escrita e a linguagem audiovisual</a:t>
          </a:r>
          <a:endParaRPr lang="pt-BR" sz="21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388" y="3555028"/>
        <a:ext cx="2889145" cy="1500579"/>
      </dsp:txXfrm>
    </dsp:sp>
    <dsp:sp modelId="{79474BF1-4C2F-4CD6-925F-41E6A23A261E}">
      <dsp:nvSpPr>
        <dsp:cNvPr id="0" name=""/>
        <dsp:cNvSpPr/>
      </dsp:nvSpPr>
      <dsp:spPr>
        <a:xfrm>
          <a:off x="3113484" y="3508343"/>
          <a:ext cx="9072812" cy="15939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três dessas diferenças</a:t>
          </a:r>
        </a:p>
      </dsp:txBody>
      <dsp:txXfrm>
        <a:off x="3160169" y="3555028"/>
        <a:ext cx="8979442" cy="1500579"/>
      </dsp:txXfrm>
    </dsp:sp>
    <dsp:sp modelId="{EDF13DB2-C7D4-49A1-A88B-6E9505CF7454}">
      <dsp:nvSpPr>
        <dsp:cNvPr id="0" name=""/>
        <dsp:cNvSpPr/>
      </dsp:nvSpPr>
      <dsp:spPr>
        <a:xfrm>
          <a:off x="3113484" y="5260978"/>
          <a:ext cx="2982515" cy="15939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na linguagem audiovisual toda a informação deve ser visível ou audível</a:t>
          </a:r>
        </a:p>
      </dsp:txBody>
      <dsp:txXfrm>
        <a:off x="3160169" y="5307663"/>
        <a:ext cx="2889145" cy="1500579"/>
      </dsp:txXfrm>
    </dsp:sp>
    <dsp:sp modelId="{8D82D2C7-D866-4227-9AA3-0B4BAFC7ECB9}">
      <dsp:nvSpPr>
        <dsp:cNvPr id="0" name=""/>
        <dsp:cNvSpPr/>
      </dsp:nvSpPr>
      <dsp:spPr>
        <a:xfrm>
          <a:off x="6158632" y="5260978"/>
          <a:ext cx="2982515" cy="15939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Umberto Eco: “toda a narrativa se apoia parasiticamente no conhecimento prévio que o leitor tem da realidade”</a:t>
          </a:r>
        </a:p>
      </dsp:txBody>
      <dsp:txXfrm>
        <a:off x="6205317" y="5307663"/>
        <a:ext cx="2889145" cy="1500579"/>
      </dsp:txXfrm>
    </dsp:sp>
    <dsp:sp modelId="{DC1F7EC1-7EEB-4E9B-88C0-10F3571BFF79}">
      <dsp:nvSpPr>
        <dsp:cNvPr id="0" name=""/>
        <dsp:cNvSpPr/>
      </dsp:nvSpPr>
      <dsp:spPr>
        <a:xfrm>
          <a:off x="9203781" y="5260978"/>
          <a:ext cx="2982515" cy="15939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 cinema, como a música, é uma forma de expressão em que o tempo de apreensão das informações é definido exclusivamente pelo autor</a:t>
          </a:r>
        </a:p>
      </dsp:txBody>
      <dsp:txXfrm>
        <a:off x="9250466" y="5307663"/>
        <a:ext cx="2889145" cy="1500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7A7B7-6295-4362-8F89-A5221B437F16}">
      <dsp:nvSpPr>
        <dsp:cNvPr id="0" name=""/>
        <dsp:cNvSpPr/>
      </dsp:nvSpPr>
      <dsp:spPr>
        <a:xfrm>
          <a:off x="5184468" y="2400300"/>
          <a:ext cx="2057400" cy="2057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além destas três, poderíamos lembrar ainda de muitas outras diferenças</a:t>
          </a:r>
        </a:p>
      </dsp:txBody>
      <dsp:txXfrm>
        <a:off x="5284902" y="2500734"/>
        <a:ext cx="1856532" cy="1856532"/>
      </dsp:txXfrm>
    </dsp:sp>
    <dsp:sp modelId="{9D9AF66F-1B1A-44CA-B540-639799623F11}">
      <dsp:nvSpPr>
        <dsp:cNvPr id="0" name=""/>
        <dsp:cNvSpPr/>
      </dsp:nvSpPr>
      <dsp:spPr>
        <a:xfrm rot="16200000">
          <a:off x="5764913" y="1952044"/>
          <a:ext cx="8965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6510" y="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E674F-D05A-4B9B-8712-5F352C8B22C5}">
      <dsp:nvSpPr>
        <dsp:cNvPr id="0" name=""/>
        <dsp:cNvSpPr/>
      </dsp:nvSpPr>
      <dsp:spPr>
        <a:xfrm>
          <a:off x="3719352" y="125331"/>
          <a:ext cx="4987633" cy="1378458"/>
        </a:xfrm>
        <a:prstGeom prst="roundRect">
          <a:avLst/>
        </a:prstGeom>
        <a:solidFill>
          <a:schemeClr val="accent4">
            <a:hueOff val="-108604"/>
            <a:satOff val="1522"/>
            <a:lumOff val="-1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 cinema, ao contrário da literatura, é um evento, um ritual para o qual nos vestimos, saímos de casa e pagamos ingresso, um ritual compartilhado com outros espectadores</a:t>
          </a:r>
        </a:p>
      </dsp:txBody>
      <dsp:txXfrm>
        <a:off x="3786643" y="192622"/>
        <a:ext cx="4853051" cy="1243876"/>
      </dsp:txXfrm>
    </dsp:sp>
    <dsp:sp modelId="{F4A27B53-606A-4254-9ECB-580B7C6C2C1D}">
      <dsp:nvSpPr>
        <dsp:cNvPr id="0" name=""/>
        <dsp:cNvSpPr/>
      </dsp:nvSpPr>
      <dsp:spPr>
        <a:xfrm rot="21549807">
          <a:off x="7241759" y="3398941"/>
          <a:ext cx="20600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60017" y="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A0119-BC50-4349-BE46-071C9A26A3BE}">
      <dsp:nvSpPr>
        <dsp:cNvPr id="0" name=""/>
        <dsp:cNvSpPr/>
      </dsp:nvSpPr>
      <dsp:spPr>
        <a:xfrm>
          <a:off x="9301666" y="2674969"/>
          <a:ext cx="2698979" cy="1378458"/>
        </a:xfrm>
        <a:prstGeom prst="roundRect">
          <a:avLst/>
        </a:prstGeom>
        <a:solidFill>
          <a:schemeClr val="accent4">
            <a:hueOff val="-217207"/>
            <a:satOff val="3044"/>
            <a:lumOff val="-35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 cinema é um trabalho coletivo, ao contrário do texto, quase sempre expressão de um indivíduo</a:t>
          </a:r>
        </a:p>
      </dsp:txBody>
      <dsp:txXfrm>
        <a:off x="9368957" y="2742260"/>
        <a:ext cx="2564397" cy="1243876"/>
      </dsp:txXfrm>
    </dsp:sp>
    <dsp:sp modelId="{5FC894B0-7529-4EAC-A4B7-6CCBF088A736}">
      <dsp:nvSpPr>
        <dsp:cNvPr id="0" name=""/>
        <dsp:cNvSpPr/>
      </dsp:nvSpPr>
      <dsp:spPr>
        <a:xfrm rot="5424246">
          <a:off x="5754201" y="4906237"/>
          <a:ext cx="8970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7097" y="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B4A30-1C7D-4C81-BB0A-4BB752207317}">
      <dsp:nvSpPr>
        <dsp:cNvPr id="0" name=""/>
        <dsp:cNvSpPr/>
      </dsp:nvSpPr>
      <dsp:spPr>
        <a:xfrm>
          <a:off x="4621181" y="5354775"/>
          <a:ext cx="3147088" cy="1378458"/>
        </a:xfrm>
        <a:prstGeom prst="roundRect">
          <a:avLst/>
        </a:prstGeom>
        <a:solidFill>
          <a:schemeClr val="accent4">
            <a:hueOff val="-325811"/>
            <a:satOff val="4566"/>
            <a:lumOff val="-52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 linguagem cinematográfica, ao contrário do texto, é intuitiva, ninguém precisa ser alfabetizado para entender um filme</a:t>
          </a:r>
        </a:p>
      </dsp:txBody>
      <dsp:txXfrm>
        <a:off x="4688472" y="5422066"/>
        <a:ext cx="3012506" cy="1243876"/>
      </dsp:txXfrm>
    </dsp:sp>
    <dsp:sp modelId="{3D3A2DE1-3470-4548-806B-CB1D9FE87246}">
      <dsp:nvSpPr>
        <dsp:cNvPr id="0" name=""/>
        <dsp:cNvSpPr/>
      </dsp:nvSpPr>
      <dsp:spPr>
        <a:xfrm rot="10800000">
          <a:off x="3298246" y="3429000"/>
          <a:ext cx="18862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86222" y="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FE648-3843-453B-9E95-AF5A2CBE0CEA}">
      <dsp:nvSpPr>
        <dsp:cNvPr id="0" name=""/>
        <dsp:cNvSpPr/>
      </dsp:nvSpPr>
      <dsp:spPr>
        <a:xfrm>
          <a:off x="130591" y="2382977"/>
          <a:ext cx="3167655" cy="2092044"/>
        </a:xfrm>
        <a:prstGeom prst="roundRect">
          <a:avLst/>
        </a:prstGeom>
        <a:solidFill>
          <a:schemeClr val="accent4">
            <a:hueOff val="-434415"/>
            <a:satOff val="6088"/>
            <a:lumOff val="-70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importante lembrar que o cinema não é só literatura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ele mistura fotografia, teatro, música, dança, pintura e literatura, criando a sua própria linguagem, que está em constante transformação, como qualquer linguagem</a:t>
          </a:r>
        </a:p>
      </dsp:txBody>
      <dsp:txXfrm>
        <a:off x="232716" y="2485102"/>
        <a:ext cx="2963405" cy="1887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84F7C-9E9A-4B57-9F55-AB9CAF9B6742}">
      <dsp:nvSpPr>
        <dsp:cNvPr id="0" name=""/>
        <dsp:cNvSpPr/>
      </dsp:nvSpPr>
      <dsp:spPr>
        <a:xfrm>
          <a:off x="914399" y="0"/>
          <a:ext cx="10363200" cy="68580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F0883-2D84-42F3-A35C-F307BD62C071}">
      <dsp:nvSpPr>
        <dsp:cNvPr id="0" name=""/>
        <dsp:cNvSpPr/>
      </dsp:nvSpPr>
      <dsp:spPr>
        <a:xfrm>
          <a:off x="6101" y="2057400"/>
          <a:ext cx="2934890" cy="2743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 linguagem audiovisual, tendo como base a literatura ou não, tem dado, neste século de existência, uma enorme contribuição ao acervo do conhecimento humano</a:t>
          </a:r>
          <a:endParaRPr lang="pt-BR" sz="17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013" y="2191312"/>
        <a:ext cx="2667066" cy="2475376"/>
      </dsp:txXfrm>
    </dsp:sp>
    <dsp:sp modelId="{807220BE-035C-4544-9C2C-C46BA7122316}">
      <dsp:nvSpPr>
        <dsp:cNvPr id="0" name=""/>
        <dsp:cNvSpPr/>
      </dsp:nvSpPr>
      <dsp:spPr>
        <a:xfrm>
          <a:off x="3087737" y="2057400"/>
          <a:ext cx="2934890" cy="2743200"/>
        </a:xfrm>
        <a:prstGeom prst="roundRect">
          <a:avLst/>
        </a:prstGeom>
        <a:solidFill>
          <a:schemeClr val="accent4">
            <a:hueOff val="-144805"/>
            <a:satOff val="2029"/>
            <a:lumOff val="-23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 relações entre o cinema e a literatura são antigas e nem sempre amistosas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antes da invenção do direito autoral, em 1910, os cineastas simplesmente roubavam histórias dos livros</a:t>
          </a:r>
        </a:p>
      </dsp:txBody>
      <dsp:txXfrm>
        <a:off x="3221649" y="2191312"/>
        <a:ext cx="2667066" cy="2475376"/>
      </dsp:txXfrm>
    </dsp:sp>
    <dsp:sp modelId="{BED86340-0CCD-481D-A423-2800BAEA23E5}">
      <dsp:nvSpPr>
        <dsp:cNvPr id="0" name=""/>
        <dsp:cNvSpPr/>
      </dsp:nvSpPr>
      <dsp:spPr>
        <a:xfrm>
          <a:off x="6169372" y="2057400"/>
          <a:ext cx="2934890" cy="2743200"/>
        </a:xfrm>
        <a:prstGeom prst="roundRect">
          <a:avLst/>
        </a:prstGeom>
        <a:solidFill>
          <a:schemeClr val="accent4">
            <a:hueOff val="-289610"/>
            <a:satOff val="4059"/>
            <a:lumOff val="-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 literatura é uma forma de expressão muitíssimo mais complexa que o cinema, não só pelo seu acesso fácil ao inconsciente alheio, mas também porque começou quatro ou cinco mil anos antes</a:t>
          </a:r>
        </a:p>
      </dsp:txBody>
      <dsp:txXfrm>
        <a:off x="6303284" y="2191312"/>
        <a:ext cx="2667066" cy="2475376"/>
      </dsp:txXfrm>
    </dsp:sp>
    <dsp:sp modelId="{C2DAB205-BED6-4519-A97F-B700F137C3BA}">
      <dsp:nvSpPr>
        <dsp:cNvPr id="0" name=""/>
        <dsp:cNvSpPr/>
      </dsp:nvSpPr>
      <dsp:spPr>
        <a:xfrm>
          <a:off x="9251007" y="2057400"/>
          <a:ext cx="2934890" cy="2743200"/>
        </a:xfrm>
        <a:prstGeom prst="roundRect">
          <a:avLst/>
        </a:prstGeom>
        <a:solidFill>
          <a:schemeClr val="accent4">
            <a:hueOff val="-434415"/>
            <a:satOff val="6088"/>
            <a:lumOff val="-70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 cinema sempre aprendeu com a literatura, não só filmando suas histórias, mas também reproduzindo seus procedimentos narrativos</a:t>
          </a:r>
        </a:p>
      </dsp:txBody>
      <dsp:txXfrm>
        <a:off x="9384919" y="2191312"/>
        <a:ext cx="2667066" cy="24753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8A792-77BD-48A2-93F4-14E964FEC92B}">
      <dsp:nvSpPr>
        <dsp:cNvPr id="0" name=""/>
        <dsp:cNvSpPr/>
      </dsp:nvSpPr>
      <dsp:spPr>
        <a:xfrm>
          <a:off x="1398" y="952"/>
          <a:ext cx="12189202" cy="21431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9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aspectos éticos da relação do cinema com a literatura</a:t>
          </a:r>
        </a:p>
      </dsp:txBody>
      <dsp:txXfrm>
        <a:off x="64168" y="63722"/>
        <a:ext cx="12063662" cy="2017584"/>
      </dsp:txXfrm>
    </dsp:sp>
    <dsp:sp modelId="{C9A031F5-F45E-4E06-BCB6-53DD07991CF2}">
      <dsp:nvSpPr>
        <dsp:cNvPr id="0" name=""/>
        <dsp:cNvSpPr/>
      </dsp:nvSpPr>
      <dsp:spPr>
        <a:xfrm>
          <a:off x="1398" y="2357437"/>
          <a:ext cx="7962364" cy="21431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Thomas Edison, um dos pioneiros do cinema: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“estou trabalhando numa invenção extraordinária e em pouco tempo as crianças não precisarão ler nenhum livro”</a:t>
          </a:r>
        </a:p>
      </dsp:txBody>
      <dsp:txXfrm>
        <a:off x="64168" y="2420207"/>
        <a:ext cx="7836824" cy="2017584"/>
      </dsp:txXfrm>
    </dsp:sp>
    <dsp:sp modelId="{E93CCDA3-36C3-46BD-87D3-B6A6447D6B09}">
      <dsp:nvSpPr>
        <dsp:cNvPr id="0" name=""/>
        <dsp:cNvSpPr/>
      </dsp:nvSpPr>
      <dsp:spPr>
        <a:xfrm>
          <a:off x="1398" y="4713921"/>
          <a:ext cx="3899296" cy="21431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 profecia de Edison, felizmente, não se cumpriu</a:t>
          </a:r>
        </a:p>
      </dsp:txBody>
      <dsp:txXfrm>
        <a:off x="64168" y="4776691"/>
        <a:ext cx="3773756" cy="2017584"/>
      </dsp:txXfrm>
    </dsp:sp>
    <dsp:sp modelId="{CC5ED6FB-605C-401F-9266-AEF700261DD2}">
      <dsp:nvSpPr>
        <dsp:cNvPr id="0" name=""/>
        <dsp:cNvSpPr/>
      </dsp:nvSpPr>
      <dsp:spPr>
        <a:xfrm>
          <a:off x="4064466" y="4713921"/>
          <a:ext cx="3899296" cy="21431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 necessidade de ouvir histórias e contar histórias, que até o século XIX era em grande parte suprida pela literatura (e, para a maioria analfabeta, pelo teatro) foi substituída em grande parte pelo cinema e depois pela televisão</a:t>
          </a:r>
        </a:p>
      </dsp:txBody>
      <dsp:txXfrm>
        <a:off x="4127236" y="4776691"/>
        <a:ext cx="3773756" cy="2017584"/>
      </dsp:txXfrm>
    </dsp:sp>
    <dsp:sp modelId="{0AF969AE-01C9-4F70-BA68-2C607BDE9DDA}">
      <dsp:nvSpPr>
        <dsp:cNvPr id="0" name=""/>
        <dsp:cNvSpPr/>
      </dsp:nvSpPr>
      <dsp:spPr>
        <a:xfrm>
          <a:off x="8291304" y="2357437"/>
          <a:ext cx="3899296" cy="21431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 cinema aprofundou uma transformação chamada por Daniel </a:t>
          </a:r>
          <a:r>
            <a:rPr lang="pt-BR" sz="27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Boorstin</a:t>
          </a:r>
          <a:r>
            <a:rPr lang="pt-BR" sz="2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de “a revolução gráfica”</a:t>
          </a:r>
        </a:p>
      </dsp:txBody>
      <dsp:txXfrm>
        <a:off x="8354074" y="2420207"/>
        <a:ext cx="3773756" cy="2017584"/>
      </dsp:txXfrm>
    </dsp:sp>
    <dsp:sp modelId="{3B86AD31-0726-409D-8D29-2AE8640E718A}">
      <dsp:nvSpPr>
        <dsp:cNvPr id="0" name=""/>
        <dsp:cNvSpPr/>
      </dsp:nvSpPr>
      <dsp:spPr>
        <a:xfrm>
          <a:off x="8291304" y="4713921"/>
          <a:ext cx="3899296" cy="21431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 revolução gráfica começou nos EUA no século XIX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graças às novas tecnologias de impressão de fotos, os jornais foram inundados de imagens </a:t>
          </a:r>
        </a:p>
      </dsp:txBody>
      <dsp:txXfrm>
        <a:off x="8354074" y="4776691"/>
        <a:ext cx="3773756" cy="20175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8B54F-4B81-440E-9661-AA41B7219FEA}">
      <dsp:nvSpPr>
        <dsp:cNvPr id="0" name=""/>
        <dsp:cNvSpPr/>
      </dsp:nvSpPr>
      <dsp:spPr>
        <a:xfrm>
          <a:off x="914399" y="0"/>
          <a:ext cx="10363196" cy="683448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25DF2-56AB-40FD-AF78-068DE20EE96D}">
      <dsp:nvSpPr>
        <dsp:cNvPr id="0" name=""/>
        <dsp:cNvSpPr/>
      </dsp:nvSpPr>
      <dsp:spPr>
        <a:xfrm>
          <a:off x="148" y="2050346"/>
          <a:ext cx="1784150" cy="2733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 cinema, surgido no final do século XIX e desenvolvido no início do século XX, elevou os efeitos desta revolução ao cubo</a:t>
          </a:r>
        </a:p>
      </dsp:txBody>
      <dsp:txXfrm>
        <a:off x="87243" y="2137441"/>
        <a:ext cx="1609960" cy="2559605"/>
      </dsp:txXfrm>
    </dsp:sp>
    <dsp:sp modelId="{5FA1A5BD-DB9D-4880-8336-38611E28C5B0}">
      <dsp:nvSpPr>
        <dsp:cNvPr id="0" name=""/>
        <dsp:cNvSpPr/>
      </dsp:nvSpPr>
      <dsp:spPr>
        <a:xfrm>
          <a:off x="2081658" y="2050346"/>
          <a:ext cx="1784150" cy="27337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na opinião de Daniel Boorstin, o que esta enchente de imagens tem de mais preocupante é que ela possa incentivar apenas o pensamento imagético</a:t>
          </a:r>
          <a:endParaRPr lang="pt-BR" sz="1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8753" y="2137441"/>
        <a:ext cx="1609960" cy="2559605"/>
      </dsp:txXfrm>
    </dsp:sp>
    <dsp:sp modelId="{4237CD5A-8CE0-401A-A83F-1E2ACA0588B2}">
      <dsp:nvSpPr>
        <dsp:cNvPr id="0" name=""/>
        <dsp:cNvSpPr/>
      </dsp:nvSpPr>
      <dsp:spPr>
        <a:xfrm>
          <a:off x="4163167" y="2050346"/>
          <a:ext cx="1784150" cy="27337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“pensar em termos de uma imitação ou representação artificial da forma externa de qualquer objeto e, sobretudo, de uma pessoa”</a:t>
          </a:r>
        </a:p>
      </dsp:txBody>
      <dsp:txXfrm>
        <a:off x="4250262" y="2137441"/>
        <a:ext cx="1609960" cy="2559605"/>
      </dsp:txXfrm>
    </dsp:sp>
    <dsp:sp modelId="{1DB1ADDF-C4CB-4FC1-AD80-E19D8B1F490B}">
      <dsp:nvSpPr>
        <dsp:cNvPr id="0" name=""/>
        <dsp:cNvSpPr/>
      </dsp:nvSpPr>
      <dsp:spPr>
        <a:xfrm>
          <a:off x="6244677" y="2050346"/>
          <a:ext cx="1784150" cy="27337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Neal</a:t>
          </a:r>
          <a:r>
            <a:rPr lang="pt-BR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4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Gabler</a:t>
          </a:r>
          <a:r>
            <a:rPr lang="pt-BR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“a profusão de imagens nos direciona para o aqui e o agora, para algo imediatamente útil. O ideal nos direciona para algo acima e além, para algo cuja utilidade não é aparente de pronto”</a:t>
          </a:r>
        </a:p>
      </dsp:txBody>
      <dsp:txXfrm>
        <a:off x="6331772" y="2137441"/>
        <a:ext cx="1609960" cy="2559605"/>
      </dsp:txXfrm>
    </dsp:sp>
    <dsp:sp modelId="{CA9B6E4B-443C-4F1C-9E97-E380C32C47B1}">
      <dsp:nvSpPr>
        <dsp:cNvPr id="0" name=""/>
        <dsp:cNvSpPr/>
      </dsp:nvSpPr>
      <dsp:spPr>
        <a:xfrm>
          <a:off x="8326186" y="2050346"/>
          <a:ext cx="1784150" cy="27337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para </a:t>
          </a:r>
          <a:r>
            <a:rPr lang="pt-BR" sz="14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Boorstin</a:t>
          </a:r>
          <a:endParaRPr lang="pt-BR" sz="1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 revolução gráfica foi também uma revolução moral, porque substituía a aspiração pela gratificação</a:t>
          </a:r>
        </a:p>
      </dsp:txBody>
      <dsp:txXfrm>
        <a:off x="8413281" y="2137441"/>
        <a:ext cx="1609960" cy="2559605"/>
      </dsp:txXfrm>
    </dsp:sp>
    <dsp:sp modelId="{4C5E3A3F-F460-49CC-9648-9F86EEE2D7BD}">
      <dsp:nvSpPr>
        <dsp:cNvPr id="0" name=""/>
        <dsp:cNvSpPr/>
      </dsp:nvSpPr>
      <dsp:spPr>
        <a:xfrm>
          <a:off x="10407696" y="2050346"/>
          <a:ext cx="1784150" cy="2733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Neil </a:t>
          </a:r>
          <a:r>
            <a:rPr lang="pt-BR" sz="14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Postman</a:t>
          </a:r>
          <a:r>
            <a:rPr lang="pt-BR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 texto impresso exige raciocínio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empregar a palavra escrita significa seguir uma linha de pensamento que exige um poder considerável de classificação, de inferências e argumentação</a:t>
          </a:r>
        </a:p>
      </dsp:txBody>
      <dsp:txXfrm>
        <a:off x="10494791" y="2137441"/>
        <a:ext cx="1609960" cy="25596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40A1B-37AC-44AE-91EA-EB93A421C3C2}">
      <dsp:nvSpPr>
        <dsp:cNvPr id="0" name=""/>
        <dsp:cNvSpPr/>
      </dsp:nvSpPr>
      <dsp:spPr>
        <a:xfrm>
          <a:off x="609600" y="0"/>
          <a:ext cx="3428999" cy="2057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uma sociedade baseada sobretudo no texto escrito seria aquela em que a lógica, a ordem e o contexto predominam </a:t>
          </a:r>
        </a:p>
      </dsp:txBody>
      <dsp:txXfrm>
        <a:off x="609600" y="0"/>
        <a:ext cx="3428999" cy="2057400"/>
      </dsp:txXfrm>
    </dsp:sp>
    <dsp:sp modelId="{63275333-7714-4FC4-98F3-0627EEA78CB4}">
      <dsp:nvSpPr>
        <dsp:cNvPr id="0" name=""/>
        <dsp:cNvSpPr/>
      </dsp:nvSpPr>
      <dsp:spPr>
        <a:xfrm>
          <a:off x="4381499" y="0"/>
          <a:ext cx="3428999" cy="2057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numa sociedade baseada em imagens, por outro lado, lógica e contexto perdem terreno para a gratificação imediata </a:t>
          </a:r>
        </a:p>
      </dsp:txBody>
      <dsp:txXfrm>
        <a:off x="4381499" y="0"/>
        <a:ext cx="3428999" cy="2057400"/>
      </dsp:txXfrm>
    </dsp:sp>
    <dsp:sp modelId="{05FB436A-62DF-4295-A347-3B4800C6D16F}">
      <dsp:nvSpPr>
        <dsp:cNvPr id="0" name=""/>
        <dsp:cNvSpPr/>
      </dsp:nvSpPr>
      <dsp:spPr>
        <a:xfrm>
          <a:off x="8153400" y="0"/>
          <a:ext cx="3428999" cy="2057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 revolução da imagem transformou nossa maneira de pensar </a:t>
          </a:r>
        </a:p>
      </dsp:txBody>
      <dsp:txXfrm>
        <a:off x="8153400" y="0"/>
        <a:ext cx="3428999" cy="2057400"/>
      </dsp:txXfrm>
    </dsp:sp>
    <dsp:sp modelId="{EC3DA578-2A99-4351-B03F-854A333ED019}">
      <dsp:nvSpPr>
        <dsp:cNvPr id="0" name=""/>
        <dsp:cNvSpPr/>
      </dsp:nvSpPr>
      <dsp:spPr>
        <a:xfrm>
          <a:off x="609600" y="2400300"/>
          <a:ext cx="3428999" cy="2057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Jean-Luc Godard afirma que o cinema foi um erro!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é fundamental reconhecer que o </a:t>
          </a:r>
          <a:r>
            <a:rPr lang="pt-BR" sz="17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cinama</a:t>
          </a:r>
          <a:r>
            <a:rPr lang="pt-BR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supre parcialmente nossa necessidade de compartilhar histórias e ocupa um espaço antes preenchido pela literatura</a:t>
          </a:r>
        </a:p>
      </dsp:txBody>
      <dsp:txXfrm>
        <a:off x="609600" y="2400300"/>
        <a:ext cx="3428999" cy="2057400"/>
      </dsp:txXfrm>
    </dsp:sp>
    <dsp:sp modelId="{E8BC704E-22FF-4597-B4F7-631103DAF9C8}">
      <dsp:nvSpPr>
        <dsp:cNvPr id="0" name=""/>
        <dsp:cNvSpPr/>
      </dsp:nvSpPr>
      <dsp:spPr>
        <a:xfrm>
          <a:off x="4381499" y="2400300"/>
          <a:ext cx="3428999" cy="20574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é importante lembrar, a favor da transposição da literatura para o cinema ou para a televisão, que todas as obras adaptadas aumentam em muito suas vendas</a:t>
          </a:r>
        </a:p>
      </dsp:txBody>
      <dsp:txXfrm>
        <a:off x="4381499" y="2400300"/>
        <a:ext cx="3428999" cy="2057400"/>
      </dsp:txXfrm>
    </dsp:sp>
    <dsp:sp modelId="{725BE48B-EEBF-4E2F-9D11-FB4B0B19D236}">
      <dsp:nvSpPr>
        <dsp:cNvPr id="0" name=""/>
        <dsp:cNvSpPr/>
      </dsp:nvSpPr>
      <dsp:spPr>
        <a:xfrm>
          <a:off x="8153400" y="2400300"/>
          <a:ext cx="3428999" cy="2057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 simples fato de incentivar a leitura justifica as adaptações</a:t>
          </a:r>
        </a:p>
      </dsp:txBody>
      <dsp:txXfrm>
        <a:off x="8153400" y="2400300"/>
        <a:ext cx="3428999" cy="2057400"/>
      </dsp:txXfrm>
    </dsp:sp>
    <dsp:sp modelId="{00D9A018-498E-4324-B638-5BBDEFC766DA}">
      <dsp:nvSpPr>
        <dsp:cNvPr id="0" name=""/>
        <dsp:cNvSpPr/>
      </dsp:nvSpPr>
      <dsp:spPr>
        <a:xfrm>
          <a:off x="609600" y="4800600"/>
          <a:ext cx="3428999" cy="2057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somos o país de maior concentração de renda do mundo, o campeão planetário da desigualdade </a:t>
          </a:r>
        </a:p>
      </dsp:txBody>
      <dsp:txXfrm>
        <a:off x="609600" y="4800600"/>
        <a:ext cx="3428999" cy="2057400"/>
      </dsp:txXfrm>
    </dsp:sp>
    <dsp:sp modelId="{D7D7640E-6195-4C86-B156-C9B8B27119D7}">
      <dsp:nvSpPr>
        <dsp:cNvPr id="0" name=""/>
        <dsp:cNvSpPr/>
      </dsp:nvSpPr>
      <dsp:spPr>
        <a:xfrm>
          <a:off x="4381499" y="4800600"/>
          <a:ext cx="3428999" cy="2057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 temos </a:t>
          </a:r>
          <a:r>
            <a:rPr lang="pt-BR" sz="17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sem-terras</a:t>
          </a:r>
          <a:r>
            <a:rPr lang="pt-BR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sem-teto e sem-emprego, temos também milhões de sem-livros e de sem-cinema</a:t>
          </a:r>
        </a:p>
      </dsp:txBody>
      <dsp:txXfrm>
        <a:off x="4381499" y="4800600"/>
        <a:ext cx="3428999" cy="2057400"/>
      </dsp:txXfrm>
    </dsp:sp>
    <dsp:sp modelId="{6A2E81DD-5A4B-4BC4-8FB7-A44D2BEBA395}">
      <dsp:nvSpPr>
        <dsp:cNvPr id="0" name=""/>
        <dsp:cNvSpPr/>
      </dsp:nvSpPr>
      <dsp:spPr>
        <a:xfrm>
          <a:off x="8153400" y="4800600"/>
          <a:ext cx="3428999" cy="2057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 televisão, presente em quase todas as casas brasileiras, assume assim um papel fundamental de difusão cultural</a:t>
          </a:r>
        </a:p>
      </dsp:txBody>
      <dsp:txXfrm>
        <a:off x="8153400" y="4800600"/>
        <a:ext cx="3428999" cy="20574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F6FDA-1AA2-47FA-9F14-ECF775ED3817}">
      <dsp:nvSpPr>
        <dsp:cNvPr id="0" name=""/>
        <dsp:cNvSpPr/>
      </dsp:nvSpPr>
      <dsp:spPr>
        <a:xfrm>
          <a:off x="914399" y="0"/>
          <a:ext cx="10363200" cy="5418667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63EC1-EB4A-49A7-9878-D0F5764B2167}">
      <dsp:nvSpPr>
        <dsp:cNvPr id="0" name=""/>
        <dsp:cNvSpPr/>
      </dsp:nvSpPr>
      <dsp:spPr>
        <a:xfrm>
          <a:off x="13096" y="1625600"/>
          <a:ext cx="3924300" cy="21674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para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Jean-Claude </a:t>
          </a:r>
          <a:r>
            <a:rPr lang="pt-BR" sz="21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Bernardet</a:t>
          </a:r>
          <a:endParaRPr lang="pt-BR" sz="21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8903" y="1731407"/>
        <a:ext cx="3712686" cy="1955852"/>
      </dsp:txXfrm>
    </dsp:sp>
    <dsp:sp modelId="{017FDA32-CC4E-440C-8972-2D1CB5747C6E}">
      <dsp:nvSpPr>
        <dsp:cNvPr id="0" name=""/>
        <dsp:cNvSpPr/>
      </dsp:nvSpPr>
      <dsp:spPr>
        <a:xfrm>
          <a:off x="4133850" y="1625600"/>
          <a:ext cx="3924300" cy="2167466"/>
        </a:xfrm>
        <a:prstGeom prst="roundRect">
          <a:avLst/>
        </a:prstGeom>
        <a:solidFill>
          <a:schemeClr val="accent5">
            <a:hueOff val="-337983"/>
            <a:satOff val="-9047"/>
            <a:lumOff val="-313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“entender a dramaturgia como um laboratório social, porque é através dela que pesquisaremos e aprofundaremos as nossas relações com o social”</a:t>
          </a:r>
        </a:p>
      </dsp:txBody>
      <dsp:txXfrm>
        <a:off x="4239657" y="1731407"/>
        <a:ext cx="3712686" cy="1955852"/>
      </dsp:txXfrm>
    </dsp:sp>
    <dsp:sp modelId="{B26CC165-8530-4376-9C7B-4D80AD242422}">
      <dsp:nvSpPr>
        <dsp:cNvPr id="0" name=""/>
        <dsp:cNvSpPr/>
      </dsp:nvSpPr>
      <dsp:spPr>
        <a:xfrm>
          <a:off x="8254603" y="1625600"/>
          <a:ext cx="3924300" cy="2167466"/>
        </a:xfrm>
        <a:prstGeom prst="roundRect">
          <a:avLst/>
        </a:prstGeom>
        <a:solidFill>
          <a:schemeClr val="accent5">
            <a:hueOff val="-675965"/>
            <a:satOff val="-18095"/>
            <a:lumOff val="-627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é na sua produção cultural que um povo se reconhece e, se reconhecendo, pode se transformar</a:t>
          </a:r>
        </a:p>
      </dsp:txBody>
      <dsp:txXfrm>
        <a:off x="8360410" y="1731407"/>
        <a:ext cx="3712686" cy="19558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6E762-2421-4C0E-A784-BA75C52AF9EF}">
      <dsp:nvSpPr>
        <dsp:cNvPr id="0" name=""/>
        <dsp:cNvSpPr/>
      </dsp:nvSpPr>
      <dsp:spPr>
        <a:xfrm>
          <a:off x="3095062" y="0"/>
          <a:ext cx="3078564" cy="14836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 narrativas audiovisuais, por melhores que sejam, não substituem a importância e o prazer da leitura</a:t>
          </a:r>
          <a:endParaRPr lang="pt-BR" sz="1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8516" y="43454"/>
        <a:ext cx="2991656" cy="1396737"/>
      </dsp:txXfrm>
    </dsp:sp>
    <dsp:sp modelId="{9755533D-9B96-4647-BFCF-A8235C325A44}">
      <dsp:nvSpPr>
        <dsp:cNvPr id="0" name=""/>
        <dsp:cNvSpPr/>
      </dsp:nvSpPr>
      <dsp:spPr>
        <a:xfrm rot="5400000">
          <a:off x="4356161" y="1520736"/>
          <a:ext cx="556367" cy="6676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434053" y="1576372"/>
        <a:ext cx="400584" cy="389457"/>
      </dsp:txXfrm>
    </dsp:sp>
    <dsp:sp modelId="{3743A04F-DFDE-495E-AC70-6669627015B2}">
      <dsp:nvSpPr>
        <dsp:cNvPr id="0" name=""/>
        <dsp:cNvSpPr/>
      </dsp:nvSpPr>
      <dsp:spPr>
        <a:xfrm>
          <a:off x="3095062" y="2225468"/>
          <a:ext cx="3078564" cy="14836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17207"/>
                <a:satOff val="3044"/>
                <a:lumOff val="-3529"/>
                <a:alphaOff val="0"/>
                <a:tint val="96000"/>
                <a:lumMod val="104000"/>
              </a:schemeClr>
            </a:gs>
            <a:gs pos="100000">
              <a:schemeClr val="accent4">
                <a:hueOff val="-217207"/>
                <a:satOff val="3044"/>
                <a:lumOff val="-3529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só a leitura produz escritores e só a leitura produz bons cineastas</a:t>
          </a:r>
          <a:endParaRPr lang="pt-BR" sz="1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8516" y="2268922"/>
        <a:ext cx="2991656" cy="1396737"/>
      </dsp:txXfrm>
    </dsp:sp>
    <dsp:sp modelId="{916FE631-98CD-4268-9864-B0CBD098A942}">
      <dsp:nvSpPr>
        <dsp:cNvPr id="0" name=""/>
        <dsp:cNvSpPr/>
      </dsp:nvSpPr>
      <dsp:spPr>
        <a:xfrm rot="5400000">
          <a:off x="4356161" y="3746204"/>
          <a:ext cx="556367" cy="6676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34415"/>
                <a:satOff val="6088"/>
                <a:lumOff val="-7058"/>
                <a:alphaOff val="0"/>
                <a:tint val="96000"/>
                <a:lumMod val="104000"/>
              </a:schemeClr>
            </a:gs>
            <a:gs pos="100000">
              <a:schemeClr val="accent4">
                <a:hueOff val="-434415"/>
                <a:satOff val="6088"/>
                <a:lumOff val="-7058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434053" y="3801840"/>
        <a:ext cx="400584" cy="389457"/>
      </dsp:txXfrm>
    </dsp:sp>
    <dsp:sp modelId="{77812D5F-4B03-446D-B5D9-DCF38C18BAF2}">
      <dsp:nvSpPr>
        <dsp:cNvPr id="0" name=""/>
        <dsp:cNvSpPr/>
      </dsp:nvSpPr>
      <dsp:spPr>
        <a:xfrm>
          <a:off x="3095062" y="4450936"/>
          <a:ext cx="3078564" cy="14836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34415"/>
                <a:satOff val="6088"/>
                <a:lumOff val="-7058"/>
                <a:alphaOff val="0"/>
                <a:tint val="96000"/>
                <a:lumMod val="104000"/>
              </a:schemeClr>
            </a:gs>
            <a:gs pos="100000">
              <a:schemeClr val="accent4">
                <a:hueOff val="-434415"/>
                <a:satOff val="6088"/>
                <a:lumOff val="-7058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 cinema e a televisão criam imagens, a leitura cria imaginação</a:t>
          </a:r>
          <a:endParaRPr lang="pt-BR" sz="1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8516" y="4494390"/>
        <a:ext cx="2991656" cy="1396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ED87E38-CDE7-4FBB-985C-D49E59796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5783" y="266689"/>
            <a:ext cx="8298872" cy="622415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1490782-2292-4B98-AE82-F2FC9B35B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bg1"/>
                </a:solidFill>
                <a:effectLst/>
              </a:rPr>
              <a:t>A adaptação literária para cinema e televisão</a:t>
            </a:r>
            <a:br>
              <a:rPr lang="pt-BR" b="1" dirty="0">
                <a:solidFill>
                  <a:schemeClr val="bg1"/>
                </a:solidFill>
                <a:effectLst/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9DF795-2D51-411B-A45D-D425DA0F6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703615"/>
            <a:ext cx="8676222" cy="1905000"/>
          </a:xfrm>
        </p:spPr>
        <p:txBody>
          <a:bodyPr/>
          <a:lstStyle/>
          <a:p>
            <a:endParaRPr lang="pt-BR" b="1" dirty="0">
              <a:solidFill>
                <a:schemeClr val="bg1"/>
              </a:solidFill>
              <a:effectLst/>
            </a:endParaRPr>
          </a:p>
          <a:p>
            <a:r>
              <a:rPr lang="pt-BR" b="1" dirty="0">
                <a:solidFill>
                  <a:schemeClr val="bg1"/>
                </a:solidFill>
                <a:effectLst/>
              </a:rPr>
              <a:t>Palestra na 10ª Jornada Nacional de Literatura, Passo Fundo/RS</a:t>
            </a:r>
          </a:p>
          <a:p>
            <a:r>
              <a:rPr lang="pt-BR" b="1" dirty="0">
                <a:solidFill>
                  <a:schemeClr val="bg1"/>
                </a:solidFill>
                <a:effectLst/>
              </a:rPr>
              <a:t> por Jorge furtado</a:t>
            </a:r>
          </a:p>
          <a:p>
            <a:r>
              <a:rPr lang="pt-BR" b="1" dirty="0">
                <a:solidFill>
                  <a:schemeClr val="bg1"/>
                </a:solidFill>
                <a:effectLst/>
              </a:rPr>
              <a:t>29 de agosto de 2003</a:t>
            </a:r>
          </a:p>
          <a:p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1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F3FA76B-BFF6-42D0-8722-250554879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764" y="96980"/>
            <a:ext cx="8118763" cy="608907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1490782-2292-4B98-AE82-F2FC9B35B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bg1"/>
                </a:solidFill>
                <a:effectLst/>
              </a:rPr>
              <a:t>A adaptação literária para cinema e televisão</a:t>
            </a:r>
            <a:br>
              <a:rPr lang="pt-BR" b="1" dirty="0">
                <a:solidFill>
                  <a:schemeClr val="bg1"/>
                </a:solidFill>
                <a:effectLst/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B8EE21E-E3EF-49CE-A73B-8C03FA189793}"/>
              </a:ext>
            </a:extLst>
          </p:cNvPr>
          <p:cNvSpPr/>
          <p:nvPr/>
        </p:nvSpPr>
        <p:spPr>
          <a:xfrm>
            <a:off x="3463637" y="6167677"/>
            <a:ext cx="8728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TEXTO DISPONÍVEL EM: HTTP://ABRA.ART.BR/BLOG/2012/02/27/ADAPTACAO/. ACESSO EM 20/08/2018.</a:t>
            </a:r>
          </a:p>
        </p:txBody>
      </p:sp>
    </p:spTree>
    <p:extLst>
      <p:ext uri="{BB962C8B-B14F-4D97-AF65-F5344CB8AC3E}">
        <p14:creationId xmlns:p14="http://schemas.microsoft.com/office/powerpoint/2010/main" val="6627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A02F4B3-796E-49F9-9267-316590A60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004F08C-3E06-4447-AE9E-E9929BAE3ED2}"/>
              </a:ext>
            </a:extLst>
          </p:cNvPr>
          <p:cNvSpPr/>
          <p:nvPr/>
        </p:nvSpPr>
        <p:spPr>
          <a:xfrm>
            <a:off x="4558151" y="591841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Jorge Alberto Furtado é um cineasta brasileiro.</a:t>
            </a:r>
          </a:p>
          <a:p>
            <a:pPr algn="just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Nascimento: 9 de junho de 1959 (idade 59 anos), Porto Alegre, Rio Grande do Sul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B5D60B38-3858-47B6-894C-E5F267B5FD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79670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717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FB062B-B9A8-40D4-B2FE-7A7E6A81B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B125BF-9C1D-4085-A94A-91744C6CB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5B2106-41A0-4B27-BB17-0236EE9D3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474BF1-4C2F-4CD6-925F-41E6A23A2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F13DB2-C7D4-49A1-A88B-6E9505CF7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82D2C7-D866-4227-9AA3-0B4BAFC7E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1F7EC1-7EEB-4E9B-88C0-10F3571BF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698E6E7-B60C-4219-B8AE-E813E32EF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82" y="969818"/>
            <a:ext cx="9313334" cy="5029200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45F43DF-1EEC-481C-A193-CDF616836D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747745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A86A1423-AF34-4940-B776-E7BE23C1D9A0}"/>
              </a:ext>
            </a:extLst>
          </p:cNvPr>
          <p:cNvSpPr/>
          <p:nvPr/>
        </p:nvSpPr>
        <p:spPr>
          <a:xfrm>
            <a:off x="3144982" y="2551837"/>
            <a:ext cx="6096000" cy="1754326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prstDash val="dash"/>
          </a:ln>
        </p:spPr>
        <p:txBody>
          <a:bodyPr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muitos outros elementos, não presentes na literatura são utilizados pela linguagem do cinema, como os movimentos de câmera, os enquadramentos, a música, a cor e a luz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 ao roteirista agregar esses elementos ao filme de modo a ser fiel – ou não – ao espírito do texto</a:t>
            </a:r>
          </a:p>
        </p:txBody>
      </p:sp>
    </p:spTree>
    <p:extLst>
      <p:ext uri="{BB962C8B-B14F-4D97-AF65-F5344CB8AC3E}">
        <p14:creationId xmlns:p14="http://schemas.microsoft.com/office/powerpoint/2010/main" val="84814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E7A7B7-6295-4362-8F89-A5221B437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9AF66F-1B1A-44CA-B540-639799623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DE674F-D05A-4B9B-8712-5F352C8B2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A27B53-606A-4254-9ECB-580B7C6C2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DA0119-BC50-4349-BE46-071C9A26A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C894B0-7529-4EAC-A4B7-6CCBF088A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B4A30-1C7D-4C81-BB0A-4BB752207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3A2DE1-3470-4548-806B-CB1D9FE87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EFE648-3843-453B-9E95-AF5A2CBE0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1550ABA-5F11-4F93-8063-D5E8B2727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87" y="0"/>
            <a:ext cx="8617226" cy="6858000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E2C8ACE-509D-47FA-928D-9864104502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4150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628F0476-EFED-40FE-8E73-AED70533FCDB}"/>
              </a:ext>
            </a:extLst>
          </p:cNvPr>
          <p:cNvSpPr/>
          <p:nvPr/>
        </p:nvSpPr>
        <p:spPr>
          <a:xfrm>
            <a:off x="1814945" y="2274737"/>
            <a:ext cx="8575964" cy="2308324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milhares de livros têm sido adaptados para o cinema: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Ely Azeredo, a “Bíblia” é o livro campeão de adaptações, com incontáveis filmagens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segundo lugar é de Sir Arthur Conan Doyle, com mais de 200 versões de “Sherlock Holmes”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terceiro lugar aparece o “Drácula”, de Bram Stoker</a:t>
            </a:r>
          </a:p>
          <a:p>
            <a:pPr algn="ctr"/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AF43C0C-26BF-4797-AC1A-9A8DD3D52917}"/>
              </a:ext>
            </a:extLst>
          </p:cNvPr>
          <p:cNvSpPr/>
          <p:nvPr/>
        </p:nvSpPr>
        <p:spPr>
          <a:xfrm>
            <a:off x="2951018" y="4751034"/>
            <a:ext cx="6096000" cy="646331"/>
          </a:xfrm>
          <a:prstGeom prst="rect">
            <a:avLst/>
          </a:prstGeom>
          <a:solidFill>
            <a:srgbClr val="FF0066"/>
          </a:solidFill>
          <a:ln w="3810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é certo que a boa literatura não necessariamente dá bons filmes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34F8883-1646-44C3-B97B-724B14648D23}"/>
              </a:ext>
            </a:extLst>
          </p:cNvPr>
          <p:cNvSpPr/>
          <p:nvPr/>
        </p:nvSpPr>
        <p:spPr>
          <a:xfrm>
            <a:off x="2978725" y="5627415"/>
            <a:ext cx="6096000" cy="923330"/>
          </a:xfrm>
          <a:prstGeom prst="rect">
            <a:avLst/>
          </a:prstGeom>
          <a:solidFill>
            <a:srgbClr val="FF33CC"/>
          </a:solidFill>
          <a:ln w="3810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Dostoievski, Kafka, Cervantes, Proust, Machado de Assis ou Eça de Queirós ainda não entraram para a história do cinema</a:t>
            </a:r>
          </a:p>
        </p:txBody>
      </p:sp>
    </p:spTree>
    <p:extLst>
      <p:ext uri="{BB962C8B-B14F-4D97-AF65-F5344CB8AC3E}">
        <p14:creationId xmlns:p14="http://schemas.microsoft.com/office/powerpoint/2010/main" val="63272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884F7C-9E9A-4B57-9F55-AB9CAF9B6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8F0883-2D84-42F3-A35C-F307BD62C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7220BE-035C-4544-9C2C-C46BA7122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D86340-0CCD-481D-A423-2800BAEA2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DAB205-BED6-4519-A97F-B700F137C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BA8F546-612D-4D05-ABF1-61E8E5708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27" y="845127"/>
            <a:ext cx="12136924" cy="5195455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C28B4F0-E8BD-4183-95C0-71870BCEC5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6627782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402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D8A792-77BD-48A2-93F4-14E964FEC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A031F5-F45E-4E06-BCB6-53DD07991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3CCDA3-36C3-46BD-87D3-B6A6447D6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5ED6FB-605C-401F-9266-AEF700261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F969AE-01C9-4F70-BA68-2C607BDE9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86AD31-0726-409D-8D29-2AE8640E7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540D842-77C9-487D-8A97-FB647437F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063"/>
            <a:ext cx="12192000" cy="44958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D4E4037-96EA-4EAF-BB4E-4ADD21055C0B}"/>
              </a:ext>
            </a:extLst>
          </p:cNvPr>
          <p:cNvSpPr/>
          <p:nvPr/>
        </p:nvSpPr>
        <p:spPr>
          <a:xfrm>
            <a:off x="4" y="4965585"/>
            <a:ext cx="1219200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Filme “A chegada do comboio à Estação </a:t>
            </a:r>
            <a:r>
              <a:rPr lang="pt-B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Ciotat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é um pequeno filme com a duração de apenas 44 segundos, foi todo gravado em plano geral, e retrata a chegada de um comboio a uma estação de caminhos-de-ferro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6139544-E373-49C9-BDF8-C5FD91ED98CC}"/>
              </a:ext>
            </a:extLst>
          </p:cNvPr>
          <p:cNvSpPr/>
          <p:nvPr/>
        </p:nvSpPr>
        <p:spPr>
          <a:xfrm>
            <a:off x="0" y="5911158"/>
            <a:ext cx="1219200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28 de dezembro de 1895 em Paris, na cave do Grand Café, considerada a primeira sala de cinema do mundo, nasceria o que hoje conhecemos como a arte cinematográfica. Nesse dia os irmãos Auguste e Louis </a:t>
            </a:r>
            <a:r>
              <a:rPr lang="pt-B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Lumière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realizariam aquela que foi a primeira exibição pública, e paga, do mundo do cinema.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9B71A16-AFCB-4630-A9B2-C7594F5176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4336639"/>
              </p:ext>
            </p:extLst>
          </p:nvPr>
        </p:nvGraphicFramePr>
        <p:xfrm>
          <a:off x="0" y="0"/>
          <a:ext cx="12191996" cy="683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782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E8B54F-4B81-440E-9661-AA41B7219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825DF2-56AB-40FD-AF78-068DE20EE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A1A5BD-DB9D-4880-8336-38611E28C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37CD5A-8CE0-401A-A83F-1E2ACA058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B1ADDF-C4CB-4FC1-AD80-E19D8B1F4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9B6E4B-443C-4F1C-9E97-E380C32C4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5E3A3F-F460-49CC-9648-9F86EEE2D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138D4ED-153D-4376-8AB7-8CE920B87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60" y="983673"/>
            <a:ext cx="10317118" cy="504880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CA948AA-4497-41C6-B0BF-CEB2CEADD118}"/>
              </a:ext>
            </a:extLst>
          </p:cNvPr>
          <p:cNvSpPr/>
          <p:nvPr/>
        </p:nvSpPr>
        <p:spPr>
          <a:xfrm>
            <a:off x="1704109" y="5386144"/>
            <a:ext cx="8783782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</a:rPr>
              <a:t>Escrava Isaura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</a:rPr>
              <a:t> é uma telenovela brasileira produzida pela Rede Globo, entre 11 de outubro de 1976 e 5 de fevereiro de 1977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903CBA8-4CA4-452A-9296-11893650A3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91148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38B237F8-3B35-4BC0-8D87-846BAD5579F9}"/>
              </a:ext>
            </a:extLst>
          </p:cNvPr>
          <p:cNvSpPr/>
          <p:nvPr/>
        </p:nvSpPr>
        <p:spPr>
          <a:xfrm>
            <a:off x="2105879" y="3105835"/>
            <a:ext cx="7910945" cy="830997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 milhões de brasileiros, sem livros e sem cinema, merecem, pelo menos, uma televisão melhor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A Escrava Isaura">
            <a:extLst>
              <a:ext uri="{FF2B5EF4-FFF2-40B4-BE49-F238E27FC236}">
                <a16:creationId xmlns:a16="http://schemas.microsoft.com/office/drawing/2014/main" id="{A9A3589C-490A-4FFF-9A50-9706D43DBD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37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440A1B-37AC-44AE-91EA-EB93A421C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275333-7714-4FC4-98F3-0627EEA78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FB436A-62DF-4295-A347-3B4800C6D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3DA578-2A99-4351-B03F-854A333ED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BC704E-22FF-4597-B4F7-631103DAF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5BE48B-EEBF-4E2F-9D11-FB4B0B19D2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D9A018-498E-4324-B638-5BBDEFC76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D7640E-6195-4C86-B156-C9B8B2711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2E81DD-5A4B-4BC4-8FB7-A44D2BEBA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2427F08-AED0-44FA-8A73-62EBFFD7C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36" y="1743171"/>
            <a:ext cx="11236035" cy="3496691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59151C9-3BF9-45C6-B6B9-47C6AA2B5A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0041351"/>
              </p:ext>
            </p:extLst>
          </p:nvPr>
        </p:nvGraphicFramePr>
        <p:xfrm>
          <a:off x="0" y="719666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950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FF6FDA-1AA2-47FA-9F14-ECF775ED3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D63EC1-EB4A-49A7-9878-D0F5764B2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7FDA32-CC4E-440C-8972-2D1CB5747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6CC165-8530-4376-9C7B-4D80AD242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780281D-87E6-4D3C-95A6-F20C6440B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021" y="0"/>
            <a:ext cx="9921958" cy="6858000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E874497-3902-4BC1-BEBD-71183F4B6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3162857"/>
              </p:ext>
            </p:extLst>
          </p:nvPr>
        </p:nvGraphicFramePr>
        <p:xfrm>
          <a:off x="1330037" y="235528"/>
          <a:ext cx="9268690" cy="5934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698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26E762-2421-4C0E-A784-BA75C52AF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55533D-9B96-4647-BFCF-A8235C325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43A04F-DFDE-495E-AC70-666962701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6FE631-98CD-4268-9864-B0CBD098A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812D5F-4B03-446D-B5D9-DCF38C18B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Malha</Template>
  <TotalTime>289</TotalTime>
  <Words>1205</Words>
  <Application>Microsoft Office PowerPoint</Application>
  <PresentationFormat>Widescreen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Times New Roman</vt:lpstr>
      <vt:lpstr>Malha</vt:lpstr>
      <vt:lpstr>A adaptação literária para cinema e televisão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adaptação literária para cinema e televisão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adaptação literária para cinema e televisão</dc:title>
  <dc:creator>Florencio Caldas</dc:creator>
  <cp:lastModifiedBy>Florencio Caldas</cp:lastModifiedBy>
  <cp:revision>28</cp:revision>
  <dcterms:created xsi:type="dcterms:W3CDTF">2018-08-27T22:52:18Z</dcterms:created>
  <dcterms:modified xsi:type="dcterms:W3CDTF">2018-08-29T23:43:02Z</dcterms:modified>
</cp:coreProperties>
</file>