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3" r:id="rId8"/>
    <p:sldId id="264" r:id="rId9"/>
    <p:sldId id="265" r:id="rId10"/>
    <p:sldId id="261"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653526-EA86-48E7-B05A-A820B28CBB25}" type="doc">
      <dgm:prSet loTypeId="urn:microsoft.com/office/officeart/2005/8/layout/hierarchy3" loCatId="list" qsTypeId="urn:microsoft.com/office/officeart/2005/8/quickstyle/3d3" qsCatId="3D" csTypeId="urn:microsoft.com/office/officeart/2005/8/colors/accent0_3" csCatId="mainScheme" phldr="1"/>
      <dgm:spPr/>
      <dgm:t>
        <a:bodyPr/>
        <a:lstStyle/>
        <a:p>
          <a:endParaRPr lang="pt-BR"/>
        </a:p>
      </dgm:t>
    </dgm:pt>
    <dgm:pt modelId="{47F394D5-CE40-4795-AF22-87C4B5176698}">
      <dgm:prSet phldrT="[Texto]"/>
      <dgm:spPr/>
      <dgm:t>
        <a:bodyPr/>
        <a:lstStyle/>
        <a:p>
          <a:r>
            <a:rPr lang="pt-BR"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ARTIGO CIENTÍFICO</a:t>
          </a:r>
        </a:p>
      </dgm:t>
    </dgm:pt>
    <dgm:pt modelId="{9E76B493-CD41-410D-933A-EBA8D3F7B884}" type="parTrans" cxnId="{3C34F0EA-AD59-4445-92BF-14249F73BCB0}">
      <dgm:prSet/>
      <dgm:spPr/>
      <dgm:t>
        <a:bodyPr/>
        <a:lstStyle/>
        <a:p>
          <a:endParaRPr lang="pt-BR"/>
        </a:p>
      </dgm:t>
    </dgm:pt>
    <dgm:pt modelId="{7284CE20-448F-4FEE-A1A3-2DC9415F647D}" type="sibTrans" cxnId="{3C34F0EA-AD59-4445-92BF-14249F73BCB0}">
      <dgm:prSet/>
      <dgm:spPr/>
      <dgm:t>
        <a:bodyPr/>
        <a:lstStyle/>
        <a:p>
          <a:endParaRPr lang="pt-BR"/>
        </a:p>
      </dgm:t>
    </dgm:pt>
    <dgm:pt modelId="{E2B5483D-261F-400B-AAC5-50D97E4C9C02}">
      <dgm:prSet custT="1"/>
      <dgm:spPr/>
      <dgm:t>
        <a:bodyPr/>
        <a:lstStyle/>
        <a:p>
          <a:r>
            <a:rPr lang="pt-BR" sz="2000" b="1" dirty="0">
              <a:latin typeface="Arial" panose="020B0604020202020204" pitchFamily="34" charset="0"/>
              <a:cs typeface="Arial" panose="020B0604020202020204" pitchFamily="34" charset="0"/>
            </a:rPr>
            <a:t>dentre os gêneros produzidos com a finalidade de divulgar conhecimento, o mais curto, de caráter investigativo, é o artigo científico</a:t>
          </a:r>
        </a:p>
      </dgm:t>
    </dgm:pt>
    <dgm:pt modelId="{991E04F9-DFC5-4FA1-BB92-447F85149BC7}" type="parTrans" cxnId="{957A95AB-6A5D-4027-AA03-8B06405D9982}">
      <dgm:prSet/>
      <dgm:spPr/>
      <dgm:t>
        <a:bodyPr/>
        <a:lstStyle/>
        <a:p>
          <a:endParaRPr lang="pt-BR"/>
        </a:p>
      </dgm:t>
    </dgm:pt>
    <dgm:pt modelId="{82E8A4D6-FFC4-4AD7-A091-48205A07FE70}" type="sibTrans" cxnId="{957A95AB-6A5D-4027-AA03-8B06405D9982}">
      <dgm:prSet/>
      <dgm:spPr/>
      <dgm:t>
        <a:bodyPr/>
        <a:lstStyle/>
        <a:p>
          <a:endParaRPr lang="pt-BR"/>
        </a:p>
      </dgm:t>
    </dgm:pt>
    <dgm:pt modelId="{744A2569-1557-46A8-A470-25142100DFD5}">
      <dgm:prSet custT="1"/>
      <dgm:spPr/>
      <dgm:t>
        <a:bodyPr/>
        <a:lstStyle/>
        <a:p>
          <a:r>
            <a:rPr lang="pt-BR" sz="2000" b="1" dirty="0">
              <a:latin typeface="Arial" panose="020B0604020202020204" pitchFamily="34" charset="0"/>
              <a:cs typeface="Arial" panose="020B0604020202020204" pitchFamily="34" charset="0"/>
            </a:rPr>
            <a:t>os artigos são textos curtos (entre 10 e 20 páginas, aproximadamente) completos, que tratam de uma questão científica</a:t>
          </a:r>
        </a:p>
      </dgm:t>
    </dgm:pt>
    <dgm:pt modelId="{67413FAF-8FB1-49BF-A722-3B319CE9938A}" type="parTrans" cxnId="{4E4CA5C7-CD86-4F95-8E59-C58B726250DF}">
      <dgm:prSet/>
      <dgm:spPr/>
      <dgm:t>
        <a:bodyPr/>
        <a:lstStyle/>
        <a:p>
          <a:endParaRPr lang="pt-BR"/>
        </a:p>
      </dgm:t>
    </dgm:pt>
    <dgm:pt modelId="{9ECBDFA0-48FA-4CE1-B6A5-83F4566348DC}" type="sibTrans" cxnId="{4E4CA5C7-CD86-4F95-8E59-C58B726250DF}">
      <dgm:prSet/>
      <dgm:spPr/>
      <dgm:t>
        <a:bodyPr/>
        <a:lstStyle/>
        <a:p>
          <a:endParaRPr lang="pt-BR"/>
        </a:p>
      </dgm:t>
    </dgm:pt>
    <dgm:pt modelId="{483E7776-589A-4EE3-ADA1-9804C1049D11}">
      <dgm:prSet custT="1"/>
      <dgm:spPr/>
      <dgm:t>
        <a:bodyPr/>
        <a:lstStyle/>
        <a:p>
          <a:pPr algn="ctr"/>
          <a:r>
            <a:rPr lang="pt-BR" sz="2000" b="1" dirty="0">
              <a:latin typeface="Arial" panose="020B0604020202020204" pitchFamily="34" charset="0"/>
              <a:cs typeface="Arial" panose="020B0604020202020204" pitchFamily="34" charset="0"/>
            </a:rPr>
            <a:t>apresentam o resultado de um estudo ou de uma pesquisa, seja documental, bibliográfica ou de campo</a:t>
          </a:r>
        </a:p>
      </dgm:t>
    </dgm:pt>
    <dgm:pt modelId="{9170498E-F796-4CDC-89A5-8AEA2FCD42C5}" type="parTrans" cxnId="{F65606F5-3D44-47E8-93A1-55E506A79DE5}">
      <dgm:prSet/>
      <dgm:spPr/>
      <dgm:t>
        <a:bodyPr/>
        <a:lstStyle/>
        <a:p>
          <a:endParaRPr lang="pt-BR"/>
        </a:p>
      </dgm:t>
    </dgm:pt>
    <dgm:pt modelId="{5647E7FB-0C15-4248-BB4E-EEDB564AF529}" type="sibTrans" cxnId="{F65606F5-3D44-47E8-93A1-55E506A79DE5}">
      <dgm:prSet/>
      <dgm:spPr/>
      <dgm:t>
        <a:bodyPr/>
        <a:lstStyle/>
        <a:p>
          <a:endParaRPr lang="pt-BR"/>
        </a:p>
      </dgm:t>
    </dgm:pt>
    <dgm:pt modelId="{9886F918-13A6-490E-B7A0-5834FA4DC964}" type="pres">
      <dgm:prSet presAssocID="{93653526-EA86-48E7-B05A-A820B28CBB25}" presName="diagram" presStyleCnt="0">
        <dgm:presLayoutVars>
          <dgm:chPref val="1"/>
          <dgm:dir/>
          <dgm:animOne val="branch"/>
          <dgm:animLvl val="lvl"/>
          <dgm:resizeHandles/>
        </dgm:presLayoutVars>
      </dgm:prSet>
      <dgm:spPr/>
      <dgm:t>
        <a:bodyPr/>
        <a:lstStyle/>
        <a:p>
          <a:endParaRPr lang="pt-BR"/>
        </a:p>
      </dgm:t>
    </dgm:pt>
    <dgm:pt modelId="{662279A2-55A7-4D11-9A70-049722CDC2C2}" type="pres">
      <dgm:prSet presAssocID="{47F394D5-CE40-4795-AF22-87C4B5176698}" presName="root" presStyleCnt="0"/>
      <dgm:spPr/>
    </dgm:pt>
    <dgm:pt modelId="{21B5E62E-3299-47D1-A4C7-9A83CD797640}" type="pres">
      <dgm:prSet presAssocID="{47F394D5-CE40-4795-AF22-87C4B5176698}" presName="rootComposite" presStyleCnt="0"/>
      <dgm:spPr/>
    </dgm:pt>
    <dgm:pt modelId="{83BB56AD-D3DD-4FE8-A236-520347420C50}" type="pres">
      <dgm:prSet presAssocID="{47F394D5-CE40-4795-AF22-87C4B5176698}" presName="rootText" presStyleLbl="node1" presStyleIdx="0" presStyleCnt="1" custScaleX="249642"/>
      <dgm:spPr/>
      <dgm:t>
        <a:bodyPr/>
        <a:lstStyle/>
        <a:p>
          <a:endParaRPr lang="pt-BR"/>
        </a:p>
      </dgm:t>
    </dgm:pt>
    <dgm:pt modelId="{90C931C7-5E4E-4402-8C9A-40C1AE575B24}" type="pres">
      <dgm:prSet presAssocID="{47F394D5-CE40-4795-AF22-87C4B5176698}" presName="rootConnector" presStyleLbl="node1" presStyleIdx="0" presStyleCnt="1"/>
      <dgm:spPr/>
      <dgm:t>
        <a:bodyPr/>
        <a:lstStyle/>
        <a:p>
          <a:endParaRPr lang="pt-BR"/>
        </a:p>
      </dgm:t>
    </dgm:pt>
    <dgm:pt modelId="{7B4C5C42-00D2-40C6-AFD3-6AB174E5292A}" type="pres">
      <dgm:prSet presAssocID="{47F394D5-CE40-4795-AF22-87C4B5176698}" presName="childShape" presStyleCnt="0"/>
      <dgm:spPr/>
    </dgm:pt>
    <dgm:pt modelId="{8C6F0DCF-2FB3-4C96-B4C1-1662CC472318}" type="pres">
      <dgm:prSet presAssocID="{991E04F9-DFC5-4FA1-BB92-447F85149BC7}" presName="Name13" presStyleLbl="parChTrans1D2" presStyleIdx="0" presStyleCnt="3"/>
      <dgm:spPr/>
      <dgm:t>
        <a:bodyPr/>
        <a:lstStyle/>
        <a:p>
          <a:endParaRPr lang="pt-BR"/>
        </a:p>
      </dgm:t>
    </dgm:pt>
    <dgm:pt modelId="{AD6540D5-3351-4215-8A61-9F5A5C89B94B}" type="pres">
      <dgm:prSet presAssocID="{E2B5483D-261F-400B-AAC5-50D97E4C9C02}" presName="childText" presStyleLbl="bgAcc1" presStyleIdx="0" presStyleCnt="3" custScaleX="267197">
        <dgm:presLayoutVars>
          <dgm:bulletEnabled val="1"/>
        </dgm:presLayoutVars>
      </dgm:prSet>
      <dgm:spPr/>
      <dgm:t>
        <a:bodyPr/>
        <a:lstStyle/>
        <a:p>
          <a:endParaRPr lang="pt-BR"/>
        </a:p>
      </dgm:t>
    </dgm:pt>
    <dgm:pt modelId="{36578EF0-BA35-423F-9361-CD23499ACB62}" type="pres">
      <dgm:prSet presAssocID="{67413FAF-8FB1-49BF-A722-3B319CE9938A}" presName="Name13" presStyleLbl="parChTrans1D2" presStyleIdx="1" presStyleCnt="3"/>
      <dgm:spPr/>
      <dgm:t>
        <a:bodyPr/>
        <a:lstStyle/>
        <a:p>
          <a:endParaRPr lang="pt-BR"/>
        </a:p>
      </dgm:t>
    </dgm:pt>
    <dgm:pt modelId="{869CBB96-38CE-408B-9897-2274D75CF482}" type="pres">
      <dgm:prSet presAssocID="{744A2569-1557-46A8-A470-25142100DFD5}" presName="childText" presStyleLbl="bgAcc1" presStyleIdx="1" presStyleCnt="3" custScaleX="266510">
        <dgm:presLayoutVars>
          <dgm:bulletEnabled val="1"/>
        </dgm:presLayoutVars>
      </dgm:prSet>
      <dgm:spPr/>
      <dgm:t>
        <a:bodyPr/>
        <a:lstStyle/>
        <a:p>
          <a:endParaRPr lang="pt-BR"/>
        </a:p>
      </dgm:t>
    </dgm:pt>
    <dgm:pt modelId="{62FC12A5-E138-4884-AD81-0521CAF4CE91}" type="pres">
      <dgm:prSet presAssocID="{9170498E-F796-4CDC-89A5-8AEA2FCD42C5}" presName="Name13" presStyleLbl="parChTrans1D2" presStyleIdx="2" presStyleCnt="3"/>
      <dgm:spPr/>
      <dgm:t>
        <a:bodyPr/>
        <a:lstStyle/>
        <a:p>
          <a:endParaRPr lang="pt-BR"/>
        </a:p>
      </dgm:t>
    </dgm:pt>
    <dgm:pt modelId="{6562A4A1-8BCA-4C02-A491-005205142D58}" type="pres">
      <dgm:prSet presAssocID="{483E7776-589A-4EE3-ADA1-9804C1049D11}" presName="childText" presStyleLbl="bgAcc1" presStyleIdx="2" presStyleCnt="3" custScaleX="265823">
        <dgm:presLayoutVars>
          <dgm:bulletEnabled val="1"/>
        </dgm:presLayoutVars>
      </dgm:prSet>
      <dgm:spPr/>
      <dgm:t>
        <a:bodyPr/>
        <a:lstStyle/>
        <a:p>
          <a:endParaRPr lang="pt-BR"/>
        </a:p>
      </dgm:t>
    </dgm:pt>
  </dgm:ptLst>
  <dgm:cxnLst>
    <dgm:cxn modelId="{504C92A0-1E33-4D2D-B9D2-6A352D3D310E}" type="presOf" srcId="{991E04F9-DFC5-4FA1-BB92-447F85149BC7}" destId="{8C6F0DCF-2FB3-4C96-B4C1-1662CC472318}" srcOrd="0" destOrd="0" presId="urn:microsoft.com/office/officeart/2005/8/layout/hierarchy3"/>
    <dgm:cxn modelId="{AA202D50-7AF2-4F90-95B1-85E03CE08F59}" type="presOf" srcId="{E2B5483D-261F-400B-AAC5-50D97E4C9C02}" destId="{AD6540D5-3351-4215-8A61-9F5A5C89B94B}" srcOrd="0" destOrd="0" presId="urn:microsoft.com/office/officeart/2005/8/layout/hierarchy3"/>
    <dgm:cxn modelId="{6957B658-B875-47BE-8A86-57099102B666}" type="presOf" srcId="{9170498E-F796-4CDC-89A5-8AEA2FCD42C5}" destId="{62FC12A5-E138-4884-AD81-0521CAF4CE91}" srcOrd="0" destOrd="0" presId="urn:microsoft.com/office/officeart/2005/8/layout/hierarchy3"/>
    <dgm:cxn modelId="{C67352B6-1F32-4162-97AF-8F067D5E3D0E}" type="presOf" srcId="{744A2569-1557-46A8-A470-25142100DFD5}" destId="{869CBB96-38CE-408B-9897-2274D75CF482}" srcOrd="0" destOrd="0" presId="urn:microsoft.com/office/officeart/2005/8/layout/hierarchy3"/>
    <dgm:cxn modelId="{50B9E421-1EB6-4785-8154-1153B92B6ED7}" type="presOf" srcId="{47F394D5-CE40-4795-AF22-87C4B5176698}" destId="{90C931C7-5E4E-4402-8C9A-40C1AE575B24}" srcOrd="1" destOrd="0" presId="urn:microsoft.com/office/officeart/2005/8/layout/hierarchy3"/>
    <dgm:cxn modelId="{4E4CA5C7-CD86-4F95-8E59-C58B726250DF}" srcId="{47F394D5-CE40-4795-AF22-87C4B5176698}" destId="{744A2569-1557-46A8-A470-25142100DFD5}" srcOrd="1" destOrd="0" parTransId="{67413FAF-8FB1-49BF-A722-3B319CE9938A}" sibTransId="{9ECBDFA0-48FA-4CE1-B6A5-83F4566348DC}"/>
    <dgm:cxn modelId="{F65606F5-3D44-47E8-93A1-55E506A79DE5}" srcId="{47F394D5-CE40-4795-AF22-87C4B5176698}" destId="{483E7776-589A-4EE3-ADA1-9804C1049D11}" srcOrd="2" destOrd="0" parTransId="{9170498E-F796-4CDC-89A5-8AEA2FCD42C5}" sibTransId="{5647E7FB-0C15-4248-BB4E-EEDB564AF529}"/>
    <dgm:cxn modelId="{8A85C75F-05A7-44C3-8A94-23A7A0BA4011}" type="presOf" srcId="{93653526-EA86-48E7-B05A-A820B28CBB25}" destId="{9886F918-13A6-490E-B7A0-5834FA4DC964}" srcOrd="0" destOrd="0" presId="urn:microsoft.com/office/officeart/2005/8/layout/hierarchy3"/>
    <dgm:cxn modelId="{957A95AB-6A5D-4027-AA03-8B06405D9982}" srcId="{47F394D5-CE40-4795-AF22-87C4B5176698}" destId="{E2B5483D-261F-400B-AAC5-50D97E4C9C02}" srcOrd="0" destOrd="0" parTransId="{991E04F9-DFC5-4FA1-BB92-447F85149BC7}" sibTransId="{82E8A4D6-FFC4-4AD7-A091-48205A07FE70}"/>
    <dgm:cxn modelId="{C12728D1-CD9A-463F-8F6D-8057A116BC70}" type="presOf" srcId="{483E7776-589A-4EE3-ADA1-9804C1049D11}" destId="{6562A4A1-8BCA-4C02-A491-005205142D58}" srcOrd="0" destOrd="0" presId="urn:microsoft.com/office/officeart/2005/8/layout/hierarchy3"/>
    <dgm:cxn modelId="{1094109F-117D-49D3-BB35-A2880B63014C}" type="presOf" srcId="{67413FAF-8FB1-49BF-A722-3B319CE9938A}" destId="{36578EF0-BA35-423F-9361-CD23499ACB62}" srcOrd="0" destOrd="0" presId="urn:microsoft.com/office/officeart/2005/8/layout/hierarchy3"/>
    <dgm:cxn modelId="{13E3CC21-06B8-4BC1-9265-7B300A53F496}" type="presOf" srcId="{47F394D5-CE40-4795-AF22-87C4B5176698}" destId="{83BB56AD-D3DD-4FE8-A236-520347420C50}" srcOrd="0" destOrd="0" presId="urn:microsoft.com/office/officeart/2005/8/layout/hierarchy3"/>
    <dgm:cxn modelId="{3C34F0EA-AD59-4445-92BF-14249F73BCB0}" srcId="{93653526-EA86-48E7-B05A-A820B28CBB25}" destId="{47F394D5-CE40-4795-AF22-87C4B5176698}" srcOrd="0" destOrd="0" parTransId="{9E76B493-CD41-410D-933A-EBA8D3F7B884}" sibTransId="{7284CE20-448F-4FEE-A1A3-2DC9415F647D}"/>
    <dgm:cxn modelId="{0095CE5C-5364-478D-BA91-8B113F57E285}" type="presParOf" srcId="{9886F918-13A6-490E-B7A0-5834FA4DC964}" destId="{662279A2-55A7-4D11-9A70-049722CDC2C2}" srcOrd="0" destOrd="0" presId="urn:microsoft.com/office/officeart/2005/8/layout/hierarchy3"/>
    <dgm:cxn modelId="{C3B1595B-F197-4246-B5A1-90EE65772B3F}" type="presParOf" srcId="{662279A2-55A7-4D11-9A70-049722CDC2C2}" destId="{21B5E62E-3299-47D1-A4C7-9A83CD797640}" srcOrd="0" destOrd="0" presId="urn:microsoft.com/office/officeart/2005/8/layout/hierarchy3"/>
    <dgm:cxn modelId="{DE49733C-3A8B-4B9A-9F86-E17008B5D530}" type="presParOf" srcId="{21B5E62E-3299-47D1-A4C7-9A83CD797640}" destId="{83BB56AD-D3DD-4FE8-A236-520347420C50}" srcOrd="0" destOrd="0" presId="urn:microsoft.com/office/officeart/2005/8/layout/hierarchy3"/>
    <dgm:cxn modelId="{F623CACE-03B2-4FB6-8BF6-5D708B3D027C}" type="presParOf" srcId="{21B5E62E-3299-47D1-A4C7-9A83CD797640}" destId="{90C931C7-5E4E-4402-8C9A-40C1AE575B24}" srcOrd="1" destOrd="0" presId="urn:microsoft.com/office/officeart/2005/8/layout/hierarchy3"/>
    <dgm:cxn modelId="{34985384-6400-4E41-B8CC-9B4D9D068BF6}" type="presParOf" srcId="{662279A2-55A7-4D11-9A70-049722CDC2C2}" destId="{7B4C5C42-00D2-40C6-AFD3-6AB174E5292A}" srcOrd="1" destOrd="0" presId="urn:microsoft.com/office/officeart/2005/8/layout/hierarchy3"/>
    <dgm:cxn modelId="{C19AE5C9-15CF-4F56-8942-7475E9065651}" type="presParOf" srcId="{7B4C5C42-00D2-40C6-AFD3-6AB174E5292A}" destId="{8C6F0DCF-2FB3-4C96-B4C1-1662CC472318}" srcOrd="0" destOrd="0" presId="urn:microsoft.com/office/officeart/2005/8/layout/hierarchy3"/>
    <dgm:cxn modelId="{F668A914-B63B-4728-AF01-025185F03DF3}" type="presParOf" srcId="{7B4C5C42-00D2-40C6-AFD3-6AB174E5292A}" destId="{AD6540D5-3351-4215-8A61-9F5A5C89B94B}" srcOrd="1" destOrd="0" presId="urn:microsoft.com/office/officeart/2005/8/layout/hierarchy3"/>
    <dgm:cxn modelId="{120C0717-EC70-42DD-966A-FEF5A20BB29A}" type="presParOf" srcId="{7B4C5C42-00D2-40C6-AFD3-6AB174E5292A}" destId="{36578EF0-BA35-423F-9361-CD23499ACB62}" srcOrd="2" destOrd="0" presId="urn:microsoft.com/office/officeart/2005/8/layout/hierarchy3"/>
    <dgm:cxn modelId="{07891A49-C126-4148-84E1-9F3F83DD66CB}" type="presParOf" srcId="{7B4C5C42-00D2-40C6-AFD3-6AB174E5292A}" destId="{869CBB96-38CE-408B-9897-2274D75CF482}" srcOrd="3" destOrd="0" presId="urn:microsoft.com/office/officeart/2005/8/layout/hierarchy3"/>
    <dgm:cxn modelId="{C9D45F7C-AE23-4194-B7AC-3293E7D9E067}" type="presParOf" srcId="{7B4C5C42-00D2-40C6-AFD3-6AB174E5292A}" destId="{62FC12A5-E138-4884-AD81-0521CAF4CE91}" srcOrd="4" destOrd="0" presId="urn:microsoft.com/office/officeart/2005/8/layout/hierarchy3"/>
    <dgm:cxn modelId="{4DB0E62D-8EE3-45FE-ADD3-EFC7B4404988}" type="presParOf" srcId="{7B4C5C42-00D2-40C6-AFD3-6AB174E5292A}" destId="{6562A4A1-8BCA-4C02-A491-005205142D58}"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2960EF-8771-4EBE-9CFA-F4CCFAF138FC}" type="doc">
      <dgm:prSet loTypeId="urn:microsoft.com/office/officeart/2009/3/layout/HorizontalOrganizationChart" loCatId="hierarchy" qsTypeId="urn:microsoft.com/office/officeart/2005/8/quickstyle/3d3" qsCatId="3D" csTypeId="urn:microsoft.com/office/officeart/2005/8/colors/colorful2" csCatId="colorful" phldr="1"/>
      <dgm:spPr/>
      <dgm:t>
        <a:bodyPr/>
        <a:lstStyle/>
        <a:p>
          <a:endParaRPr lang="pt-BR"/>
        </a:p>
      </dgm:t>
    </dgm:pt>
    <dgm:pt modelId="{4108FEAA-A81C-4005-8F34-25756BC0A0B3}">
      <dgm:prSet custT="1"/>
      <dgm:spPr/>
      <dgm:t>
        <a:bodyPr/>
        <a:lstStyle/>
        <a:p>
          <a:r>
            <a:rPr lang="pt-BR"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os artigos científicos</a:t>
          </a:r>
        </a:p>
      </dgm:t>
    </dgm:pt>
    <dgm:pt modelId="{49548A87-2E83-49FA-B391-D5955222D72E}" type="parTrans" cxnId="{AEB4CBD3-6CD6-48D0-9ACE-B18B7B9BF30D}">
      <dgm:prSet/>
      <dgm:spPr/>
      <dgm:t>
        <a:bodyPr/>
        <a:lstStyle/>
        <a:p>
          <a:endParaRPr lang="pt-BR"/>
        </a:p>
      </dgm:t>
    </dgm:pt>
    <dgm:pt modelId="{FFE1324D-BD8D-475C-8978-9BCAF1B1C09C}" type="sibTrans" cxnId="{AEB4CBD3-6CD6-48D0-9ACE-B18B7B9BF30D}">
      <dgm:prSet/>
      <dgm:spPr/>
      <dgm:t>
        <a:bodyPr/>
        <a:lstStyle/>
        <a:p>
          <a:endParaRPr lang="pt-BR"/>
        </a:p>
      </dgm:t>
    </dgm:pt>
    <dgm:pt modelId="{4105C4A4-33EC-4C90-9F4B-5A4F4457C1D9}">
      <dgm:prSet/>
      <dgm:spPr/>
      <dgm:t>
        <a:bodyPr/>
        <a:lstStyle/>
        <a:p>
          <a:r>
            <a:rPr lang="pt-BR" b="1" dirty="0">
              <a:latin typeface="Arial" panose="020B0604020202020204" pitchFamily="34" charset="0"/>
              <a:cs typeface="Arial" panose="020B0604020202020204" pitchFamily="34" charset="0"/>
            </a:rPr>
            <a:t>são elaborados após uma pesquisa e para apresentação em eventos de natureza técnica, científica ou acadêmica, e visam uma publicação</a:t>
          </a:r>
        </a:p>
      </dgm:t>
    </dgm:pt>
    <dgm:pt modelId="{EEC118CD-6E8A-43FF-87E4-E4E92216068A}" type="parTrans" cxnId="{D226B318-E417-4C68-A1C8-2624354F3680}">
      <dgm:prSet/>
      <dgm:spPr/>
      <dgm:t>
        <a:bodyPr/>
        <a:lstStyle/>
        <a:p>
          <a:endParaRPr lang="pt-BR"/>
        </a:p>
      </dgm:t>
    </dgm:pt>
    <dgm:pt modelId="{C0330D64-EB08-4E69-8A67-320CDF5A2C1B}" type="sibTrans" cxnId="{D226B318-E417-4C68-A1C8-2624354F3680}">
      <dgm:prSet/>
      <dgm:spPr/>
      <dgm:t>
        <a:bodyPr/>
        <a:lstStyle/>
        <a:p>
          <a:endParaRPr lang="pt-BR"/>
        </a:p>
      </dgm:t>
    </dgm:pt>
    <dgm:pt modelId="{9450DC4B-6AF6-4812-8E3A-62BF0626C955}">
      <dgm:prSet/>
      <dgm:spPr/>
      <dgm:t>
        <a:bodyPr/>
        <a:lstStyle/>
        <a:p>
          <a:r>
            <a:rPr lang="pt-BR" b="1" dirty="0">
              <a:latin typeface="Arial" panose="020B0604020202020204" pitchFamily="34" charset="0"/>
              <a:cs typeface="Arial" panose="020B0604020202020204" pitchFamily="34" charset="0"/>
            </a:rPr>
            <a:t>são mais comuns na rotina de estudantes universitários e daqueles que participam de pesquisas de iniciação científica, primeiro passo para a formação do pesquisador</a:t>
          </a:r>
        </a:p>
      </dgm:t>
    </dgm:pt>
    <dgm:pt modelId="{2A23140E-ADB2-4FE4-B10F-5587BB726705}" type="parTrans" cxnId="{FFA59A2B-2DA2-44F3-8280-2DB59D43B19C}">
      <dgm:prSet/>
      <dgm:spPr/>
      <dgm:t>
        <a:bodyPr/>
        <a:lstStyle/>
        <a:p>
          <a:endParaRPr lang="pt-BR"/>
        </a:p>
      </dgm:t>
    </dgm:pt>
    <dgm:pt modelId="{CDF3CDF2-93A8-4770-90AC-549BFA5042C9}" type="sibTrans" cxnId="{FFA59A2B-2DA2-44F3-8280-2DB59D43B19C}">
      <dgm:prSet/>
      <dgm:spPr/>
      <dgm:t>
        <a:bodyPr/>
        <a:lstStyle/>
        <a:p>
          <a:endParaRPr lang="pt-BR"/>
        </a:p>
      </dgm:t>
    </dgm:pt>
    <dgm:pt modelId="{7A2F0464-F30D-42A7-B59B-9825A714A263}">
      <dgm:prSet/>
      <dgm:spPr/>
      <dgm:t>
        <a:bodyPr/>
        <a:lstStyle/>
        <a:p>
          <a:r>
            <a:rPr lang="pt-BR" b="1" dirty="0">
              <a:latin typeface="Arial" panose="020B0604020202020204" pitchFamily="34" charset="0"/>
              <a:cs typeface="Arial" panose="020B0604020202020204" pitchFamily="34" charset="0"/>
            </a:rPr>
            <a:t>a publicação desses estudos permite a divulgação científica produzida pelo pesquisador/autor, e, mediante a descrição da metodologia empregada na realização da pesquisa e da descrição dos resultados obtidos, que o leitor repita a experiência</a:t>
          </a:r>
        </a:p>
      </dgm:t>
    </dgm:pt>
    <dgm:pt modelId="{2BD88979-6FCD-4656-A8C5-B3FB1C94BA84}" type="parTrans" cxnId="{9E685A49-F3B5-434B-BADF-386E165D98B9}">
      <dgm:prSet/>
      <dgm:spPr/>
      <dgm:t>
        <a:bodyPr/>
        <a:lstStyle/>
        <a:p>
          <a:endParaRPr lang="pt-BR"/>
        </a:p>
      </dgm:t>
    </dgm:pt>
    <dgm:pt modelId="{E7EB9946-6159-493D-855D-5ACE643A0657}" type="sibTrans" cxnId="{9E685A49-F3B5-434B-BADF-386E165D98B9}">
      <dgm:prSet/>
      <dgm:spPr/>
      <dgm:t>
        <a:bodyPr/>
        <a:lstStyle/>
        <a:p>
          <a:endParaRPr lang="pt-BR"/>
        </a:p>
      </dgm:t>
    </dgm:pt>
    <dgm:pt modelId="{EBE7DB54-4433-4469-B4D9-A5B9A794E3F7}" type="pres">
      <dgm:prSet presAssocID="{0A2960EF-8771-4EBE-9CFA-F4CCFAF138FC}" presName="hierChild1" presStyleCnt="0">
        <dgm:presLayoutVars>
          <dgm:orgChart val="1"/>
          <dgm:chPref val="1"/>
          <dgm:dir/>
          <dgm:animOne val="branch"/>
          <dgm:animLvl val="lvl"/>
          <dgm:resizeHandles/>
        </dgm:presLayoutVars>
      </dgm:prSet>
      <dgm:spPr/>
      <dgm:t>
        <a:bodyPr/>
        <a:lstStyle/>
        <a:p>
          <a:endParaRPr lang="pt-BR"/>
        </a:p>
      </dgm:t>
    </dgm:pt>
    <dgm:pt modelId="{C3792B57-9AB0-4F71-9C31-48EE9442415E}" type="pres">
      <dgm:prSet presAssocID="{4108FEAA-A81C-4005-8F34-25756BC0A0B3}" presName="hierRoot1" presStyleCnt="0">
        <dgm:presLayoutVars>
          <dgm:hierBranch val="init"/>
        </dgm:presLayoutVars>
      </dgm:prSet>
      <dgm:spPr/>
    </dgm:pt>
    <dgm:pt modelId="{C6CB7F3E-6E49-421C-997D-5C92E747D9D8}" type="pres">
      <dgm:prSet presAssocID="{4108FEAA-A81C-4005-8F34-25756BC0A0B3}" presName="rootComposite1" presStyleCnt="0"/>
      <dgm:spPr/>
    </dgm:pt>
    <dgm:pt modelId="{81257A69-6734-454D-B9FB-99519A5DA17A}" type="pres">
      <dgm:prSet presAssocID="{4108FEAA-A81C-4005-8F34-25756BC0A0B3}" presName="rootText1" presStyleLbl="node0" presStyleIdx="0" presStyleCnt="1">
        <dgm:presLayoutVars>
          <dgm:chPref val="3"/>
        </dgm:presLayoutVars>
      </dgm:prSet>
      <dgm:spPr/>
      <dgm:t>
        <a:bodyPr/>
        <a:lstStyle/>
        <a:p>
          <a:endParaRPr lang="pt-BR"/>
        </a:p>
      </dgm:t>
    </dgm:pt>
    <dgm:pt modelId="{BC354933-F80F-47C8-949C-07A71F9D181C}" type="pres">
      <dgm:prSet presAssocID="{4108FEAA-A81C-4005-8F34-25756BC0A0B3}" presName="rootConnector1" presStyleLbl="node1" presStyleIdx="0" presStyleCnt="0"/>
      <dgm:spPr/>
      <dgm:t>
        <a:bodyPr/>
        <a:lstStyle/>
        <a:p>
          <a:endParaRPr lang="pt-BR"/>
        </a:p>
      </dgm:t>
    </dgm:pt>
    <dgm:pt modelId="{B0E8E8B6-C5B2-4CFB-9A07-819081E3C9F1}" type="pres">
      <dgm:prSet presAssocID="{4108FEAA-A81C-4005-8F34-25756BC0A0B3}" presName="hierChild2" presStyleCnt="0"/>
      <dgm:spPr/>
    </dgm:pt>
    <dgm:pt modelId="{FF9EF148-0955-41E2-884C-BA70650FF311}" type="pres">
      <dgm:prSet presAssocID="{EEC118CD-6E8A-43FF-87E4-E4E92216068A}" presName="Name64" presStyleLbl="parChTrans1D2" presStyleIdx="0" presStyleCnt="3"/>
      <dgm:spPr/>
      <dgm:t>
        <a:bodyPr/>
        <a:lstStyle/>
        <a:p>
          <a:endParaRPr lang="pt-BR"/>
        </a:p>
      </dgm:t>
    </dgm:pt>
    <dgm:pt modelId="{A69D20C4-AA18-4805-A88B-E89CEBCD49E1}" type="pres">
      <dgm:prSet presAssocID="{4105C4A4-33EC-4C90-9F4B-5A4F4457C1D9}" presName="hierRoot2" presStyleCnt="0">
        <dgm:presLayoutVars>
          <dgm:hierBranch val="init"/>
        </dgm:presLayoutVars>
      </dgm:prSet>
      <dgm:spPr/>
    </dgm:pt>
    <dgm:pt modelId="{FCC23C28-EBB6-41C0-A232-7C69B6C13849}" type="pres">
      <dgm:prSet presAssocID="{4105C4A4-33EC-4C90-9F4B-5A4F4457C1D9}" presName="rootComposite" presStyleCnt="0"/>
      <dgm:spPr/>
    </dgm:pt>
    <dgm:pt modelId="{3235AAD8-CB9D-40F4-BC37-9EF25E2B507F}" type="pres">
      <dgm:prSet presAssocID="{4105C4A4-33EC-4C90-9F4B-5A4F4457C1D9}" presName="rootText" presStyleLbl="node2" presStyleIdx="0" presStyleCnt="3">
        <dgm:presLayoutVars>
          <dgm:chPref val="3"/>
        </dgm:presLayoutVars>
      </dgm:prSet>
      <dgm:spPr/>
      <dgm:t>
        <a:bodyPr/>
        <a:lstStyle/>
        <a:p>
          <a:endParaRPr lang="pt-BR"/>
        </a:p>
      </dgm:t>
    </dgm:pt>
    <dgm:pt modelId="{5CDACBB0-F485-48C5-86C4-646943067C61}" type="pres">
      <dgm:prSet presAssocID="{4105C4A4-33EC-4C90-9F4B-5A4F4457C1D9}" presName="rootConnector" presStyleLbl="node2" presStyleIdx="0" presStyleCnt="3"/>
      <dgm:spPr/>
      <dgm:t>
        <a:bodyPr/>
        <a:lstStyle/>
        <a:p>
          <a:endParaRPr lang="pt-BR"/>
        </a:p>
      </dgm:t>
    </dgm:pt>
    <dgm:pt modelId="{47FB6299-C8EA-442E-8E9E-361F7832CB69}" type="pres">
      <dgm:prSet presAssocID="{4105C4A4-33EC-4C90-9F4B-5A4F4457C1D9}" presName="hierChild4" presStyleCnt="0"/>
      <dgm:spPr/>
    </dgm:pt>
    <dgm:pt modelId="{C1622C94-7912-4B4B-8EC5-BC3B1DEB72F1}" type="pres">
      <dgm:prSet presAssocID="{4105C4A4-33EC-4C90-9F4B-5A4F4457C1D9}" presName="hierChild5" presStyleCnt="0"/>
      <dgm:spPr/>
    </dgm:pt>
    <dgm:pt modelId="{4D5DB04C-7D14-4FCC-818B-54074FCEC15C}" type="pres">
      <dgm:prSet presAssocID="{2A23140E-ADB2-4FE4-B10F-5587BB726705}" presName="Name64" presStyleLbl="parChTrans1D2" presStyleIdx="1" presStyleCnt="3"/>
      <dgm:spPr/>
      <dgm:t>
        <a:bodyPr/>
        <a:lstStyle/>
        <a:p>
          <a:endParaRPr lang="pt-BR"/>
        </a:p>
      </dgm:t>
    </dgm:pt>
    <dgm:pt modelId="{A4E23869-A253-4748-A230-06824B6B7364}" type="pres">
      <dgm:prSet presAssocID="{9450DC4B-6AF6-4812-8E3A-62BF0626C955}" presName="hierRoot2" presStyleCnt="0">
        <dgm:presLayoutVars>
          <dgm:hierBranch val="init"/>
        </dgm:presLayoutVars>
      </dgm:prSet>
      <dgm:spPr/>
    </dgm:pt>
    <dgm:pt modelId="{7141C82E-4C1E-404A-935A-89518829B3D0}" type="pres">
      <dgm:prSet presAssocID="{9450DC4B-6AF6-4812-8E3A-62BF0626C955}" presName="rootComposite" presStyleCnt="0"/>
      <dgm:spPr/>
    </dgm:pt>
    <dgm:pt modelId="{35A5BF32-2577-4B87-AFE7-17EC0CA94E62}" type="pres">
      <dgm:prSet presAssocID="{9450DC4B-6AF6-4812-8E3A-62BF0626C955}" presName="rootText" presStyleLbl="node2" presStyleIdx="1" presStyleCnt="3">
        <dgm:presLayoutVars>
          <dgm:chPref val="3"/>
        </dgm:presLayoutVars>
      </dgm:prSet>
      <dgm:spPr/>
      <dgm:t>
        <a:bodyPr/>
        <a:lstStyle/>
        <a:p>
          <a:endParaRPr lang="pt-BR"/>
        </a:p>
      </dgm:t>
    </dgm:pt>
    <dgm:pt modelId="{006EF536-4909-4FCF-9E86-0FFBAF39FF05}" type="pres">
      <dgm:prSet presAssocID="{9450DC4B-6AF6-4812-8E3A-62BF0626C955}" presName="rootConnector" presStyleLbl="node2" presStyleIdx="1" presStyleCnt="3"/>
      <dgm:spPr/>
      <dgm:t>
        <a:bodyPr/>
        <a:lstStyle/>
        <a:p>
          <a:endParaRPr lang="pt-BR"/>
        </a:p>
      </dgm:t>
    </dgm:pt>
    <dgm:pt modelId="{200C59EB-19C2-44E0-A017-4D151A230010}" type="pres">
      <dgm:prSet presAssocID="{9450DC4B-6AF6-4812-8E3A-62BF0626C955}" presName="hierChild4" presStyleCnt="0"/>
      <dgm:spPr/>
    </dgm:pt>
    <dgm:pt modelId="{74FBC7CF-E9FF-4E65-96A5-6623675DFBB6}" type="pres">
      <dgm:prSet presAssocID="{9450DC4B-6AF6-4812-8E3A-62BF0626C955}" presName="hierChild5" presStyleCnt="0"/>
      <dgm:spPr/>
    </dgm:pt>
    <dgm:pt modelId="{8E2FF187-86A2-4881-8597-86DED9000B21}" type="pres">
      <dgm:prSet presAssocID="{2BD88979-6FCD-4656-A8C5-B3FB1C94BA84}" presName="Name64" presStyleLbl="parChTrans1D2" presStyleIdx="2" presStyleCnt="3"/>
      <dgm:spPr/>
      <dgm:t>
        <a:bodyPr/>
        <a:lstStyle/>
        <a:p>
          <a:endParaRPr lang="pt-BR"/>
        </a:p>
      </dgm:t>
    </dgm:pt>
    <dgm:pt modelId="{5B7A4BDD-983F-4436-BF04-518EC08C46EC}" type="pres">
      <dgm:prSet presAssocID="{7A2F0464-F30D-42A7-B59B-9825A714A263}" presName="hierRoot2" presStyleCnt="0">
        <dgm:presLayoutVars>
          <dgm:hierBranch val="init"/>
        </dgm:presLayoutVars>
      </dgm:prSet>
      <dgm:spPr/>
    </dgm:pt>
    <dgm:pt modelId="{A3725E0E-B80A-41E8-939D-19A61469F035}" type="pres">
      <dgm:prSet presAssocID="{7A2F0464-F30D-42A7-B59B-9825A714A263}" presName="rootComposite" presStyleCnt="0"/>
      <dgm:spPr/>
    </dgm:pt>
    <dgm:pt modelId="{3BE832A8-89C2-4276-93A1-D08030486D9F}" type="pres">
      <dgm:prSet presAssocID="{7A2F0464-F30D-42A7-B59B-9825A714A263}" presName="rootText" presStyleLbl="node2" presStyleIdx="2" presStyleCnt="3">
        <dgm:presLayoutVars>
          <dgm:chPref val="3"/>
        </dgm:presLayoutVars>
      </dgm:prSet>
      <dgm:spPr/>
      <dgm:t>
        <a:bodyPr/>
        <a:lstStyle/>
        <a:p>
          <a:endParaRPr lang="pt-BR"/>
        </a:p>
      </dgm:t>
    </dgm:pt>
    <dgm:pt modelId="{ED931311-7D44-4345-8AA5-EA473D609F9C}" type="pres">
      <dgm:prSet presAssocID="{7A2F0464-F30D-42A7-B59B-9825A714A263}" presName="rootConnector" presStyleLbl="node2" presStyleIdx="2" presStyleCnt="3"/>
      <dgm:spPr/>
      <dgm:t>
        <a:bodyPr/>
        <a:lstStyle/>
        <a:p>
          <a:endParaRPr lang="pt-BR"/>
        </a:p>
      </dgm:t>
    </dgm:pt>
    <dgm:pt modelId="{5F02D644-589B-4487-8079-706F6BFC4E7A}" type="pres">
      <dgm:prSet presAssocID="{7A2F0464-F30D-42A7-B59B-9825A714A263}" presName="hierChild4" presStyleCnt="0"/>
      <dgm:spPr/>
    </dgm:pt>
    <dgm:pt modelId="{A7C18CBB-3282-42A6-9BDB-5D1253BFC147}" type="pres">
      <dgm:prSet presAssocID="{7A2F0464-F30D-42A7-B59B-9825A714A263}" presName="hierChild5" presStyleCnt="0"/>
      <dgm:spPr/>
    </dgm:pt>
    <dgm:pt modelId="{DBDBF7A3-8F34-4114-87BD-423B24382E76}" type="pres">
      <dgm:prSet presAssocID="{4108FEAA-A81C-4005-8F34-25756BC0A0B3}" presName="hierChild3" presStyleCnt="0"/>
      <dgm:spPr/>
    </dgm:pt>
  </dgm:ptLst>
  <dgm:cxnLst>
    <dgm:cxn modelId="{35EAA1F3-FAD7-4429-9CF1-45D8AB00F669}" type="presOf" srcId="{7A2F0464-F30D-42A7-B59B-9825A714A263}" destId="{3BE832A8-89C2-4276-93A1-D08030486D9F}" srcOrd="0" destOrd="0" presId="urn:microsoft.com/office/officeart/2009/3/layout/HorizontalOrganizationChart"/>
    <dgm:cxn modelId="{1B83BDCE-98E9-416E-A4B1-BB37BC5787BF}" type="presOf" srcId="{EEC118CD-6E8A-43FF-87E4-E4E92216068A}" destId="{FF9EF148-0955-41E2-884C-BA70650FF311}" srcOrd="0" destOrd="0" presId="urn:microsoft.com/office/officeart/2009/3/layout/HorizontalOrganizationChart"/>
    <dgm:cxn modelId="{F601F5E3-4452-4558-A551-64E6224AD46A}" type="presOf" srcId="{0A2960EF-8771-4EBE-9CFA-F4CCFAF138FC}" destId="{EBE7DB54-4433-4469-B4D9-A5B9A794E3F7}" srcOrd="0" destOrd="0" presId="urn:microsoft.com/office/officeart/2009/3/layout/HorizontalOrganizationChart"/>
    <dgm:cxn modelId="{ED960571-D537-42D0-B84F-44A6427A923D}" type="presOf" srcId="{7A2F0464-F30D-42A7-B59B-9825A714A263}" destId="{ED931311-7D44-4345-8AA5-EA473D609F9C}" srcOrd="1" destOrd="0" presId="urn:microsoft.com/office/officeart/2009/3/layout/HorizontalOrganizationChart"/>
    <dgm:cxn modelId="{BF96BBFA-4E86-4489-8E85-9832AB1263FD}" type="presOf" srcId="{9450DC4B-6AF6-4812-8E3A-62BF0626C955}" destId="{35A5BF32-2577-4B87-AFE7-17EC0CA94E62}" srcOrd="0" destOrd="0" presId="urn:microsoft.com/office/officeart/2009/3/layout/HorizontalOrganizationChart"/>
    <dgm:cxn modelId="{7B308DC3-CFE2-4183-82E3-7346F8F72B3A}" type="presOf" srcId="{2BD88979-6FCD-4656-A8C5-B3FB1C94BA84}" destId="{8E2FF187-86A2-4881-8597-86DED9000B21}" srcOrd="0" destOrd="0" presId="urn:microsoft.com/office/officeart/2009/3/layout/HorizontalOrganizationChart"/>
    <dgm:cxn modelId="{F0E7D26C-DEE4-47AF-B4DD-B0DE7385DB77}" type="presOf" srcId="{4108FEAA-A81C-4005-8F34-25756BC0A0B3}" destId="{81257A69-6734-454D-B9FB-99519A5DA17A}" srcOrd="0" destOrd="0" presId="urn:microsoft.com/office/officeart/2009/3/layout/HorizontalOrganizationChart"/>
    <dgm:cxn modelId="{DEE246B3-F879-41FA-8FA3-E3E5262E9431}" type="presOf" srcId="{4105C4A4-33EC-4C90-9F4B-5A4F4457C1D9}" destId="{3235AAD8-CB9D-40F4-BC37-9EF25E2B507F}" srcOrd="0" destOrd="0" presId="urn:microsoft.com/office/officeart/2009/3/layout/HorizontalOrganizationChart"/>
    <dgm:cxn modelId="{D226B318-E417-4C68-A1C8-2624354F3680}" srcId="{4108FEAA-A81C-4005-8F34-25756BC0A0B3}" destId="{4105C4A4-33EC-4C90-9F4B-5A4F4457C1D9}" srcOrd="0" destOrd="0" parTransId="{EEC118CD-6E8A-43FF-87E4-E4E92216068A}" sibTransId="{C0330D64-EB08-4E69-8A67-320CDF5A2C1B}"/>
    <dgm:cxn modelId="{FFA59A2B-2DA2-44F3-8280-2DB59D43B19C}" srcId="{4108FEAA-A81C-4005-8F34-25756BC0A0B3}" destId="{9450DC4B-6AF6-4812-8E3A-62BF0626C955}" srcOrd="1" destOrd="0" parTransId="{2A23140E-ADB2-4FE4-B10F-5587BB726705}" sibTransId="{CDF3CDF2-93A8-4770-90AC-549BFA5042C9}"/>
    <dgm:cxn modelId="{8D25A8BC-ADD5-44BD-A1A6-4D18B73B6586}" type="presOf" srcId="{4105C4A4-33EC-4C90-9F4B-5A4F4457C1D9}" destId="{5CDACBB0-F485-48C5-86C4-646943067C61}" srcOrd="1" destOrd="0" presId="urn:microsoft.com/office/officeart/2009/3/layout/HorizontalOrganizationChart"/>
    <dgm:cxn modelId="{F75EEC80-B658-4FC1-B101-FC30F28AC8A7}" type="presOf" srcId="{4108FEAA-A81C-4005-8F34-25756BC0A0B3}" destId="{BC354933-F80F-47C8-949C-07A71F9D181C}" srcOrd="1" destOrd="0" presId="urn:microsoft.com/office/officeart/2009/3/layout/HorizontalOrganizationChart"/>
    <dgm:cxn modelId="{9E685A49-F3B5-434B-BADF-386E165D98B9}" srcId="{4108FEAA-A81C-4005-8F34-25756BC0A0B3}" destId="{7A2F0464-F30D-42A7-B59B-9825A714A263}" srcOrd="2" destOrd="0" parTransId="{2BD88979-6FCD-4656-A8C5-B3FB1C94BA84}" sibTransId="{E7EB9946-6159-493D-855D-5ACE643A0657}"/>
    <dgm:cxn modelId="{985007D6-F91E-470A-91AB-6AFFF01FAC4E}" type="presOf" srcId="{2A23140E-ADB2-4FE4-B10F-5587BB726705}" destId="{4D5DB04C-7D14-4FCC-818B-54074FCEC15C}" srcOrd="0" destOrd="0" presId="urn:microsoft.com/office/officeart/2009/3/layout/HorizontalOrganizationChart"/>
    <dgm:cxn modelId="{AEB4CBD3-6CD6-48D0-9ACE-B18B7B9BF30D}" srcId="{0A2960EF-8771-4EBE-9CFA-F4CCFAF138FC}" destId="{4108FEAA-A81C-4005-8F34-25756BC0A0B3}" srcOrd="0" destOrd="0" parTransId="{49548A87-2E83-49FA-B391-D5955222D72E}" sibTransId="{FFE1324D-BD8D-475C-8978-9BCAF1B1C09C}"/>
    <dgm:cxn modelId="{CB084FC9-0FA1-45E3-ABE8-CBEDC3DB278E}" type="presOf" srcId="{9450DC4B-6AF6-4812-8E3A-62BF0626C955}" destId="{006EF536-4909-4FCF-9E86-0FFBAF39FF05}" srcOrd="1" destOrd="0" presId="urn:microsoft.com/office/officeart/2009/3/layout/HorizontalOrganizationChart"/>
    <dgm:cxn modelId="{292104CC-D2B7-453A-BF31-E5150EF6F7E8}" type="presParOf" srcId="{EBE7DB54-4433-4469-B4D9-A5B9A794E3F7}" destId="{C3792B57-9AB0-4F71-9C31-48EE9442415E}" srcOrd="0" destOrd="0" presId="urn:microsoft.com/office/officeart/2009/3/layout/HorizontalOrganizationChart"/>
    <dgm:cxn modelId="{52797CB7-D52E-4240-BA1D-DF9BA197AB9A}" type="presParOf" srcId="{C3792B57-9AB0-4F71-9C31-48EE9442415E}" destId="{C6CB7F3E-6E49-421C-997D-5C92E747D9D8}" srcOrd="0" destOrd="0" presId="urn:microsoft.com/office/officeart/2009/3/layout/HorizontalOrganizationChart"/>
    <dgm:cxn modelId="{87D7C532-73F9-41ED-B179-1C7271A1C57D}" type="presParOf" srcId="{C6CB7F3E-6E49-421C-997D-5C92E747D9D8}" destId="{81257A69-6734-454D-B9FB-99519A5DA17A}" srcOrd="0" destOrd="0" presId="urn:microsoft.com/office/officeart/2009/3/layout/HorizontalOrganizationChart"/>
    <dgm:cxn modelId="{424EF776-65AC-4D02-8B1A-F7316193AB0D}" type="presParOf" srcId="{C6CB7F3E-6E49-421C-997D-5C92E747D9D8}" destId="{BC354933-F80F-47C8-949C-07A71F9D181C}" srcOrd="1" destOrd="0" presId="urn:microsoft.com/office/officeart/2009/3/layout/HorizontalOrganizationChart"/>
    <dgm:cxn modelId="{B5F7DEA2-4ED3-477F-A0C3-BE663FB00F21}" type="presParOf" srcId="{C3792B57-9AB0-4F71-9C31-48EE9442415E}" destId="{B0E8E8B6-C5B2-4CFB-9A07-819081E3C9F1}" srcOrd="1" destOrd="0" presId="urn:microsoft.com/office/officeart/2009/3/layout/HorizontalOrganizationChart"/>
    <dgm:cxn modelId="{7963D57A-AF7F-4C05-9653-064B43F4783E}" type="presParOf" srcId="{B0E8E8B6-C5B2-4CFB-9A07-819081E3C9F1}" destId="{FF9EF148-0955-41E2-884C-BA70650FF311}" srcOrd="0" destOrd="0" presId="urn:microsoft.com/office/officeart/2009/3/layout/HorizontalOrganizationChart"/>
    <dgm:cxn modelId="{AF70191B-639D-4577-84D9-26AD0182C75C}" type="presParOf" srcId="{B0E8E8B6-C5B2-4CFB-9A07-819081E3C9F1}" destId="{A69D20C4-AA18-4805-A88B-E89CEBCD49E1}" srcOrd="1" destOrd="0" presId="urn:microsoft.com/office/officeart/2009/3/layout/HorizontalOrganizationChart"/>
    <dgm:cxn modelId="{6409AA36-0987-47AD-A5F3-CEC52EEFD18F}" type="presParOf" srcId="{A69D20C4-AA18-4805-A88B-E89CEBCD49E1}" destId="{FCC23C28-EBB6-41C0-A232-7C69B6C13849}" srcOrd="0" destOrd="0" presId="urn:microsoft.com/office/officeart/2009/3/layout/HorizontalOrganizationChart"/>
    <dgm:cxn modelId="{9F844EA8-AB45-4980-9C8B-4D7B4DB8E624}" type="presParOf" srcId="{FCC23C28-EBB6-41C0-A232-7C69B6C13849}" destId="{3235AAD8-CB9D-40F4-BC37-9EF25E2B507F}" srcOrd="0" destOrd="0" presId="urn:microsoft.com/office/officeart/2009/3/layout/HorizontalOrganizationChart"/>
    <dgm:cxn modelId="{A0A5CC1E-C7E0-47E5-86A8-7C50745D99EC}" type="presParOf" srcId="{FCC23C28-EBB6-41C0-A232-7C69B6C13849}" destId="{5CDACBB0-F485-48C5-86C4-646943067C61}" srcOrd="1" destOrd="0" presId="urn:microsoft.com/office/officeart/2009/3/layout/HorizontalOrganizationChart"/>
    <dgm:cxn modelId="{77AF5F66-845B-4774-AB78-3854CFB09B8E}" type="presParOf" srcId="{A69D20C4-AA18-4805-A88B-E89CEBCD49E1}" destId="{47FB6299-C8EA-442E-8E9E-361F7832CB69}" srcOrd="1" destOrd="0" presId="urn:microsoft.com/office/officeart/2009/3/layout/HorizontalOrganizationChart"/>
    <dgm:cxn modelId="{84062F4D-48E4-4B6E-9502-9706B16F9C4C}" type="presParOf" srcId="{A69D20C4-AA18-4805-A88B-E89CEBCD49E1}" destId="{C1622C94-7912-4B4B-8EC5-BC3B1DEB72F1}" srcOrd="2" destOrd="0" presId="urn:microsoft.com/office/officeart/2009/3/layout/HorizontalOrganizationChart"/>
    <dgm:cxn modelId="{6049439A-ACF4-41D2-9D74-C7B36EFC4F85}" type="presParOf" srcId="{B0E8E8B6-C5B2-4CFB-9A07-819081E3C9F1}" destId="{4D5DB04C-7D14-4FCC-818B-54074FCEC15C}" srcOrd="2" destOrd="0" presId="urn:microsoft.com/office/officeart/2009/3/layout/HorizontalOrganizationChart"/>
    <dgm:cxn modelId="{55A24E49-8212-49D8-870E-5D87126F5DFB}" type="presParOf" srcId="{B0E8E8B6-C5B2-4CFB-9A07-819081E3C9F1}" destId="{A4E23869-A253-4748-A230-06824B6B7364}" srcOrd="3" destOrd="0" presId="urn:microsoft.com/office/officeart/2009/3/layout/HorizontalOrganizationChart"/>
    <dgm:cxn modelId="{3411313D-53A0-4E9A-AA94-E92ADC7AA48B}" type="presParOf" srcId="{A4E23869-A253-4748-A230-06824B6B7364}" destId="{7141C82E-4C1E-404A-935A-89518829B3D0}" srcOrd="0" destOrd="0" presId="urn:microsoft.com/office/officeart/2009/3/layout/HorizontalOrganizationChart"/>
    <dgm:cxn modelId="{01088386-A32A-4BFD-9575-9614754D9349}" type="presParOf" srcId="{7141C82E-4C1E-404A-935A-89518829B3D0}" destId="{35A5BF32-2577-4B87-AFE7-17EC0CA94E62}" srcOrd="0" destOrd="0" presId="urn:microsoft.com/office/officeart/2009/3/layout/HorizontalOrganizationChart"/>
    <dgm:cxn modelId="{97A0EC53-A077-4BF2-BBF9-B34A7649ACDB}" type="presParOf" srcId="{7141C82E-4C1E-404A-935A-89518829B3D0}" destId="{006EF536-4909-4FCF-9E86-0FFBAF39FF05}" srcOrd="1" destOrd="0" presId="urn:microsoft.com/office/officeart/2009/3/layout/HorizontalOrganizationChart"/>
    <dgm:cxn modelId="{53CB3A88-A70A-44EC-9469-57BD04F9D7DA}" type="presParOf" srcId="{A4E23869-A253-4748-A230-06824B6B7364}" destId="{200C59EB-19C2-44E0-A017-4D151A230010}" srcOrd="1" destOrd="0" presId="urn:microsoft.com/office/officeart/2009/3/layout/HorizontalOrganizationChart"/>
    <dgm:cxn modelId="{012AE2EF-9B33-4C77-B293-121A67BDECAD}" type="presParOf" srcId="{A4E23869-A253-4748-A230-06824B6B7364}" destId="{74FBC7CF-E9FF-4E65-96A5-6623675DFBB6}" srcOrd="2" destOrd="0" presId="urn:microsoft.com/office/officeart/2009/3/layout/HorizontalOrganizationChart"/>
    <dgm:cxn modelId="{4803ED6D-02AF-49BB-831E-4D4D4A3FBB36}" type="presParOf" srcId="{B0E8E8B6-C5B2-4CFB-9A07-819081E3C9F1}" destId="{8E2FF187-86A2-4881-8597-86DED9000B21}" srcOrd="4" destOrd="0" presId="urn:microsoft.com/office/officeart/2009/3/layout/HorizontalOrganizationChart"/>
    <dgm:cxn modelId="{66E51C81-802C-4AB4-A7CD-9D2717D5FFDE}" type="presParOf" srcId="{B0E8E8B6-C5B2-4CFB-9A07-819081E3C9F1}" destId="{5B7A4BDD-983F-4436-BF04-518EC08C46EC}" srcOrd="5" destOrd="0" presId="urn:microsoft.com/office/officeart/2009/3/layout/HorizontalOrganizationChart"/>
    <dgm:cxn modelId="{777EA219-E51C-4D60-9C1A-42E7F7D77AB6}" type="presParOf" srcId="{5B7A4BDD-983F-4436-BF04-518EC08C46EC}" destId="{A3725E0E-B80A-41E8-939D-19A61469F035}" srcOrd="0" destOrd="0" presId="urn:microsoft.com/office/officeart/2009/3/layout/HorizontalOrganizationChart"/>
    <dgm:cxn modelId="{0E645549-00C0-4706-A861-0E7726D661F3}" type="presParOf" srcId="{A3725E0E-B80A-41E8-939D-19A61469F035}" destId="{3BE832A8-89C2-4276-93A1-D08030486D9F}" srcOrd="0" destOrd="0" presId="urn:microsoft.com/office/officeart/2009/3/layout/HorizontalOrganizationChart"/>
    <dgm:cxn modelId="{9AA9E971-1CFE-4F32-8478-96238F2400A2}" type="presParOf" srcId="{A3725E0E-B80A-41E8-939D-19A61469F035}" destId="{ED931311-7D44-4345-8AA5-EA473D609F9C}" srcOrd="1" destOrd="0" presId="urn:microsoft.com/office/officeart/2009/3/layout/HorizontalOrganizationChart"/>
    <dgm:cxn modelId="{F4113B55-F18E-4F58-963C-915810BD6555}" type="presParOf" srcId="{5B7A4BDD-983F-4436-BF04-518EC08C46EC}" destId="{5F02D644-589B-4487-8079-706F6BFC4E7A}" srcOrd="1" destOrd="0" presId="urn:microsoft.com/office/officeart/2009/3/layout/HorizontalOrganizationChart"/>
    <dgm:cxn modelId="{80409626-284E-453A-9867-FE20BD6F6F42}" type="presParOf" srcId="{5B7A4BDD-983F-4436-BF04-518EC08C46EC}" destId="{A7C18CBB-3282-42A6-9BDB-5D1253BFC147}" srcOrd="2" destOrd="0" presId="urn:microsoft.com/office/officeart/2009/3/layout/HorizontalOrganizationChart"/>
    <dgm:cxn modelId="{67156E1B-FC91-4A2D-9BFD-719F0A2F5C69}" type="presParOf" srcId="{C3792B57-9AB0-4F71-9C31-48EE9442415E}" destId="{DBDBF7A3-8F34-4114-87BD-423B24382E76}"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00766E-9591-4ABC-B138-82875F1D0C17}" type="doc">
      <dgm:prSet loTypeId="urn:microsoft.com/office/officeart/2005/8/layout/hierarchy4" loCatId="hierarchy" qsTypeId="urn:microsoft.com/office/officeart/2005/8/quickstyle/3d3" qsCatId="3D" csTypeId="urn:microsoft.com/office/officeart/2005/8/colors/colorful3" csCatId="colorful" phldr="1"/>
      <dgm:spPr/>
      <dgm:t>
        <a:bodyPr/>
        <a:lstStyle/>
        <a:p>
          <a:endParaRPr lang="pt-BR"/>
        </a:p>
      </dgm:t>
    </dgm:pt>
    <dgm:pt modelId="{A5FE5BB5-899B-4B11-981D-4DAB5EF671EB}">
      <dgm:prSet phldrT="[Texto]"/>
      <dgm:spPr/>
      <dgm:t>
        <a:bodyPr/>
        <a:lstStyle/>
        <a:p>
          <a:r>
            <a:rPr lang="pt-BR"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introdução</a:t>
          </a:r>
        </a:p>
      </dgm:t>
    </dgm:pt>
    <dgm:pt modelId="{DCEDEB7B-6900-4B37-9CBC-DE841E479EDA}" type="parTrans" cxnId="{BADC34A2-CB32-44E9-84B2-2D3B5367EAC4}">
      <dgm:prSet/>
      <dgm:spPr/>
      <dgm:t>
        <a:bodyPr/>
        <a:lstStyle/>
        <a:p>
          <a:endParaRPr lang="pt-BR"/>
        </a:p>
      </dgm:t>
    </dgm:pt>
    <dgm:pt modelId="{ABFE6243-6709-4CA4-8762-48B482FE80C4}" type="sibTrans" cxnId="{BADC34A2-CB32-44E9-84B2-2D3B5367EAC4}">
      <dgm:prSet/>
      <dgm:spPr/>
      <dgm:t>
        <a:bodyPr/>
        <a:lstStyle/>
        <a:p>
          <a:endParaRPr lang="pt-BR"/>
        </a:p>
      </dgm:t>
    </dgm:pt>
    <dgm:pt modelId="{3166C1C8-F213-41DA-A950-ABE6FF2C23EA}">
      <dgm:prSet/>
      <dgm:spPr/>
      <dgm:t>
        <a:bodyPr/>
        <a:lstStyle/>
        <a:p>
          <a:r>
            <a:rPr lang="pt-BR" b="1" dirty="0">
              <a:latin typeface="Arial" panose="020B0604020202020204" pitchFamily="34" charset="0"/>
              <a:cs typeface="Arial" panose="020B0604020202020204" pitchFamily="34" charset="0"/>
            </a:rPr>
            <a:t>a introdução se encontra o resumo de todas as ideias que orientaram o pensamento do autor</a:t>
          </a:r>
        </a:p>
      </dgm:t>
    </dgm:pt>
    <dgm:pt modelId="{C9F98DC8-18B5-4B36-A570-2FCEE23D8C37}" type="parTrans" cxnId="{B5A24765-BE36-4DA5-B2C2-65FE0FAC0052}">
      <dgm:prSet/>
      <dgm:spPr/>
      <dgm:t>
        <a:bodyPr/>
        <a:lstStyle/>
        <a:p>
          <a:endParaRPr lang="pt-BR"/>
        </a:p>
      </dgm:t>
    </dgm:pt>
    <dgm:pt modelId="{27F63E85-962F-4B16-9133-80B6A70F85B1}" type="sibTrans" cxnId="{B5A24765-BE36-4DA5-B2C2-65FE0FAC0052}">
      <dgm:prSet/>
      <dgm:spPr/>
      <dgm:t>
        <a:bodyPr/>
        <a:lstStyle/>
        <a:p>
          <a:endParaRPr lang="pt-BR"/>
        </a:p>
      </dgm:t>
    </dgm:pt>
    <dgm:pt modelId="{B71E6347-8607-4CCD-A63C-CF7A60ED48BC}">
      <dgm:prSet/>
      <dgm:spPr/>
      <dgm:t>
        <a:bodyPr/>
        <a:lstStyle/>
        <a:p>
          <a:r>
            <a:rPr lang="pt-BR" b="1" dirty="0">
              <a:latin typeface="Arial" panose="020B0604020202020204" pitchFamily="34" charset="0"/>
              <a:cs typeface="Arial" panose="020B0604020202020204" pitchFamily="34" charset="0"/>
            </a:rPr>
            <a:t>funciona como uma espécie de apresentação geral do texto para que o leitor se situe</a:t>
          </a:r>
        </a:p>
      </dgm:t>
    </dgm:pt>
    <dgm:pt modelId="{F28C9882-AF11-4013-AC25-5AB80EADE403}" type="parTrans" cxnId="{90FD38AC-F5E5-4646-BE8D-12CA4A80D673}">
      <dgm:prSet/>
      <dgm:spPr/>
      <dgm:t>
        <a:bodyPr/>
        <a:lstStyle/>
        <a:p>
          <a:endParaRPr lang="pt-BR"/>
        </a:p>
      </dgm:t>
    </dgm:pt>
    <dgm:pt modelId="{978953DA-EC69-4A88-A088-501E58DE165C}" type="sibTrans" cxnId="{90FD38AC-F5E5-4646-BE8D-12CA4A80D673}">
      <dgm:prSet/>
      <dgm:spPr/>
      <dgm:t>
        <a:bodyPr/>
        <a:lstStyle/>
        <a:p>
          <a:endParaRPr lang="pt-BR"/>
        </a:p>
      </dgm:t>
    </dgm:pt>
    <dgm:pt modelId="{49828A25-0CB1-427B-9D45-57C0AD817713}">
      <dgm:prSet/>
      <dgm:spPr/>
      <dgm:t>
        <a:bodyPr/>
        <a:lstStyle/>
        <a:p>
          <a:r>
            <a:rPr lang="pt-BR" b="1">
              <a:latin typeface="Arial" panose="020B0604020202020204" pitchFamily="34" charset="0"/>
              <a:cs typeface="Arial" panose="020B0604020202020204" pitchFamily="34" charset="0"/>
            </a:rPr>
            <a:t>deve-se definir o tema, mostrar o problema, despertar o interesse e decompor os elementos gerais do texto</a:t>
          </a:r>
        </a:p>
      </dgm:t>
    </dgm:pt>
    <dgm:pt modelId="{77E0050E-FBAE-44DC-B6CA-8E643A7678F8}" type="parTrans" cxnId="{88AC6890-E506-4587-9447-80187AFA9B58}">
      <dgm:prSet/>
      <dgm:spPr/>
      <dgm:t>
        <a:bodyPr/>
        <a:lstStyle/>
        <a:p>
          <a:endParaRPr lang="pt-BR"/>
        </a:p>
      </dgm:t>
    </dgm:pt>
    <dgm:pt modelId="{42C19AE0-EFB4-4B39-BA6F-86FA8DD8FE38}" type="sibTrans" cxnId="{88AC6890-E506-4587-9447-80187AFA9B58}">
      <dgm:prSet/>
      <dgm:spPr/>
      <dgm:t>
        <a:bodyPr/>
        <a:lstStyle/>
        <a:p>
          <a:endParaRPr lang="pt-BR"/>
        </a:p>
      </dgm:t>
    </dgm:pt>
    <dgm:pt modelId="{DC72F21F-9195-45DC-9C4E-F1C89F8C9CF7}">
      <dgm:prSet/>
      <dgm:spPr/>
      <dgm:t>
        <a:bodyPr/>
        <a:lstStyle/>
        <a:p>
          <a:r>
            <a:rPr lang="pt-BR" b="1" dirty="0">
              <a:latin typeface="Arial" panose="020B0604020202020204" pitchFamily="34" charset="0"/>
              <a:cs typeface="Arial" panose="020B0604020202020204" pitchFamily="34" charset="0"/>
            </a:rPr>
            <a:t>é preciso ser claro e conciso, de forma que não gere problemas de compreensão para o leitor</a:t>
          </a:r>
        </a:p>
      </dgm:t>
    </dgm:pt>
    <dgm:pt modelId="{A96EE48B-E9AE-4D9B-97FB-09971618ADAA}" type="parTrans" cxnId="{3D66F793-D074-492F-9712-F30EFD84544A}">
      <dgm:prSet/>
      <dgm:spPr/>
      <dgm:t>
        <a:bodyPr/>
        <a:lstStyle/>
        <a:p>
          <a:endParaRPr lang="pt-BR"/>
        </a:p>
      </dgm:t>
    </dgm:pt>
    <dgm:pt modelId="{10244C19-E6DD-4DC2-8CA4-B2D5FBF021D7}" type="sibTrans" cxnId="{3D66F793-D074-492F-9712-F30EFD84544A}">
      <dgm:prSet/>
      <dgm:spPr/>
      <dgm:t>
        <a:bodyPr/>
        <a:lstStyle/>
        <a:p>
          <a:endParaRPr lang="pt-BR"/>
        </a:p>
      </dgm:t>
    </dgm:pt>
    <dgm:pt modelId="{439D8F36-0180-47D3-9808-EFAA27B2FF2C}" type="pres">
      <dgm:prSet presAssocID="{0D00766E-9591-4ABC-B138-82875F1D0C17}" presName="Name0" presStyleCnt="0">
        <dgm:presLayoutVars>
          <dgm:chPref val="1"/>
          <dgm:dir/>
          <dgm:animOne val="branch"/>
          <dgm:animLvl val="lvl"/>
          <dgm:resizeHandles/>
        </dgm:presLayoutVars>
      </dgm:prSet>
      <dgm:spPr/>
      <dgm:t>
        <a:bodyPr/>
        <a:lstStyle/>
        <a:p>
          <a:endParaRPr lang="pt-BR"/>
        </a:p>
      </dgm:t>
    </dgm:pt>
    <dgm:pt modelId="{F7E62874-424F-48BF-8F62-1158D7A055C2}" type="pres">
      <dgm:prSet presAssocID="{A5FE5BB5-899B-4B11-981D-4DAB5EF671EB}" presName="vertOne" presStyleCnt="0"/>
      <dgm:spPr/>
    </dgm:pt>
    <dgm:pt modelId="{845F7A74-9228-4C49-BE60-BBA334D33295}" type="pres">
      <dgm:prSet presAssocID="{A5FE5BB5-899B-4B11-981D-4DAB5EF671EB}" presName="txOne" presStyleLbl="node0" presStyleIdx="0" presStyleCnt="1">
        <dgm:presLayoutVars>
          <dgm:chPref val="3"/>
        </dgm:presLayoutVars>
      </dgm:prSet>
      <dgm:spPr/>
      <dgm:t>
        <a:bodyPr/>
        <a:lstStyle/>
        <a:p>
          <a:endParaRPr lang="pt-BR"/>
        </a:p>
      </dgm:t>
    </dgm:pt>
    <dgm:pt modelId="{0D30BD8B-280E-4BA3-9FED-282A1D1F6A9B}" type="pres">
      <dgm:prSet presAssocID="{A5FE5BB5-899B-4B11-981D-4DAB5EF671EB}" presName="parTransOne" presStyleCnt="0"/>
      <dgm:spPr/>
    </dgm:pt>
    <dgm:pt modelId="{D3DB5002-17AF-40E6-9A88-11F2B86E397E}" type="pres">
      <dgm:prSet presAssocID="{A5FE5BB5-899B-4B11-981D-4DAB5EF671EB}" presName="horzOne" presStyleCnt="0"/>
      <dgm:spPr/>
    </dgm:pt>
    <dgm:pt modelId="{D05AA7D5-8D94-4C2D-A4FF-3BB326695F06}" type="pres">
      <dgm:prSet presAssocID="{3166C1C8-F213-41DA-A950-ABE6FF2C23EA}" presName="vertTwo" presStyleCnt="0"/>
      <dgm:spPr/>
    </dgm:pt>
    <dgm:pt modelId="{F2D5B0B9-5F2C-477B-A893-F95DDB986DCB}" type="pres">
      <dgm:prSet presAssocID="{3166C1C8-F213-41DA-A950-ABE6FF2C23EA}" presName="txTwo" presStyleLbl="node2" presStyleIdx="0" presStyleCnt="4">
        <dgm:presLayoutVars>
          <dgm:chPref val="3"/>
        </dgm:presLayoutVars>
      </dgm:prSet>
      <dgm:spPr/>
      <dgm:t>
        <a:bodyPr/>
        <a:lstStyle/>
        <a:p>
          <a:endParaRPr lang="pt-BR"/>
        </a:p>
      </dgm:t>
    </dgm:pt>
    <dgm:pt modelId="{497AF4C0-212A-4003-82EF-8A77B50FDCC1}" type="pres">
      <dgm:prSet presAssocID="{3166C1C8-F213-41DA-A950-ABE6FF2C23EA}" presName="horzTwo" presStyleCnt="0"/>
      <dgm:spPr/>
    </dgm:pt>
    <dgm:pt modelId="{8C8AF25E-DA2C-44C6-8A37-B00A55A09249}" type="pres">
      <dgm:prSet presAssocID="{27F63E85-962F-4B16-9133-80B6A70F85B1}" presName="sibSpaceTwo" presStyleCnt="0"/>
      <dgm:spPr/>
    </dgm:pt>
    <dgm:pt modelId="{38760320-EA4D-47FD-87B2-88282F3D4AED}" type="pres">
      <dgm:prSet presAssocID="{B71E6347-8607-4CCD-A63C-CF7A60ED48BC}" presName="vertTwo" presStyleCnt="0"/>
      <dgm:spPr/>
    </dgm:pt>
    <dgm:pt modelId="{23E4C2F6-23A5-4440-8ED6-7B35B7D3D5D0}" type="pres">
      <dgm:prSet presAssocID="{B71E6347-8607-4CCD-A63C-CF7A60ED48BC}" presName="txTwo" presStyleLbl="node2" presStyleIdx="1" presStyleCnt="4">
        <dgm:presLayoutVars>
          <dgm:chPref val="3"/>
        </dgm:presLayoutVars>
      </dgm:prSet>
      <dgm:spPr/>
      <dgm:t>
        <a:bodyPr/>
        <a:lstStyle/>
        <a:p>
          <a:endParaRPr lang="pt-BR"/>
        </a:p>
      </dgm:t>
    </dgm:pt>
    <dgm:pt modelId="{5E5FE447-0E75-4FC9-B656-5605A144E705}" type="pres">
      <dgm:prSet presAssocID="{B71E6347-8607-4CCD-A63C-CF7A60ED48BC}" presName="horzTwo" presStyleCnt="0"/>
      <dgm:spPr/>
    </dgm:pt>
    <dgm:pt modelId="{DAC76091-8C5A-4E05-9820-B25E57864FCE}" type="pres">
      <dgm:prSet presAssocID="{978953DA-EC69-4A88-A088-501E58DE165C}" presName="sibSpaceTwo" presStyleCnt="0"/>
      <dgm:spPr/>
    </dgm:pt>
    <dgm:pt modelId="{B88B77DC-D837-4E40-A9E6-755949A90ADE}" type="pres">
      <dgm:prSet presAssocID="{49828A25-0CB1-427B-9D45-57C0AD817713}" presName="vertTwo" presStyleCnt="0"/>
      <dgm:spPr/>
    </dgm:pt>
    <dgm:pt modelId="{BCB2CC6B-6835-4951-A4C0-76BB300251E6}" type="pres">
      <dgm:prSet presAssocID="{49828A25-0CB1-427B-9D45-57C0AD817713}" presName="txTwo" presStyleLbl="node2" presStyleIdx="2" presStyleCnt="4">
        <dgm:presLayoutVars>
          <dgm:chPref val="3"/>
        </dgm:presLayoutVars>
      </dgm:prSet>
      <dgm:spPr/>
      <dgm:t>
        <a:bodyPr/>
        <a:lstStyle/>
        <a:p>
          <a:endParaRPr lang="pt-BR"/>
        </a:p>
      </dgm:t>
    </dgm:pt>
    <dgm:pt modelId="{E2539407-0306-48F0-9360-2EFE0EA23506}" type="pres">
      <dgm:prSet presAssocID="{49828A25-0CB1-427B-9D45-57C0AD817713}" presName="horzTwo" presStyleCnt="0"/>
      <dgm:spPr/>
    </dgm:pt>
    <dgm:pt modelId="{989B2B68-7527-4B2C-AB45-17B6D866A595}" type="pres">
      <dgm:prSet presAssocID="{42C19AE0-EFB4-4B39-BA6F-86FA8DD8FE38}" presName="sibSpaceTwo" presStyleCnt="0"/>
      <dgm:spPr/>
    </dgm:pt>
    <dgm:pt modelId="{231AD5F8-3514-4756-B4C9-642A81FD3D7A}" type="pres">
      <dgm:prSet presAssocID="{DC72F21F-9195-45DC-9C4E-F1C89F8C9CF7}" presName="vertTwo" presStyleCnt="0"/>
      <dgm:spPr/>
    </dgm:pt>
    <dgm:pt modelId="{14EE9319-8B60-4E81-A456-4639C20E5B65}" type="pres">
      <dgm:prSet presAssocID="{DC72F21F-9195-45DC-9C4E-F1C89F8C9CF7}" presName="txTwo" presStyleLbl="node2" presStyleIdx="3" presStyleCnt="4">
        <dgm:presLayoutVars>
          <dgm:chPref val="3"/>
        </dgm:presLayoutVars>
      </dgm:prSet>
      <dgm:spPr/>
      <dgm:t>
        <a:bodyPr/>
        <a:lstStyle/>
        <a:p>
          <a:endParaRPr lang="pt-BR"/>
        </a:p>
      </dgm:t>
    </dgm:pt>
    <dgm:pt modelId="{1C9DC715-EDEB-44BC-A8EB-3EA00290E645}" type="pres">
      <dgm:prSet presAssocID="{DC72F21F-9195-45DC-9C4E-F1C89F8C9CF7}" presName="horzTwo" presStyleCnt="0"/>
      <dgm:spPr/>
    </dgm:pt>
  </dgm:ptLst>
  <dgm:cxnLst>
    <dgm:cxn modelId="{F809E1A2-6C81-4A33-BAB4-B9F770ED09DD}" type="presOf" srcId="{B71E6347-8607-4CCD-A63C-CF7A60ED48BC}" destId="{23E4C2F6-23A5-4440-8ED6-7B35B7D3D5D0}" srcOrd="0" destOrd="0" presId="urn:microsoft.com/office/officeart/2005/8/layout/hierarchy4"/>
    <dgm:cxn modelId="{3D66F793-D074-492F-9712-F30EFD84544A}" srcId="{A5FE5BB5-899B-4B11-981D-4DAB5EF671EB}" destId="{DC72F21F-9195-45DC-9C4E-F1C89F8C9CF7}" srcOrd="3" destOrd="0" parTransId="{A96EE48B-E9AE-4D9B-97FB-09971618ADAA}" sibTransId="{10244C19-E6DD-4DC2-8CA4-B2D5FBF021D7}"/>
    <dgm:cxn modelId="{90FD38AC-F5E5-4646-BE8D-12CA4A80D673}" srcId="{A5FE5BB5-899B-4B11-981D-4DAB5EF671EB}" destId="{B71E6347-8607-4CCD-A63C-CF7A60ED48BC}" srcOrd="1" destOrd="0" parTransId="{F28C9882-AF11-4013-AC25-5AB80EADE403}" sibTransId="{978953DA-EC69-4A88-A088-501E58DE165C}"/>
    <dgm:cxn modelId="{88AC6890-E506-4587-9447-80187AFA9B58}" srcId="{A5FE5BB5-899B-4B11-981D-4DAB5EF671EB}" destId="{49828A25-0CB1-427B-9D45-57C0AD817713}" srcOrd="2" destOrd="0" parTransId="{77E0050E-FBAE-44DC-B6CA-8E643A7678F8}" sibTransId="{42C19AE0-EFB4-4B39-BA6F-86FA8DD8FE38}"/>
    <dgm:cxn modelId="{BADC34A2-CB32-44E9-84B2-2D3B5367EAC4}" srcId="{0D00766E-9591-4ABC-B138-82875F1D0C17}" destId="{A5FE5BB5-899B-4B11-981D-4DAB5EF671EB}" srcOrd="0" destOrd="0" parTransId="{DCEDEB7B-6900-4B37-9CBC-DE841E479EDA}" sibTransId="{ABFE6243-6709-4CA4-8762-48B482FE80C4}"/>
    <dgm:cxn modelId="{50BE194D-6C3D-45CC-B211-85EBBCC190D1}" type="presOf" srcId="{0D00766E-9591-4ABC-B138-82875F1D0C17}" destId="{439D8F36-0180-47D3-9808-EFAA27B2FF2C}" srcOrd="0" destOrd="0" presId="urn:microsoft.com/office/officeart/2005/8/layout/hierarchy4"/>
    <dgm:cxn modelId="{B5A24765-BE36-4DA5-B2C2-65FE0FAC0052}" srcId="{A5FE5BB5-899B-4B11-981D-4DAB5EF671EB}" destId="{3166C1C8-F213-41DA-A950-ABE6FF2C23EA}" srcOrd="0" destOrd="0" parTransId="{C9F98DC8-18B5-4B36-A570-2FCEE23D8C37}" sibTransId="{27F63E85-962F-4B16-9133-80B6A70F85B1}"/>
    <dgm:cxn modelId="{3AE5050A-A07F-4705-92C3-35DCE105D550}" type="presOf" srcId="{3166C1C8-F213-41DA-A950-ABE6FF2C23EA}" destId="{F2D5B0B9-5F2C-477B-A893-F95DDB986DCB}" srcOrd="0" destOrd="0" presId="urn:microsoft.com/office/officeart/2005/8/layout/hierarchy4"/>
    <dgm:cxn modelId="{02B0E1DB-66AE-4CA9-B2E4-2B5B0AC34974}" type="presOf" srcId="{DC72F21F-9195-45DC-9C4E-F1C89F8C9CF7}" destId="{14EE9319-8B60-4E81-A456-4639C20E5B65}" srcOrd="0" destOrd="0" presId="urn:microsoft.com/office/officeart/2005/8/layout/hierarchy4"/>
    <dgm:cxn modelId="{8566065D-26EA-4CCC-8E89-4742F6D12415}" type="presOf" srcId="{49828A25-0CB1-427B-9D45-57C0AD817713}" destId="{BCB2CC6B-6835-4951-A4C0-76BB300251E6}" srcOrd="0" destOrd="0" presId="urn:microsoft.com/office/officeart/2005/8/layout/hierarchy4"/>
    <dgm:cxn modelId="{708F453D-B6ED-4DCC-93EC-B1F6C77687BF}" type="presOf" srcId="{A5FE5BB5-899B-4B11-981D-4DAB5EF671EB}" destId="{845F7A74-9228-4C49-BE60-BBA334D33295}" srcOrd="0" destOrd="0" presId="urn:microsoft.com/office/officeart/2005/8/layout/hierarchy4"/>
    <dgm:cxn modelId="{C573F0D9-3649-43BD-A1C8-D225A54DE7B0}" type="presParOf" srcId="{439D8F36-0180-47D3-9808-EFAA27B2FF2C}" destId="{F7E62874-424F-48BF-8F62-1158D7A055C2}" srcOrd="0" destOrd="0" presId="urn:microsoft.com/office/officeart/2005/8/layout/hierarchy4"/>
    <dgm:cxn modelId="{C1067135-E8C4-4F36-82C3-8A651FD35DBB}" type="presParOf" srcId="{F7E62874-424F-48BF-8F62-1158D7A055C2}" destId="{845F7A74-9228-4C49-BE60-BBA334D33295}" srcOrd="0" destOrd="0" presId="urn:microsoft.com/office/officeart/2005/8/layout/hierarchy4"/>
    <dgm:cxn modelId="{5DE7D8AC-DBCB-46DA-9CF2-DEF3C704C5BB}" type="presParOf" srcId="{F7E62874-424F-48BF-8F62-1158D7A055C2}" destId="{0D30BD8B-280E-4BA3-9FED-282A1D1F6A9B}" srcOrd="1" destOrd="0" presId="urn:microsoft.com/office/officeart/2005/8/layout/hierarchy4"/>
    <dgm:cxn modelId="{D7FB8A29-0EB5-4C07-82A5-8660A8C47560}" type="presParOf" srcId="{F7E62874-424F-48BF-8F62-1158D7A055C2}" destId="{D3DB5002-17AF-40E6-9A88-11F2B86E397E}" srcOrd="2" destOrd="0" presId="urn:microsoft.com/office/officeart/2005/8/layout/hierarchy4"/>
    <dgm:cxn modelId="{70FC6BC5-AFEC-42D0-9D36-DADDC6F6E7E1}" type="presParOf" srcId="{D3DB5002-17AF-40E6-9A88-11F2B86E397E}" destId="{D05AA7D5-8D94-4C2D-A4FF-3BB326695F06}" srcOrd="0" destOrd="0" presId="urn:microsoft.com/office/officeart/2005/8/layout/hierarchy4"/>
    <dgm:cxn modelId="{2BACEC5E-A222-4D71-AEF6-F6F7F9600B07}" type="presParOf" srcId="{D05AA7D5-8D94-4C2D-A4FF-3BB326695F06}" destId="{F2D5B0B9-5F2C-477B-A893-F95DDB986DCB}" srcOrd="0" destOrd="0" presId="urn:microsoft.com/office/officeart/2005/8/layout/hierarchy4"/>
    <dgm:cxn modelId="{7E74F0AF-FE3A-4E1F-BBE6-FB4250F2FE05}" type="presParOf" srcId="{D05AA7D5-8D94-4C2D-A4FF-3BB326695F06}" destId="{497AF4C0-212A-4003-82EF-8A77B50FDCC1}" srcOrd="1" destOrd="0" presId="urn:microsoft.com/office/officeart/2005/8/layout/hierarchy4"/>
    <dgm:cxn modelId="{78106D06-DB3B-43F8-8DF0-28901A47B984}" type="presParOf" srcId="{D3DB5002-17AF-40E6-9A88-11F2B86E397E}" destId="{8C8AF25E-DA2C-44C6-8A37-B00A55A09249}" srcOrd="1" destOrd="0" presId="urn:microsoft.com/office/officeart/2005/8/layout/hierarchy4"/>
    <dgm:cxn modelId="{9E7F073F-79C5-4561-A8B0-19E11190E21A}" type="presParOf" srcId="{D3DB5002-17AF-40E6-9A88-11F2B86E397E}" destId="{38760320-EA4D-47FD-87B2-88282F3D4AED}" srcOrd="2" destOrd="0" presId="urn:microsoft.com/office/officeart/2005/8/layout/hierarchy4"/>
    <dgm:cxn modelId="{F9FEACB7-D077-4D40-8178-4D3D1C09E469}" type="presParOf" srcId="{38760320-EA4D-47FD-87B2-88282F3D4AED}" destId="{23E4C2F6-23A5-4440-8ED6-7B35B7D3D5D0}" srcOrd="0" destOrd="0" presId="urn:microsoft.com/office/officeart/2005/8/layout/hierarchy4"/>
    <dgm:cxn modelId="{3F729FC5-5B42-43F7-951E-BD62643899DB}" type="presParOf" srcId="{38760320-EA4D-47FD-87B2-88282F3D4AED}" destId="{5E5FE447-0E75-4FC9-B656-5605A144E705}" srcOrd="1" destOrd="0" presId="urn:microsoft.com/office/officeart/2005/8/layout/hierarchy4"/>
    <dgm:cxn modelId="{F999ED34-7172-495D-A4D3-986468F8117C}" type="presParOf" srcId="{D3DB5002-17AF-40E6-9A88-11F2B86E397E}" destId="{DAC76091-8C5A-4E05-9820-B25E57864FCE}" srcOrd="3" destOrd="0" presId="urn:microsoft.com/office/officeart/2005/8/layout/hierarchy4"/>
    <dgm:cxn modelId="{D227B549-8A69-45C7-97F8-D6954D0BC46E}" type="presParOf" srcId="{D3DB5002-17AF-40E6-9A88-11F2B86E397E}" destId="{B88B77DC-D837-4E40-A9E6-755949A90ADE}" srcOrd="4" destOrd="0" presId="urn:microsoft.com/office/officeart/2005/8/layout/hierarchy4"/>
    <dgm:cxn modelId="{3484B635-1B3C-4CFF-90B7-994C4B3367B0}" type="presParOf" srcId="{B88B77DC-D837-4E40-A9E6-755949A90ADE}" destId="{BCB2CC6B-6835-4951-A4C0-76BB300251E6}" srcOrd="0" destOrd="0" presId="urn:microsoft.com/office/officeart/2005/8/layout/hierarchy4"/>
    <dgm:cxn modelId="{13873C63-AF65-48AB-874C-0A6F95BB7BDC}" type="presParOf" srcId="{B88B77DC-D837-4E40-A9E6-755949A90ADE}" destId="{E2539407-0306-48F0-9360-2EFE0EA23506}" srcOrd="1" destOrd="0" presId="urn:microsoft.com/office/officeart/2005/8/layout/hierarchy4"/>
    <dgm:cxn modelId="{576FBF5F-6BCF-4F7F-AB0E-A0530F1CCC9B}" type="presParOf" srcId="{D3DB5002-17AF-40E6-9A88-11F2B86E397E}" destId="{989B2B68-7527-4B2C-AB45-17B6D866A595}" srcOrd="5" destOrd="0" presId="urn:microsoft.com/office/officeart/2005/8/layout/hierarchy4"/>
    <dgm:cxn modelId="{B265D518-DB87-41C8-A34A-A257426C15DB}" type="presParOf" srcId="{D3DB5002-17AF-40E6-9A88-11F2B86E397E}" destId="{231AD5F8-3514-4756-B4C9-642A81FD3D7A}" srcOrd="6" destOrd="0" presId="urn:microsoft.com/office/officeart/2005/8/layout/hierarchy4"/>
    <dgm:cxn modelId="{E1365FF1-3C82-46F6-BBDE-510081F7144F}" type="presParOf" srcId="{231AD5F8-3514-4756-B4C9-642A81FD3D7A}" destId="{14EE9319-8B60-4E81-A456-4639C20E5B65}" srcOrd="0" destOrd="0" presId="urn:microsoft.com/office/officeart/2005/8/layout/hierarchy4"/>
    <dgm:cxn modelId="{B5F24D8B-7980-4EC5-AFD2-879A95C4DE91}" type="presParOf" srcId="{231AD5F8-3514-4756-B4C9-642A81FD3D7A}" destId="{1C9DC715-EDEB-44BC-A8EB-3EA00290E645}"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CD2F45-970B-4C8D-9593-44C9B5F30061}" type="doc">
      <dgm:prSet loTypeId="urn:microsoft.com/office/officeart/2005/8/layout/hierarchy4" loCatId="hierarchy" qsTypeId="urn:microsoft.com/office/officeart/2005/8/quickstyle/3d3" qsCatId="3D" csTypeId="urn:microsoft.com/office/officeart/2005/8/colors/colorful2" csCatId="colorful" phldr="1"/>
      <dgm:spPr/>
      <dgm:t>
        <a:bodyPr/>
        <a:lstStyle/>
        <a:p>
          <a:endParaRPr lang="pt-BR"/>
        </a:p>
      </dgm:t>
    </dgm:pt>
    <dgm:pt modelId="{83B6D58C-3D56-4FBA-A426-19ABC6D8361F}">
      <dgm:prSet phldrT="[Texto]"/>
      <dgm:spPr/>
      <dgm:t>
        <a:bodyPr/>
        <a:lstStyle/>
        <a:p>
          <a:r>
            <a:rPr lang="pt-BR"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desenvolvimento</a:t>
          </a:r>
        </a:p>
      </dgm:t>
    </dgm:pt>
    <dgm:pt modelId="{458154FF-95C6-4607-9DFF-31CFA761F5AD}" type="parTrans" cxnId="{1F901A09-B52A-40B2-B1BA-F8C67EA85C2A}">
      <dgm:prSet/>
      <dgm:spPr/>
      <dgm:t>
        <a:bodyPr/>
        <a:lstStyle/>
        <a:p>
          <a:endParaRPr lang="pt-BR"/>
        </a:p>
      </dgm:t>
    </dgm:pt>
    <dgm:pt modelId="{E0A5B81E-2984-45FD-944B-04313AEAA47F}" type="sibTrans" cxnId="{1F901A09-B52A-40B2-B1BA-F8C67EA85C2A}">
      <dgm:prSet/>
      <dgm:spPr/>
      <dgm:t>
        <a:bodyPr/>
        <a:lstStyle/>
        <a:p>
          <a:endParaRPr lang="pt-BR"/>
        </a:p>
      </dgm:t>
    </dgm:pt>
    <dgm:pt modelId="{EF03DAB5-7001-49DE-AC5C-3879B2C81451}">
      <dgm:prSet/>
      <dgm:spPr/>
      <dgm:t>
        <a:bodyPr/>
        <a:lstStyle/>
        <a:p>
          <a:r>
            <a:rPr lang="pt-BR" b="1" dirty="0">
              <a:latin typeface="Arial" panose="020B0604020202020204" pitchFamily="34" charset="0"/>
              <a:cs typeface="Arial" panose="020B0604020202020204" pitchFamily="34" charset="0"/>
            </a:rPr>
            <a:t>o desenvolvimento apresenta o corpo da pesquisa</a:t>
          </a:r>
        </a:p>
      </dgm:t>
    </dgm:pt>
    <dgm:pt modelId="{F00A86B6-8ECD-4E5C-BFA8-2A6C50BE341B}" type="parTrans" cxnId="{42E220F5-FC3D-4896-A685-32261E00111F}">
      <dgm:prSet/>
      <dgm:spPr/>
      <dgm:t>
        <a:bodyPr/>
        <a:lstStyle/>
        <a:p>
          <a:endParaRPr lang="pt-BR"/>
        </a:p>
      </dgm:t>
    </dgm:pt>
    <dgm:pt modelId="{D1DF74CC-7448-4E55-9BBB-94275AE85B39}" type="sibTrans" cxnId="{42E220F5-FC3D-4896-A685-32261E00111F}">
      <dgm:prSet/>
      <dgm:spPr/>
      <dgm:t>
        <a:bodyPr/>
        <a:lstStyle/>
        <a:p>
          <a:endParaRPr lang="pt-BR"/>
        </a:p>
      </dgm:t>
    </dgm:pt>
    <dgm:pt modelId="{A31C2CE0-F203-4C20-AD76-A8E2D85E9645}">
      <dgm:prSet/>
      <dgm:spPr/>
      <dgm:t>
        <a:bodyPr/>
        <a:lstStyle/>
        <a:p>
          <a:r>
            <a:rPr lang="pt-BR" b="1">
              <a:latin typeface="Arial" panose="020B0604020202020204" pitchFamily="34" charset="0"/>
              <a:cs typeface="Arial" panose="020B0604020202020204" pitchFamily="34" charset="0"/>
            </a:rPr>
            <a:t>é no desenvolvimento que você vai demonstrar a sua reflexão sobre o tema</a:t>
          </a:r>
        </a:p>
      </dgm:t>
    </dgm:pt>
    <dgm:pt modelId="{1F53B2CE-AB35-4EBC-890A-470A88256086}" type="parTrans" cxnId="{2097453D-08B1-4E7B-AC58-8537F887DC08}">
      <dgm:prSet/>
      <dgm:spPr/>
      <dgm:t>
        <a:bodyPr/>
        <a:lstStyle/>
        <a:p>
          <a:endParaRPr lang="pt-BR"/>
        </a:p>
      </dgm:t>
    </dgm:pt>
    <dgm:pt modelId="{7850CD92-F255-4C34-98C0-67009BE91A0B}" type="sibTrans" cxnId="{2097453D-08B1-4E7B-AC58-8537F887DC08}">
      <dgm:prSet/>
      <dgm:spPr/>
      <dgm:t>
        <a:bodyPr/>
        <a:lstStyle/>
        <a:p>
          <a:endParaRPr lang="pt-BR"/>
        </a:p>
      </dgm:t>
    </dgm:pt>
    <dgm:pt modelId="{64F65D9D-9075-4FBE-9395-71CF4766AA22}">
      <dgm:prSet/>
      <dgm:spPr/>
      <dgm:t>
        <a:bodyPr/>
        <a:lstStyle/>
        <a:p>
          <a:pPr>
            <a:buFont typeface="Wingdings" panose="05000000000000000000" pitchFamily="2" charset="2"/>
            <a:buChar char="Ø"/>
          </a:pPr>
          <a:r>
            <a:rPr lang="pt-BR" b="1" dirty="0">
              <a:latin typeface="Arial" panose="020B0604020202020204" pitchFamily="34" charset="0"/>
              <a:cs typeface="Arial" panose="020B0604020202020204" pitchFamily="34" charset="0"/>
            </a:rPr>
            <a:t>define os conceitos que irá utilizar;</a:t>
          </a:r>
        </a:p>
        <a:p>
          <a:pPr>
            <a:buFont typeface="Arial" panose="020B0604020202020204" pitchFamily="34" charset="0"/>
            <a:buChar char="•"/>
          </a:pPr>
          <a:r>
            <a:rPr lang="pt-BR" b="1" dirty="0">
              <a:latin typeface="Arial" panose="020B0604020202020204" pitchFamily="34" charset="0"/>
              <a:cs typeface="Arial" panose="020B0604020202020204" pitchFamily="34" charset="0"/>
            </a:rPr>
            <a:t>demonstrar os conhecimentos teóricos que você adquiriu (caso de uma pesquisa bibliográfica);</a:t>
          </a:r>
        </a:p>
        <a:p>
          <a:pPr>
            <a:buFont typeface="Arial" panose="020B0604020202020204" pitchFamily="34" charset="0"/>
            <a:buChar char="•"/>
          </a:pPr>
          <a:r>
            <a:rPr lang="pt-BR" b="1" dirty="0">
              <a:latin typeface="Arial" panose="020B0604020202020204" pitchFamily="34" charset="0"/>
              <a:cs typeface="Arial" panose="020B0604020202020204" pitchFamily="34" charset="0"/>
            </a:rPr>
            <a:t> apresentar os sujeitos e o campo de estudo (no caso de uma pesquisa de campo) ou os documentos utilizados (no caso de uma pesquisa documental);</a:t>
          </a:r>
        </a:p>
        <a:p>
          <a:pPr>
            <a:buFont typeface="Arial" panose="020B0604020202020204" pitchFamily="34" charset="0"/>
            <a:buChar char="•"/>
          </a:pPr>
          <a:r>
            <a:rPr lang="pt-BR" b="1" dirty="0">
              <a:latin typeface="Arial" panose="020B0604020202020204" pitchFamily="34" charset="0"/>
              <a:cs typeface="Arial" panose="020B0604020202020204" pitchFamily="34" charset="0"/>
            </a:rPr>
            <a:t>demonstrar os resultados alcançados</a:t>
          </a:r>
        </a:p>
      </dgm:t>
    </dgm:pt>
    <dgm:pt modelId="{DB73ABA2-E435-4CB1-9D24-AD8882CDEC65}" type="parTrans" cxnId="{561750AB-FF7F-4D4E-A838-46C7A387EBEF}">
      <dgm:prSet/>
      <dgm:spPr/>
      <dgm:t>
        <a:bodyPr/>
        <a:lstStyle/>
        <a:p>
          <a:endParaRPr lang="pt-BR"/>
        </a:p>
      </dgm:t>
    </dgm:pt>
    <dgm:pt modelId="{73A9AF67-2302-4687-BBB9-876E96D6FB2C}" type="sibTrans" cxnId="{561750AB-FF7F-4D4E-A838-46C7A387EBEF}">
      <dgm:prSet/>
      <dgm:spPr/>
      <dgm:t>
        <a:bodyPr/>
        <a:lstStyle/>
        <a:p>
          <a:endParaRPr lang="pt-BR"/>
        </a:p>
      </dgm:t>
    </dgm:pt>
    <dgm:pt modelId="{57957D05-1A60-4647-9541-FDAF484E6F56}">
      <dgm:prSet/>
      <dgm:spPr/>
      <dgm:t>
        <a:bodyPr/>
        <a:lstStyle/>
        <a:p>
          <a:r>
            <a:rPr lang="pt-BR" b="1" dirty="0">
              <a:latin typeface="Arial" panose="020B0604020202020204" pitchFamily="34" charset="0"/>
              <a:cs typeface="Arial" panose="020B0604020202020204" pitchFamily="34" charset="0"/>
            </a:rPr>
            <a:t>Só não coloque o título “Desenvolvimento”</a:t>
          </a:r>
        </a:p>
        <a:p>
          <a:r>
            <a:rPr lang="pt-BR" b="1" dirty="0">
              <a:latin typeface="Arial" panose="020B0604020202020204" pitchFamily="34" charset="0"/>
              <a:cs typeface="Arial" panose="020B0604020202020204" pitchFamily="34" charset="0"/>
            </a:rPr>
            <a:t>nessa parte de seu texto, você deve escolher títulos que digam respeito ao conteúdo de seu trabalho</a:t>
          </a:r>
        </a:p>
      </dgm:t>
    </dgm:pt>
    <dgm:pt modelId="{37C4A689-08DA-4CA8-927F-BCBDED65F212}" type="parTrans" cxnId="{A4181FDC-7FDE-44FF-BD3D-0B86FB0D1F3C}">
      <dgm:prSet/>
      <dgm:spPr/>
      <dgm:t>
        <a:bodyPr/>
        <a:lstStyle/>
        <a:p>
          <a:endParaRPr lang="pt-BR"/>
        </a:p>
      </dgm:t>
    </dgm:pt>
    <dgm:pt modelId="{3AB139D1-9B0E-4C69-86C2-0B96D2866260}" type="sibTrans" cxnId="{A4181FDC-7FDE-44FF-BD3D-0B86FB0D1F3C}">
      <dgm:prSet/>
      <dgm:spPr/>
      <dgm:t>
        <a:bodyPr/>
        <a:lstStyle/>
        <a:p>
          <a:endParaRPr lang="pt-BR"/>
        </a:p>
      </dgm:t>
    </dgm:pt>
    <dgm:pt modelId="{E910541E-2AE2-4EC0-9B87-AE4F55CA9E78}" type="pres">
      <dgm:prSet presAssocID="{27CD2F45-970B-4C8D-9593-44C9B5F30061}" presName="Name0" presStyleCnt="0">
        <dgm:presLayoutVars>
          <dgm:chPref val="1"/>
          <dgm:dir/>
          <dgm:animOne val="branch"/>
          <dgm:animLvl val="lvl"/>
          <dgm:resizeHandles/>
        </dgm:presLayoutVars>
      </dgm:prSet>
      <dgm:spPr/>
      <dgm:t>
        <a:bodyPr/>
        <a:lstStyle/>
        <a:p>
          <a:endParaRPr lang="pt-BR"/>
        </a:p>
      </dgm:t>
    </dgm:pt>
    <dgm:pt modelId="{436B25A9-E237-44AA-BE2F-DEFB589D949A}" type="pres">
      <dgm:prSet presAssocID="{83B6D58C-3D56-4FBA-A426-19ABC6D8361F}" presName="vertOne" presStyleCnt="0"/>
      <dgm:spPr/>
    </dgm:pt>
    <dgm:pt modelId="{552B55B6-4FC3-43C0-AE3A-97350C991029}" type="pres">
      <dgm:prSet presAssocID="{83B6D58C-3D56-4FBA-A426-19ABC6D8361F}" presName="txOne" presStyleLbl="node0" presStyleIdx="0" presStyleCnt="1">
        <dgm:presLayoutVars>
          <dgm:chPref val="3"/>
        </dgm:presLayoutVars>
      </dgm:prSet>
      <dgm:spPr/>
      <dgm:t>
        <a:bodyPr/>
        <a:lstStyle/>
        <a:p>
          <a:endParaRPr lang="pt-BR"/>
        </a:p>
      </dgm:t>
    </dgm:pt>
    <dgm:pt modelId="{1BF62A09-23A8-4E38-B20E-9C46A8060733}" type="pres">
      <dgm:prSet presAssocID="{83B6D58C-3D56-4FBA-A426-19ABC6D8361F}" presName="parTransOne" presStyleCnt="0"/>
      <dgm:spPr/>
    </dgm:pt>
    <dgm:pt modelId="{0561EE5F-D491-4DB5-AE8C-15A6DA463060}" type="pres">
      <dgm:prSet presAssocID="{83B6D58C-3D56-4FBA-A426-19ABC6D8361F}" presName="horzOne" presStyleCnt="0"/>
      <dgm:spPr/>
    </dgm:pt>
    <dgm:pt modelId="{5010B77F-CEEE-46C2-B49F-D5F21938ED72}" type="pres">
      <dgm:prSet presAssocID="{EF03DAB5-7001-49DE-AC5C-3879B2C81451}" presName="vertTwo" presStyleCnt="0"/>
      <dgm:spPr/>
    </dgm:pt>
    <dgm:pt modelId="{8295344F-2A0F-42B1-A1B5-B657B625F7C7}" type="pres">
      <dgm:prSet presAssocID="{EF03DAB5-7001-49DE-AC5C-3879B2C81451}" presName="txTwo" presStyleLbl="node2" presStyleIdx="0" presStyleCnt="2">
        <dgm:presLayoutVars>
          <dgm:chPref val="3"/>
        </dgm:presLayoutVars>
      </dgm:prSet>
      <dgm:spPr/>
      <dgm:t>
        <a:bodyPr/>
        <a:lstStyle/>
        <a:p>
          <a:endParaRPr lang="pt-BR"/>
        </a:p>
      </dgm:t>
    </dgm:pt>
    <dgm:pt modelId="{874F5408-66B9-496B-8772-4738010A6E4C}" type="pres">
      <dgm:prSet presAssocID="{EF03DAB5-7001-49DE-AC5C-3879B2C81451}" presName="parTransTwo" presStyleCnt="0"/>
      <dgm:spPr/>
    </dgm:pt>
    <dgm:pt modelId="{27727D93-5AEB-413F-A98F-9B4E00D74B66}" type="pres">
      <dgm:prSet presAssocID="{EF03DAB5-7001-49DE-AC5C-3879B2C81451}" presName="horzTwo" presStyleCnt="0"/>
      <dgm:spPr/>
    </dgm:pt>
    <dgm:pt modelId="{5C39EE86-80B6-488C-A44D-F6A0A8554C7C}" type="pres">
      <dgm:prSet presAssocID="{A31C2CE0-F203-4C20-AD76-A8E2D85E9645}" presName="vertThree" presStyleCnt="0"/>
      <dgm:spPr/>
    </dgm:pt>
    <dgm:pt modelId="{08C7FCFD-9064-4B6A-B04C-A6582F554994}" type="pres">
      <dgm:prSet presAssocID="{A31C2CE0-F203-4C20-AD76-A8E2D85E9645}" presName="txThree" presStyleLbl="node3" presStyleIdx="0" presStyleCnt="2">
        <dgm:presLayoutVars>
          <dgm:chPref val="3"/>
        </dgm:presLayoutVars>
      </dgm:prSet>
      <dgm:spPr/>
      <dgm:t>
        <a:bodyPr/>
        <a:lstStyle/>
        <a:p>
          <a:endParaRPr lang="pt-BR"/>
        </a:p>
      </dgm:t>
    </dgm:pt>
    <dgm:pt modelId="{F223DF71-6DF6-4F87-8E8F-95C577F032A0}" type="pres">
      <dgm:prSet presAssocID="{A31C2CE0-F203-4C20-AD76-A8E2D85E9645}" presName="horzThree" presStyleCnt="0"/>
      <dgm:spPr/>
    </dgm:pt>
    <dgm:pt modelId="{971A3039-7556-4975-BB12-EEE3B2A71648}" type="pres">
      <dgm:prSet presAssocID="{D1DF74CC-7448-4E55-9BBB-94275AE85B39}" presName="sibSpaceTwo" presStyleCnt="0"/>
      <dgm:spPr/>
    </dgm:pt>
    <dgm:pt modelId="{27E8C216-0AA3-4CCC-9BE1-5E09ACEEF331}" type="pres">
      <dgm:prSet presAssocID="{64F65D9D-9075-4FBE-9395-71CF4766AA22}" presName="vertTwo" presStyleCnt="0"/>
      <dgm:spPr/>
    </dgm:pt>
    <dgm:pt modelId="{666CE504-C846-496D-92C4-B61537516B41}" type="pres">
      <dgm:prSet presAssocID="{64F65D9D-9075-4FBE-9395-71CF4766AA22}" presName="txTwo" presStyleLbl="node2" presStyleIdx="1" presStyleCnt="2">
        <dgm:presLayoutVars>
          <dgm:chPref val="3"/>
        </dgm:presLayoutVars>
      </dgm:prSet>
      <dgm:spPr/>
      <dgm:t>
        <a:bodyPr/>
        <a:lstStyle/>
        <a:p>
          <a:endParaRPr lang="pt-BR"/>
        </a:p>
      </dgm:t>
    </dgm:pt>
    <dgm:pt modelId="{03EAD04B-A3D8-4D9F-8DD5-2F5057F05DEE}" type="pres">
      <dgm:prSet presAssocID="{64F65D9D-9075-4FBE-9395-71CF4766AA22}" presName="parTransTwo" presStyleCnt="0"/>
      <dgm:spPr/>
    </dgm:pt>
    <dgm:pt modelId="{FBC815B4-73A4-415F-92E6-262E3C8B30EC}" type="pres">
      <dgm:prSet presAssocID="{64F65D9D-9075-4FBE-9395-71CF4766AA22}" presName="horzTwo" presStyleCnt="0"/>
      <dgm:spPr/>
    </dgm:pt>
    <dgm:pt modelId="{14AFEA3D-BECF-4BE8-9EDB-87DADDDCF71F}" type="pres">
      <dgm:prSet presAssocID="{57957D05-1A60-4647-9541-FDAF484E6F56}" presName="vertThree" presStyleCnt="0"/>
      <dgm:spPr/>
    </dgm:pt>
    <dgm:pt modelId="{F8197672-A44E-4192-BBBD-670F960D623D}" type="pres">
      <dgm:prSet presAssocID="{57957D05-1A60-4647-9541-FDAF484E6F56}" presName="txThree" presStyleLbl="node3" presStyleIdx="1" presStyleCnt="2">
        <dgm:presLayoutVars>
          <dgm:chPref val="3"/>
        </dgm:presLayoutVars>
      </dgm:prSet>
      <dgm:spPr/>
      <dgm:t>
        <a:bodyPr/>
        <a:lstStyle/>
        <a:p>
          <a:endParaRPr lang="pt-BR"/>
        </a:p>
      </dgm:t>
    </dgm:pt>
    <dgm:pt modelId="{076EBC5C-86AB-486E-BE0F-AF5A89561191}" type="pres">
      <dgm:prSet presAssocID="{57957D05-1A60-4647-9541-FDAF484E6F56}" presName="horzThree" presStyleCnt="0"/>
      <dgm:spPr/>
    </dgm:pt>
  </dgm:ptLst>
  <dgm:cxnLst>
    <dgm:cxn modelId="{C222A274-A727-40DC-AECE-E829D8647EE7}" type="presOf" srcId="{57957D05-1A60-4647-9541-FDAF484E6F56}" destId="{F8197672-A44E-4192-BBBD-670F960D623D}" srcOrd="0" destOrd="0" presId="urn:microsoft.com/office/officeart/2005/8/layout/hierarchy4"/>
    <dgm:cxn modelId="{2097453D-08B1-4E7B-AC58-8537F887DC08}" srcId="{EF03DAB5-7001-49DE-AC5C-3879B2C81451}" destId="{A31C2CE0-F203-4C20-AD76-A8E2D85E9645}" srcOrd="0" destOrd="0" parTransId="{1F53B2CE-AB35-4EBC-890A-470A88256086}" sibTransId="{7850CD92-F255-4C34-98C0-67009BE91A0B}"/>
    <dgm:cxn modelId="{E0E46C4F-19AA-41B5-B3DD-050FD1A9526A}" type="presOf" srcId="{27CD2F45-970B-4C8D-9593-44C9B5F30061}" destId="{E910541E-2AE2-4EC0-9B87-AE4F55CA9E78}" srcOrd="0" destOrd="0" presId="urn:microsoft.com/office/officeart/2005/8/layout/hierarchy4"/>
    <dgm:cxn modelId="{9F6F11BD-B11B-449A-BD66-2DF96FFCB0AC}" type="presOf" srcId="{64F65D9D-9075-4FBE-9395-71CF4766AA22}" destId="{666CE504-C846-496D-92C4-B61537516B41}" srcOrd="0" destOrd="0" presId="urn:microsoft.com/office/officeart/2005/8/layout/hierarchy4"/>
    <dgm:cxn modelId="{A4181FDC-7FDE-44FF-BD3D-0B86FB0D1F3C}" srcId="{64F65D9D-9075-4FBE-9395-71CF4766AA22}" destId="{57957D05-1A60-4647-9541-FDAF484E6F56}" srcOrd="0" destOrd="0" parTransId="{37C4A689-08DA-4CA8-927F-BCBDED65F212}" sibTransId="{3AB139D1-9B0E-4C69-86C2-0B96D2866260}"/>
    <dgm:cxn modelId="{561750AB-FF7F-4D4E-A838-46C7A387EBEF}" srcId="{83B6D58C-3D56-4FBA-A426-19ABC6D8361F}" destId="{64F65D9D-9075-4FBE-9395-71CF4766AA22}" srcOrd="1" destOrd="0" parTransId="{DB73ABA2-E435-4CB1-9D24-AD8882CDEC65}" sibTransId="{73A9AF67-2302-4687-BBB9-876E96D6FB2C}"/>
    <dgm:cxn modelId="{4AFDB101-D3BD-4FC4-B014-70375317C102}" type="presOf" srcId="{83B6D58C-3D56-4FBA-A426-19ABC6D8361F}" destId="{552B55B6-4FC3-43C0-AE3A-97350C991029}" srcOrd="0" destOrd="0" presId="urn:microsoft.com/office/officeart/2005/8/layout/hierarchy4"/>
    <dgm:cxn modelId="{1F901A09-B52A-40B2-B1BA-F8C67EA85C2A}" srcId="{27CD2F45-970B-4C8D-9593-44C9B5F30061}" destId="{83B6D58C-3D56-4FBA-A426-19ABC6D8361F}" srcOrd="0" destOrd="0" parTransId="{458154FF-95C6-4607-9DFF-31CFA761F5AD}" sibTransId="{E0A5B81E-2984-45FD-944B-04313AEAA47F}"/>
    <dgm:cxn modelId="{051B443E-E8E1-4C95-8034-8B5702917FA2}" type="presOf" srcId="{EF03DAB5-7001-49DE-AC5C-3879B2C81451}" destId="{8295344F-2A0F-42B1-A1B5-B657B625F7C7}" srcOrd="0" destOrd="0" presId="urn:microsoft.com/office/officeart/2005/8/layout/hierarchy4"/>
    <dgm:cxn modelId="{8F40F4FD-A84E-478E-9A71-44D3992B5427}" type="presOf" srcId="{A31C2CE0-F203-4C20-AD76-A8E2D85E9645}" destId="{08C7FCFD-9064-4B6A-B04C-A6582F554994}" srcOrd="0" destOrd="0" presId="urn:microsoft.com/office/officeart/2005/8/layout/hierarchy4"/>
    <dgm:cxn modelId="{42E220F5-FC3D-4896-A685-32261E00111F}" srcId="{83B6D58C-3D56-4FBA-A426-19ABC6D8361F}" destId="{EF03DAB5-7001-49DE-AC5C-3879B2C81451}" srcOrd="0" destOrd="0" parTransId="{F00A86B6-8ECD-4E5C-BFA8-2A6C50BE341B}" sibTransId="{D1DF74CC-7448-4E55-9BBB-94275AE85B39}"/>
    <dgm:cxn modelId="{9DFFE839-DBD4-421A-AC29-09A3CA9CA9BD}" type="presParOf" srcId="{E910541E-2AE2-4EC0-9B87-AE4F55CA9E78}" destId="{436B25A9-E237-44AA-BE2F-DEFB589D949A}" srcOrd="0" destOrd="0" presId="urn:microsoft.com/office/officeart/2005/8/layout/hierarchy4"/>
    <dgm:cxn modelId="{D28E5A8C-560F-40DF-B5DF-6973F8FD2D5E}" type="presParOf" srcId="{436B25A9-E237-44AA-BE2F-DEFB589D949A}" destId="{552B55B6-4FC3-43C0-AE3A-97350C991029}" srcOrd="0" destOrd="0" presId="urn:microsoft.com/office/officeart/2005/8/layout/hierarchy4"/>
    <dgm:cxn modelId="{B99EFCEC-E1A5-4EC6-AD6C-B3B6F577F939}" type="presParOf" srcId="{436B25A9-E237-44AA-BE2F-DEFB589D949A}" destId="{1BF62A09-23A8-4E38-B20E-9C46A8060733}" srcOrd="1" destOrd="0" presId="urn:microsoft.com/office/officeart/2005/8/layout/hierarchy4"/>
    <dgm:cxn modelId="{8EC8E6F2-1812-477C-AEDE-6024F116642B}" type="presParOf" srcId="{436B25A9-E237-44AA-BE2F-DEFB589D949A}" destId="{0561EE5F-D491-4DB5-AE8C-15A6DA463060}" srcOrd="2" destOrd="0" presId="urn:microsoft.com/office/officeart/2005/8/layout/hierarchy4"/>
    <dgm:cxn modelId="{4E9C56EB-77C1-4A52-93EE-F9663BB4CFC1}" type="presParOf" srcId="{0561EE5F-D491-4DB5-AE8C-15A6DA463060}" destId="{5010B77F-CEEE-46C2-B49F-D5F21938ED72}" srcOrd="0" destOrd="0" presId="urn:microsoft.com/office/officeart/2005/8/layout/hierarchy4"/>
    <dgm:cxn modelId="{43421C3E-2C68-4982-BD93-6380CFF7D3D0}" type="presParOf" srcId="{5010B77F-CEEE-46C2-B49F-D5F21938ED72}" destId="{8295344F-2A0F-42B1-A1B5-B657B625F7C7}" srcOrd="0" destOrd="0" presId="urn:microsoft.com/office/officeart/2005/8/layout/hierarchy4"/>
    <dgm:cxn modelId="{B9059E1A-E596-4F96-B21F-4C2AE013AF50}" type="presParOf" srcId="{5010B77F-CEEE-46C2-B49F-D5F21938ED72}" destId="{874F5408-66B9-496B-8772-4738010A6E4C}" srcOrd="1" destOrd="0" presId="urn:microsoft.com/office/officeart/2005/8/layout/hierarchy4"/>
    <dgm:cxn modelId="{8063A466-3BB8-4EB3-9572-E74FF5CCB11D}" type="presParOf" srcId="{5010B77F-CEEE-46C2-B49F-D5F21938ED72}" destId="{27727D93-5AEB-413F-A98F-9B4E00D74B66}" srcOrd="2" destOrd="0" presId="urn:microsoft.com/office/officeart/2005/8/layout/hierarchy4"/>
    <dgm:cxn modelId="{74FB21F6-FD7F-4697-9480-CD7A8B624E04}" type="presParOf" srcId="{27727D93-5AEB-413F-A98F-9B4E00D74B66}" destId="{5C39EE86-80B6-488C-A44D-F6A0A8554C7C}" srcOrd="0" destOrd="0" presId="urn:microsoft.com/office/officeart/2005/8/layout/hierarchy4"/>
    <dgm:cxn modelId="{E173CA09-C855-4580-B540-600CA3A5E086}" type="presParOf" srcId="{5C39EE86-80B6-488C-A44D-F6A0A8554C7C}" destId="{08C7FCFD-9064-4B6A-B04C-A6582F554994}" srcOrd="0" destOrd="0" presId="urn:microsoft.com/office/officeart/2005/8/layout/hierarchy4"/>
    <dgm:cxn modelId="{9DAB4DF5-B30A-41FC-A7AD-3049EA0E3083}" type="presParOf" srcId="{5C39EE86-80B6-488C-A44D-F6A0A8554C7C}" destId="{F223DF71-6DF6-4F87-8E8F-95C577F032A0}" srcOrd="1" destOrd="0" presId="urn:microsoft.com/office/officeart/2005/8/layout/hierarchy4"/>
    <dgm:cxn modelId="{7F589842-0853-439F-AC95-5ACB22F3E3F8}" type="presParOf" srcId="{0561EE5F-D491-4DB5-AE8C-15A6DA463060}" destId="{971A3039-7556-4975-BB12-EEE3B2A71648}" srcOrd="1" destOrd="0" presId="urn:microsoft.com/office/officeart/2005/8/layout/hierarchy4"/>
    <dgm:cxn modelId="{1619D865-3CEB-4940-A78F-72004F5DD8D1}" type="presParOf" srcId="{0561EE5F-D491-4DB5-AE8C-15A6DA463060}" destId="{27E8C216-0AA3-4CCC-9BE1-5E09ACEEF331}" srcOrd="2" destOrd="0" presId="urn:microsoft.com/office/officeart/2005/8/layout/hierarchy4"/>
    <dgm:cxn modelId="{49F6F4ED-E819-407E-A077-3D3C436241E5}" type="presParOf" srcId="{27E8C216-0AA3-4CCC-9BE1-5E09ACEEF331}" destId="{666CE504-C846-496D-92C4-B61537516B41}" srcOrd="0" destOrd="0" presId="urn:microsoft.com/office/officeart/2005/8/layout/hierarchy4"/>
    <dgm:cxn modelId="{66062349-F999-4C91-93FA-74D246A5BE38}" type="presParOf" srcId="{27E8C216-0AA3-4CCC-9BE1-5E09ACEEF331}" destId="{03EAD04B-A3D8-4D9F-8DD5-2F5057F05DEE}" srcOrd="1" destOrd="0" presId="urn:microsoft.com/office/officeart/2005/8/layout/hierarchy4"/>
    <dgm:cxn modelId="{7014A5B2-1371-41FC-BD08-D63C3B1CD9BA}" type="presParOf" srcId="{27E8C216-0AA3-4CCC-9BE1-5E09ACEEF331}" destId="{FBC815B4-73A4-415F-92E6-262E3C8B30EC}" srcOrd="2" destOrd="0" presId="urn:microsoft.com/office/officeart/2005/8/layout/hierarchy4"/>
    <dgm:cxn modelId="{0A3DCA9D-E4C7-440C-AF15-94647F8A5685}" type="presParOf" srcId="{FBC815B4-73A4-415F-92E6-262E3C8B30EC}" destId="{14AFEA3D-BECF-4BE8-9EDB-87DADDDCF71F}" srcOrd="0" destOrd="0" presId="urn:microsoft.com/office/officeart/2005/8/layout/hierarchy4"/>
    <dgm:cxn modelId="{603B8E89-B541-4A3E-A705-A04B5A69AB8E}" type="presParOf" srcId="{14AFEA3D-BECF-4BE8-9EDB-87DADDDCF71F}" destId="{F8197672-A44E-4192-BBBD-670F960D623D}" srcOrd="0" destOrd="0" presId="urn:microsoft.com/office/officeart/2005/8/layout/hierarchy4"/>
    <dgm:cxn modelId="{879AC8B9-578B-458B-83ED-380472F9D58F}" type="presParOf" srcId="{14AFEA3D-BECF-4BE8-9EDB-87DADDDCF71F}" destId="{076EBC5C-86AB-486E-BE0F-AF5A89561191}"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22958AF-8DA3-4B4F-BDB8-66F2052C8615}" type="doc">
      <dgm:prSet loTypeId="urn:microsoft.com/office/officeart/2005/8/layout/hierarchy4" loCatId="hierarchy" qsTypeId="urn:microsoft.com/office/officeart/2005/8/quickstyle/3d3" qsCatId="3D" csTypeId="urn:microsoft.com/office/officeart/2005/8/colors/accent1_4" csCatId="accent1" phldr="1"/>
      <dgm:spPr/>
      <dgm:t>
        <a:bodyPr/>
        <a:lstStyle/>
        <a:p>
          <a:endParaRPr lang="pt-BR"/>
        </a:p>
      </dgm:t>
    </dgm:pt>
    <dgm:pt modelId="{FBE99096-E054-4006-96F5-FF81AE29B51F}">
      <dgm:prSet/>
      <dgm:spPr/>
      <dgm:t>
        <a:bodyPr/>
        <a:lstStyle/>
        <a:p>
          <a:r>
            <a:rPr lang="pt-BR" b="1">
              <a:effectLst>
                <a:outerShdw blurRad="38100" dist="38100" dir="2700000" algn="tl">
                  <a:srgbClr val="000000">
                    <a:alpha val="43137"/>
                  </a:srgbClr>
                </a:outerShdw>
              </a:effectLst>
              <a:latin typeface="Arial" panose="020B0604020202020204" pitchFamily="34" charset="0"/>
              <a:cs typeface="Arial" panose="020B0604020202020204" pitchFamily="34" charset="0"/>
            </a:rPr>
            <a:t>CONSIDERAÇÕES FINAIS</a:t>
          </a:r>
        </a:p>
      </dgm:t>
    </dgm:pt>
    <dgm:pt modelId="{7E5BA1F2-1C8B-4E74-B6D2-E56294D56380}" type="parTrans" cxnId="{B7F63489-798C-4E35-8C4F-53976C91A0C6}">
      <dgm:prSet/>
      <dgm:spPr/>
      <dgm:t>
        <a:bodyPr/>
        <a:lstStyle/>
        <a:p>
          <a:endParaRPr lang="pt-BR"/>
        </a:p>
      </dgm:t>
    </dgm:pt>
    <dgm:pt modelId="{18B78465-A7D8-430F-8C7E-1724EBCBC46F}" type="sibTrans" cxnId="{B7F63489-798C-4E35-8C4F-53976C91A0C6}">
      <dgm:prSet/>
      <dgm:spPr/>
      <dgm:t>
        <a:bodyPr/>
        <a:lstStyle/>
        <a:p>
          <a:endParaRPr lang="pt-BR"/>
        </a:p>
      </dgm:t>
    </dgm:pt>
    <dgm:pt modelId="{CC8760AF-C348-4432-9B3A-EAA172717697}">
      <dgm:prSet/>
      <dgm:spPr/>
      <dgm:t>
        <a:bodyPr/>
        <a:lstStyle/>
        <a:p>
          <a:r>
            <a:rPr lang="pt-BR" b="1" dirty="0"/>
            <a:t>é uma retomada de todos os assuntos desenvolvidos ao longo do artigo, de forma a interligá-los e ainda apontar para as possibilidades de desenvolvimento daquela pesquisa</a:t>
          </a:r>
        </a:p>
      </dgm:t>
    </dgm:pt>
    <dgm:pt modelId="{0E68F439-22D2-497A-8EA0-932D49E00301}" type="parTrans" cxnId="{7B366923-E997-49BE-8BD0-E3B901695B3C}">
      <dgm:prSet/>
      <dgm:spPr/>
      <dgm:t>
        <a:bodyPr/>
        <a:lstStyle/>
        <a:p>
          <a:endParaRPr lang="pt-BR"/>
        </a:p>
      </dgm:t>
    </dgm:pt>
    <dgm:pt modelId="{991A7B83-7783-4788-9989-1B29DD4B1BC0}" type="sibTrans" cxnId="{7B366923-E997-49BE-8BD0-E3B901695B3C}">
      <dgm:prSet/>
      <dgm:spPr/>
      <dgm:t>
        <a:bodyPr/>
        <a:lstStyle/>
        <a:p>
          <a:endParaRPr lang="pt-BR"/>
        </a:p>
      </dgm:t>
    </dgm:pt>
    <dgm:pt modelId="{8F83DFF6-1876-46CA-88F9-25025291361F}" type="pres">
      <dgm:prSet presAssocID="{922958AF-8DA3-4B4F-BDB8-66F2052C8615}" presName="Name0" presStyleCnt="0">
        <dgm:presLayoutVars>
          <dgm:chPref val="1"/>
          <dgm:dir/>
          <dgm:animOne val="branch"/>
          <dgm:animLvl val="lvl"/>
          <dgm:resizeHandles/>
        </dgm:presLayoutVars>
      </dgm:prSet>
      <dgm:spPr/>
      <dgm:t>
        <a:bodyPr/>
        <a:lstStyle/>
        <a:p>
          <a:endParaRPr lang="pt-BR"/>
        </a:p>
      </dgm:t>
    </dgm:pt>
    <dgm:pt modelId="{91180562-E0DA-4C80-BA86-18B6B3AA247A}" type="pres">
      <dgm:prSet presAssocID="{FBE99096-E054-4006-96F5-FF81AE29B51F}" presName="vertOne" presStyleCnt="0"/>
      <dgm:spPr/>
    </dgm:pt>
    <dgm:pt modelId="{29A7AA81-B2DD-438A-8889-7061DE5FCE11}" type="pres">
      <dgm:prSet presAssocID="{FBE99096-E054-4006-96F5-FF81AE29B51F}" presName="txOne" presStyleLbl="node0" presStyleIdx="0" presStyleCnt="1">
        <dgm:presLayoutVars>
          <dgm:chPref val="3"/>
        </dgm:presLayoutVars>
      </dgm:prSet>
      <dgm:spPr/>
      <dgm:t>
        <a:bodyPr/>
        <a:lstStyle/>
        <a:p>
          <a:endParaRPr lang="pt-BR"/>
        </a:p>
      </dgm:t>
    </dgm:pt>
    <dgm:pt modelId="{6C8324A0-DF9F-4183-970C-4735973DE10E}" type="pres">
      <dgm:prSet presAssocID="{FBE99096-E054-4006-96F5-FF81AE29B51F}" presName="parTransOne" presStyleCnt="0"/>
      <dgm:spPr/>
    </dgm:pt>
    <dgm:pt modelId="{1DFAACDA-DD32-471A-8424-B1D74B7E2F2A}" type="pres">
      <dgm:prSet presAssocID="{FBE99096-E054-4006-96F5-FF81AE29B51F}" presName="horzOne" presStyleCnt="0"/>
      <dgm:spPr/>
    </dgm:pt>
    <dgm:pt modelId="{3CC84541-16D2-46AE-A27F-D23EA96186CE}" type="pres">
      <dgm:prSet presAssocID="{CC8760AF-C348-4432-9B3A-EAA172717697}" presName="vertTwo" presStyleCnt="0"/>
      <dgm:spPr/>
    </dgm:pt>
    <dgm:pt modelId="{6D9F1667-177B-477E-8D45-D388C7F610E2}" type="pres">
      <dgm:prSet presAssocID="{CC8760AF-C348-4432-9B3A-EAA172717697}" presName="txTwo" presStyleLbl="node2" presStyleIdx="0" presStyleCnt="1">
        <dgm:presLayoutVars>
          <dgm:chPref val="3"/>
        </dgm:presLayoutVars>
      </dgm:prSet>
      <dgm:spPr/>
      <dgm:t>
        <a:bodyPr/>
        <a:lstStyle/>
        <a:p>
          <a:endParaRPr lang="pt-BR"/>
        </a:p>
      </dgm:t>
    </dgm:pt>
    <dgm:pt modelId="{1F1813CA-D7F6-4F47-96C9-5186D2893DA8}" type="pres">
      <dgm:prSet presAssocID="{CC8760AF-C348-4432-9B3A-EAA172717697}" presName="horzTwo" presStyleCnt="0"/>
      <dgm:spPr/>
    </dgm:pt>
  </dgm:ptLst>
  <dgm:cxnLst>
    <dgm:cxn modelId="{B7F63489-798C-4E35-8C4F-53976C91A0C6}" srcId="{922958AF-8DA3-4B4F-BDB8-66F2052C8615}" destId="{FBE99096-E054-4006-96F5-FF81AE29B51F}" srcOrd="0" destOrd="0" parTransId="{7E5BA1F2-1C8B-4E74-B6D2-E56294D56380}" sibTransId="{18B78465-A7D8-430F-8C7E-1724EBCBC46F}"/>
    <dgm:cxn modelId="{847D3DC5-DB83-4730-80F1-8C83E3FB0052}" type="presOf" srcId="{922958AF-8DA3-4B4F-BDB8-66F2052C8615}" destId="{8F83DFF6-1876-46CA-88F9-25025291361F}" srcOrd="0" destOrd="0" presId="urn:microsoft.com/office/officeart/2005/8/layout/hierarchy4"/>
    <dgm:cxn modelId="{0411FF13-29AD-4F02-A57B-8912D30FBD7A}" type="presOf" srcId="{FBE99096-E054-4006-96F5-FF81AE29B51F}" destId="{29A7AA81-B2DD-438A-8889-7061DE5FCE11}" srcOrd="0" destOrd="0" presId="urn:microsoft.com/office/officeart/2005/8/layout/hierarchy4"/>
    <dgm:cxn modelId="{7B366923-E997-49BE-8BD0-E3B901695B3C}" srcId="{FBE99096-E054-4006-96F5-FF81AE29B51F}" destId="{CC8760AF-C348-4432-9B3A-EAA172717697}" srcOrd="0" destOrd="0" parTransId="{0E68F439-22D2-497A-8EA0-932D49E00301}" sibTransId="{991A7B83-7783-4788-9989-1B29DD4B1BC0}"/>
    <dgm:cxn modelId="{66542008-348D-4033-99A3-F9A36F76B487}" type="presOf" srcId="{CC8760AF-C348-4432-9B3A-EAA172717697}" destId="{6D9F1667-177B-477E-8D45-D388C7F610E2}" srcOrd="0" destOrd="0" presId="urn:microsoft.com/office/officeart/2005/8/layout/hierarchy4"/>
    <dgm:cxn modelId="{8F0DD4BE-A483-4C0D-AF14-3322A797BA66}" type="presParOf" srcId="{8F83DFF6-1876-46CA-88F9-25025291361F}" destId="{91180562-E0DA-4C80-BA86-18B6B3AA247A}" srcOrd="0" destOrd="0" presId="urn:microsoft.com/office/officeart/2005/8/layout/hierarchy4"/>
    <dgm:cxn modelId="{B8F652FE-60E6-4034-BCF9-BAA7FADA0AB2}" type="presParOf" srcId="{91180562-E0DA-4C80-BA86-18B6B3AA247A}" destId="{29A7AA81-B2DD-438A-8889-7061DE5FCE11}" srcOrd="0" destOrd="0" presId="urn:microsoft.com/office/officeart/2005/8/layout/hierarchy4"/>
    <dgm:cxn modelId="{D3C41577-191E-4C28-9708-C9C39E7588BC}" type="presParOf" srcId="{91180562-E0DA-4C80-BA86-18B6B3AA247A}" destId="{6C8324A0-DF9F-4183-970C-4735973DE10E}" srcOrd="1" destOrd="0" presId="urn:microsoft.com/office/officeart/2005/8/layout/hierarchy4"/>
    <dgm:cxn modelId="{FB238F17-DA9E-4BD8-B1C1-6C6B40F95CAD}" type="presParOf" srcId="{91180562-E0DA-4C80-BA86-18B6B3AA247A}" destId="{1DFAACDA-DD32-471A-8424-B1D74B7E2F2A}" srcOrd="2" destOrd="0" presId="urn:microsoft.com/office/officeart/2005/8/layout/hierarchy4"/>
    <dgm:cxn modelId="{3998184F-2082-4451-92BD-6450A9288E4F}" type="presParOf" srcId="{1DFAACDA-DD32-471A-8424-B1D74B7E2F2A}" destId="{3CC84541-16D2-46AE-A27F-D23EA96186CE}" srcOrd="0" destOrd="0" presId="urn:microsoft.com/office/officeart/2005/8/layout/hierarchy4"/>
    <dgm:cxn modelId="{512EFBD4-5EEA-4B69-BC06-CECA96E0297B}" type="presParOf" srcId="{3CC84541-16D2-46AE-A27F-D23EA96186CE}" destId="{6D9F1667-177B-477E-8D45-D388C7F610E2}" srcOrd="0" destOrd="0" presId="urn:microsoft.com/office/officeart/2005/8/layout/hierarchy4"/>
    <dgm:cxn modelId="{963DFC0C-988C-4F42-88CD-92A4A15896EA}" type="presParOf" srcId="{3CC84541-16D2-46AE-A27F-D23EA96186CE}" destId="{1F1813CA-D7F6-4F47-96C9-5186D2893DA8}"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74ABC6D-B3AC-4986-860A-5D0C5C13499A}" type="doc">
      <dgm:prSet loTypeId="urn:microsoft.com/office/officeart/2009/3/layout/HorizontalOrganizationChart" loCatId="hierarchy" qsTypeId="urn:microsoft.com/office/officeart/2005/8/quickstyle/3d3" qsCatId="3D" csTypeId="urn:microsoft.com/office/officeart/2005/8/colors/colorful1" csCatId="colorful" phldr="1"/>
      <dgm:spPr/>
      <dgm:t>
        <a:bodyPr/>
        <a:lstStyle/>
        <a:p>
          <a:endParaRPr lang="pt-BR"/>
        </a:p>
      </dgm:t>
    </dgm:pt>
    <dgm:pt modelId="{786980E2-4AAB-49C8-B779-C4C2D49BBA78}">
      <dgm:prSet/>
      <dgm:spPr/>
      <dgm:t>
        <a:bodyPr/>
        <a:lstStyle/>
        <a:p>
          <a:r>
            <a:rPr lang="pt-BR"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elementos </a:t>
          </a:r>
          <a:r>
            <a:rPr lang="pt-BR" b="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pré</a:t>
          </a:r>
          <a:r>
            <a:rPr lang="pt-BR"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-textuais </a:t>
          </a:r>
        </a:p>
      </dgm:t>
    </dgm:pt>
    <dgm:pt modelId="{7C9527E4-1721-4FF0-99B0-66901CDF5BB6}" type="parTrans" cxnId="{7BE67545-3B69-47A9-9F52-BF4F06F96769}">
      <dgm:prSet/>
      <dgm:spPr/>
      <dgm:t>
        <a:bodyPr/>
        <a:lstStyle/>
        <a:p>
          <a:endParaRPr lang="pt-BR"/>
        </a:p>
      </dgm:t>
    </dgm:pt>
    <dgm:pt modelId="{C4748216-CE22-4652-B7BF-F3D18FAFBC6A}" type="sibTrans" cxnId="{7BE67545-3B69-47A9-9F52-BF4F06F96769}">
      <dgm:prSet/>
      <dgm:spPr/>
      <dgm:t>
        <a:bodyPr/>
        <a:lstStyle/>
        <a:p>
          <a:endParaRPr lang="pt-BR"/>
        </a:p>
      </dgm:t>
    </dgm:pt>
    <dgm:pt modelId="{2718D988-A95E-49E9-82B0-CB62DF023ACC}">
      <dgm:prSet/>
      <dgm:spPr/>
      <dgm:t>
        <a:bodyPr/>
        <a:lstStyle/>
        <a:p>
          <a:r>
            <a:rPr lang="pt-BR" b="1" dirty="0">
              <a:latin typeface="Arial" panose="020B0604020202020204" pitchFamily="34" charset="0"/>
              <a:cs typeface="Arial" panose="020B0604020202020204" pitchFamily="34" charset="0"/>
            </a:rPr>
            <a:t>são os elementos que compõem a apresentação geral do artigo</a:t>
          </a:r>
        </a:p>
      </dgm:t>
    </dgm:pt>
    <dgm:pt modelId="{0D8D51F0-92E5-485B-9D20-9133483E86D4}" type="parTrans" cxnId="{82B55BFD-F686-4401-B3B3-66E42BEB2D64}">
      <dgm:prSet/>
      <dgm:spPr/>
      <dgm:t>
        <a:bodyPr/>
        <a:lstStyle/>
        <a:p>
          <a:endParaRPr lang="pt-BR"/>
        </a:p>
      </dgm:t>
    </dgm:pt>
    <dgm:pt modelId="{98CC4914-BBBB-4E55-A6B9-5413537BB747}" type="sibTrans" cxnId="{82B55BFD-F686-4401-B3B3-66E42BEB2D64}">
      <dgm:prSet/>
      <dgm:spPr/>
      <dgm:t>
        <a:bodyPr/>
        <a:lstStyle/>
        <a:p>
          <a:endParaRPr lang="pt-BR"/>
        </a:p>
      </dgm:t>
    </dgm:pt>
    <dgm:pt modelId="{44096130-4303-490F-B9D0-36A05DC3566A}">
      <dgm:prSet/>
      <dgm:spPr/>
      <dgm:t>
        <a:bodyPr/>
        <a:lstStyle/>
        <a:p>
          <a:pPr algn="ctr"/>
          <a:r>
            <a:rPr lang="pt-BR" b="1" dirty="0">
              <a:latin typeface="Arial" panose="020B0604020202020204" pitchFamily="34" charset="0"/>
              <a:cs typeface="Arial" panose="020B0604020202020204" pitchFamily="34" charset="0"/>
            </a:rPr>
            <a:t>cabeçalho: título e subtítulo do trabalho </a:t>
          </a:r>
        </a:p>
      </dgm:t>
    </dgm:pt>
    <dgm:pt modelId="{99049643-A063-4596-8157-292C0630F107}" type="parTrans" cxnId="{F50840DD-9A49-485D-BCB5-E393CF9737B5}">
      <dgm:prSet/>
      <dgm:spPr/>
      <dgm:t>
        <a:bodyPr/>
        <a:lstStyle/>
        <a:p>
          <a:endParaRPr lang="pt-BR"/>
        </a:p>
      </dgm:t>
    </dgm:pt>
    <dgm:pt modelId="{21993744-8F07-4121-9124-173E084A0EEE}" type="sibTrans" cxnId="{F50840DD-9A49-485D-BCB5-E393CF9737B5}">
      <dgm:prSet/>
      <dgm:spPr/>
      <dgm:t>
        <a:bodyPr/>
        <a:lstStyle/>
        <a:p>
          <a:endParaRPr lang="pt-BR"/>
        </a:p>
      </dgm:t>
    </dgm:pt>
    <dgm:pt modelId="{AD82569B-7E2E-42F2-8B66-24E98D909A61}">
      <dgm:prSet/>
      <dgm:spPr/>
      <dgm:t>
        <a:bodyPr/>
        <a:lstStyle/>
        <a:p>
          <a:pPr algn="ctr"/>
          <a:r>
            <a:rPr lang="pt-BR" b="1" dirty="0">
              <a:latin typeface="Arial" panose="020B0604020202020204" pitchFamily="34" charset="0"/>
              <a:cs typeface="Arial" panose="020B0604020202020204" pitchFamily="34" charset="0"/>
            </a:rPr>
            <a:t>autor(es) </a:t>
          </a:r>
        </a:p>
      </dgm:t>
    </dgm:pt>
    <dgm:pt modelId="{9BB9A2A9-F4E3-4432-894A-08C5148367B0}" type="parTrans" cxnId="{536D8406-B34E-461C-BBE5-FC08D2CAEEE5}">
      <dgm:prSet/>
      <dgm:spPr/>
      <dgm:t>
        <a:bodyPr/>
        <a:lstStyle/>
        <a:p>
          <a:endParaRPr lang="pt-BR"/>
        </a:p>
      </dgm:t>
    </dgm:pt>
    <dgm:pt modelId="{5C91D6E1-2D00-4F59-89A1-59AA785FAEFC}" type="sibTrans" cxnId="{536D8406-B34E-461C-BBE5-FC08D2CAEEE5}">
      <dgm:prSet/>
      <dgm:spPr/>
      <dgm:t>
        <a:bodyPr/>
        <a:lstStyle/>
        <a:p>
          <a:endParaRPr lang="pt-BR"/>
        </a:p>
      </dgm:t>
    </dgm:pt>
    <dgm:pt modelId="{94AD299C-E57A-49C8-913C-A5F2B341995C}">
      <dgm:prSet/>
      <dgm:spPr/>
      <dgm:t>
        <a:bodyPr/>
        <a:lstStyle/>
        <a:p>
          <a:pPr algn="ctr"/>
          <a:r>
            <a:rPr lang="pt-BR" b="1" dirty="0">
              <a:latin typeface="Arial" panose="020B0604020202020204" pitchFamily="34" charset="0"/>
              <a:cs typeface="Arial" panose="020B0604020202020204" pitchFamily="34" charset="0"/>
            </a:rPr>
            <a:t>credenciais do(s) autor(es)</a:t>
          </a:r>
        </a:p>
      </dgm:t>
    </dgm:pt>
    <dgm:pt modelId="{CE221B48-E924-44D0-9BFF-F4649B353CF9}" type="parTrans" cxnId="{189D31A9-8DDB-4E01-AE2B-02037B3FB506}">
      <dgm:prSet/>
      <dgm:spPr/>
      <dgm:t>
        <a:bodyPr/>
        <a:lstStyle/>
        <a:p>
          <a:endParaRPr lang="pt-BR"/>
        </a:p>
      </dgm:t>
    </dgm:pt>
    <dgm:pt modelId="{D357687B-9AB2-49BE-892B-0FE5B005322B}" type="sibTrans" cxnId="{189D31A9-8DDB-4E01-AE2B-02037B3FB506}">
      <dgm:prSet/>
      <dgm:spPr/>
      <dgm:t>
        <a:bodyPr/>
        <a:lstStyle/>
        <a:p>
          <a:endParaRPr lang="pt-BR"/>
        </a:p>
      </dgm:t>
    </dgm:pt>
    <dgm:pt modelId="{B7F783FA-BBD8-43D4-B589-816D9CA24630}">
      <dgm:prSet/>
      <dgm:spPr/>
      <dgm:t>
        <a:bodyPr/>
        <a:lstStyle/>
        <a:p>
          <a:pPr algn="ctr"/>
          <a:r>
            <a:rPr lang="pt-BR" b="1" dirty="0">
              <a:latin typeface="Arial" panose="020B0604020202020204" pitchFamily="34" charset="0"/>
              <a:cs typeface="Arial" panose="020B0604020202020204" pitchFamily="34" charset="0"/>
            </a:rPr>
            <a:t>local de atividades desses autores</a:t>
          </a:r>
        </a:p>
      </dgm:t>
    </dgm:pt>
    <dgm:pt modelId="{E72A36F7-C7E1-4032-A8E1-D2D5CE91911F}" type="parTrans" cxnId="{1BFCC317-1B65-4D74-832D-971521F35BC6}">
      <dgm:prSet/>
      <dgm:spPr/>
      <dgm:t>
        <a:bodyPr/>
        <a:lstStyle/>
        <a:p>
          <a:endParaRPr lang="pt-BR"/>
        </a:p>
      </dgm:t>
    </dgm:pt>
    <dgm:pt modelId="{6324C01C-255D-45AD-8465-D6EA186B9AB7}" type="sibTrans" cxnId="{1BFCC317-1B65-4D74-832D-971521F35BC6}">
      <dgm:prSet/>
      <dgm:spPr/>
      <dgm:t>
        <a:bodyPr/>
        <a:lstStyle/>
        <a:p>
          <a:endParaRPr lang="pt-BR"/>
        </a:p>
      </dgm:t>
    </dgm:pt>
    <dgm:pt modelId="{A5A3124E-F3F1-438B-B41F-3C69ADA195A9}" type="pres">
      <dgm:prSet presAssocID="{A74ABC6D-B3AC-4986-860A-5D0C5C13499A}" presName="hierChild1" presStyleCnt="0">
        <dgm:presLayoutVars>
          <dgm:orgChart val="1"/>
          <dgm:chPref val="1"/>
          <dgm:dir/>
          <dgm:animOne val="branch"/>
          <dgm:animLvl val="lvl"/>
          <dgm:resizeHandles/>
        </dgm:presLayoutVars>
      </dgm:prSet>
      <dgm:spPr/>
      <dgm:t>
        <a:bodyPr/>
        <a:lstStyle/>
        <a:p>
          <a:endParaRPr lang="pt-BR"/>
        </a:p>
      </dgm:t>
    </dgm:pt>
    <dgm:pt modelId="{307682DA-7359-45E9-834D-E8EA35453CF7}" type="pres">
      <dgm:prSet presAssocID="{786980E2-4AAB-49C8-B779-C4C2D49BBA78}" presName="hierRoot1" presStyleCnt="0">
        <dgm:presLayoutVars>
          <dgm:hierBranch val="init"/>
        </dgm:presLayoutVars>
      </dgm:prSet>
      <dgm:spPr/>
    </dgm:pt>
    <dgm:pt modelId="{E5D6A058-1463-4E0F-B9BF-34E49503689F}" type="pres">
      <dgm:prSet presAssocID="{786980E2-4AAB-49C8-B779-C4C2D49BBA78}" presName="rootComposite1" presStyleCnt="0"/>
      <dgm:spPr/>
    </dgm:pt>
    <dgm:pt modelId="{2B0B351F-E117-454D-AED7-A3B904CAE968}" type="pres">
      <dgm:prSet presAssocID="{786980E2-4AAB-49C8-B779-C4C2D49BBA78}" presName="rootText1" presStyleLbl="node0" presStyleIdx="0" presStyleCnt="1">
        <dgm:presLayoutVars>
          <dgm:chPref val="3"/>
        </dgm:presLayoutVars>
      </dgm:prSet>
      <dgm:spPr/>
      <dgm:t>
        <a:bodyPr/>
        <a:lstStyle/>
        <a:p>
          <a:endParaRPr lang="pt-BR"/>
        </a:p>
      </dgm:t>
    </dgm:pt>
    <dgm:pt modelId="{1D116183-8DD5-4132-8CA6-DE59BB1C5BDC}" type="pres">
      <dgm:prSet presAssocID="{786980E2-4AAB-49C8-B779-C4C2D49BBA78}" presName="rootConnector1" presStyleLbl="node1" presStyleIdx="0" presStyleCnt="0"/>
      <dgm:spPr/>
      <dgm:t>
        <a:bodyPr/>
        <a:lstStyle/>
        <a:p>
          <a:endParaRPr lang="pt-BR"/>
        </a:p>
      </dgm:t>
    </dgm:pt>
    <dgm:pt modelId="{23A550F1-A127-4A7D-B322-26001DA84BA3}" type="pres">
      <dgm:prSet presAssocID="{786980E2-4AAB-49C8-B779-C4C2D49BBA78}" presName="hierChild2" presStyleCnt="0"/>
      <dgm:spPr/>
    </dgm:pt>
    <dgm:pt modelId="{83AD5EBA-183D-4D84-B9AE-D1923909B959}" type="pres">
      <dgm:prSet presAssocID="{0D8D51F0-92E5-485B-9D20-9133483E86D4}" presName="Name64" presStyleLbl="parChTrans1D2" presStyleIdx="0" presStyleCnt="1"/>
      <dgm:spPr/>
      <dgm:t>
        <a:bodyPr/>
        <a:lstStyle/>
        <a:p>
          <a:endParaRPr lang="pt-BR"/>
        </a:p>
      </dgm:t>
    </dgm:pt>
    <dgm:pt modelId="{75267AEB-84DB-421D-82BE-B20395908AD7}" type="pres">
      <dgm:prSet presAssocID="{2718D988-A95E-49E9-82B0-CB62DF023ACC}" presName="hierRoot2" presStyleCnt="0">
        <dgm:presLayoutVars>
          <dgm:hierBranch val="init"/>
        </dgm:presLayoutVars>
      </dgm:prSet>
      <dgm:spPr/>
    </dgm:pt>
    <dgm:pt modelId="{079EEB2E-7C47-49A7-B4E8-75AADB06ACC6}" type="pres">
      <dgm:prSet presAssocID="{2718D988-A95E-49E9-82B0-CB62DF023ACC}" presName="rootComposite" presStyleCnt="0"/>
      <dgm:spPr/>
    </dgm:pt>
    <dgm:pt modelId="{A2DDE24B-1B01-47A8-AE64-77184DB66A2B}" type="pres">
      <dgm:prSet presAssocID="{2718D988-A95E-49E9-82B0-CB62DF023ACC}" presName="rootText" presStyleLbl="node2" presStyleIdx="0" presStyleCnt="1">
        <dgm:presLayoutVars>
          <dgm:chPref val="3"/>
        </dgm:presLayoutVars>
      </dgm:prSet>
      <dgm:spPr/>
      <dgm:t>
        <a:bodyPr/>
        <a:lstStyle/>
        <a:p>
          <a:endParaRPr lang="pt-BR"/>
        </a:p>
      </dgm:t>
    </dgm:pt>
    <dgm:pt modelId="{45B18CC1-26FA-4AB2-B0E6-7E3E35223ED4}" type="pres">
      <dgm:prSet presAssocID="{2718D988-A95E-49E9-82B0-CB62DF023ACC}" presName="rootConnector" presStyleLbl="node2" presStyleIdx="0" presStyleCnt="1"/>
      <dgm:spPr/>
      <dgm:t>
        <a:bodyPr/>
        <a:lstStyle/>
        <a:p>
          <a:endParaRPr lang="pt-BR"/>
        </a:p>
      </dgm:t>
    </dgm:pt>
    <dgm:pt modelId="{DCB171C4-97C0-468D-9CEA-015D809138FD}" type="pres">
      <dgm:prSet presAssocID="{2718D988-A95E-49E9-82B0-CB62DF023ACC}" presName="hierChild4" presStyleCnt="0"/>
      <dgm:spPr/>
    </dgm:pt>
    <dgm:pt modelId="{EBAD36C1-8C9C-40CE-B9CA-DBEA6361DF59}" type="pres">
      <dgm:prSet presAssocID="{99049643-A063-4596-8157-292C0630F107}" presName="Name64" presStyleLbl="parChTrans1D3" presStyleIdx="0" presStyleCnt="4"/>
      <dgm:spPr/>
      <dgm:t>
        <a:bodyPr/>
        <a:lstStyle/>
        <a:p>
          <a:endParaRPr lang="pt-BR"/>
        </a:p>
      </dgm:t>
    </dgm:pt>
    <dgm:pt modelId="{0D32ADD4-7A72-415B-98C2-01A0376D4890}" type="pres">
      <dgm:prSet presAssocID="{44096130-4303-490F-B9D0-36A05DC3566A}" presName="hierRoot2" presStyleCnt="0">
        <dgm:presLayoutVars>
          <dgm:hierBranch val="init"/>
        </dgm:presLayoutVars>
      </dgm:prSet>
      <dgm:spPr/>
    </dgm:pt>
    <dgm:pt modelId="{8FE579A8-377C-4408-B969-B38E82C7478C}" type="pres">
      <dgm:prSet presAssocID="{44096130-4303-490F-B9D0-36A05DC3566A}" presName="rootComposite" presStyleCnt="0"/>
      <dgm:spPr/>
    </dgm:pt>
    <dgm:pt modelId="{A67D28A8-DC12-49B6-9D01-335B8436924F}" type="pres">
      <dgm:prSet presAssocID="{44096130-4303-490F-B9D0-36A05DC3566A}" presName="rootText" presStyleLbl="node3" presStyleIdx="0" presStyleCnt="4">
        <dgm:presLayoutVars>
          <dgm:chPref val="3"/>
        </dgm:presLayoutVars>
      </dgm:prSet>
      <dgm:spPr/>
      <dgm:t>
        <a:bodyPr/>
        <a:lstStyle/>
        <a:p>
          <a:endParaRPr lang="pt-BR"/>
        </a:p>
      </dgm:t>
    </dgm:pt>
    <dgm:pt modelId="{B5474B58-FE84-44CD-A5DC-3856DF437255}" type="pres">
      <dgm:prSet presAssocID="{44096130-4303-490F-B9D0-36A05DC3566A}" presName="rootConnector" presStyleLbl="node3" presStyleIdx="0" presStyleCnt="4"/>
      <dgm:spPr/>
      <dgm:t>
        <a:bodyPr/>
        <a:lstStyle/>
        <a:p>
          <a:endParaRPr lang="pt-BR"/>
        </a:p>
      </dgm:t>
    </dgm:pt>
    <dgm:pt modelId="{15333350-05AA-43CA-8BC4-C4C8CAB5D405}" type="pres">
      <dgm:prSet presAssocID="{44096130-4303-490F-B9D0-36A05DC3566A}" presName="hierChild4" presStyleCnt="0"/>
      <dgm:spPr/>
    </dgm:pt>
    <dgm:pt modelId="{F2AB7EFB-A6EE-4140-8C32-CB045A2887BA}" type="pres">
      <dgm:prSet presAssocID="{44096130-4303-490F-B9D0-36A05DC3566A}" presName="hierChild5" presStyleCnt="0"/>
      <dgm:spPr/>
    </dgm:pt>
    <dgm:pt modelId="{BF114175-D0CA-4252-9654-11663133781F}" type="pres">
      <dgm:prSet presAssocID="{9BB9A2A9-F4E3-4432-894A-08C5148367B0}" presName="Name64" presStyleLbl="parChTrans1D3" presStyleIdx="1" presStyleCnt="4"/>
      <dgm:spPr/>
      <dgm:t>
        <a:bodyPr/>
        <a:lstStyle/>
        <a:p>
          <a:endParaRPr lang="pt-BR"/>
        </a:p>
      </dgm:t>
    </dgm:pt>
    <dgm:pt modelId="{ECD65F5C-D6D7-4E6A-9EEA-E8B3D6F71472}" type="pres">
      <dgm:prSet presAssocID="{AD82569B-7E2E-42F2-8B66-24E98D909A61}" presName="hierRoot2" presStyleCnt="0">
        <dgm:presLayoutVars>
          <dgm:hierBranch val="init"/>
        </dgm:presLayoutVars>
      </dgm:prSet>
      <dgm:spPr/>
    </dgm:pt>
    <dgm:pt modelId="{B4CDFF7A-BA36-4AC9-B753-74AA9775D682}" type="pres">
      <dgm:prSet presAssocID="{AD82569B-7E2E-42F2-8B66-24E98D909A61}" presName="rootComposite" presStyleCnt="0"/>
      <dgm:spPr/>
    </dgm:pt>
    <dgm:pt modelId="{185F977A-7BE1-45F2-AA33-00889EF1D6C4}" type="pres">
      <dgm:prSet presAssocID="{AD82569B-7E2E-42F2-8B66-24E98D909A61}" presName="rootText" presStyleLbl="node3" presStyleIdx="1" presStyleCnt="4">
        <dgm:presLayoutVars>
          <dgm:chPref val="3"/>
        </dgm:presLayoutVars>
      </dgm:prSet>
      <dgm:spPr/>
      <dgm:t>
        <a:bodyPr/>
        <a:lstStyle/>
        <a:p>
          <a:endParaRPr lang="pt-BR"/>
        </a:p>
      </dgm:t>
    </dgm:pt>
    <dgm:pt modelId="{6ED5C1D9-2835-4C76-8A57-B8A80EF41536}" type="pres">
      <dgm:prSet presAssocID="{AD82569B-7E2E-42F2-8B66-24E98D909A61}" presName="rootConnector" presStyleLbl="node3" presStyleIdx="1" presStyleCnt="4"/>
      <dgm:spPr/>
      <dgm:t>
        <a:bodyPr/>
        <a:lstStyle/>
        <a:p>
          <a:endParaRPr lang="pt-BR"/>
        </a:p>
      </dgm:t>
    </dgm:pt>
    <dgm:pt modelId="{50815C4E-3084-492E-B30B-AC0619C7551D}" type="pres">
      <dgm:prSet presAssocID="{AD82569B-7E2E-42F2-8B66-24E98D909A61}" presName="hierChild4" presStyleCnt="0"/>
      <dgm:spPr/>
    </dgm:pt>
    <dgm:pt modelId="{3581AE80-EE54-4448-8A55-C39C666EE090}" type="pres">
      <dgm:prSet presAssocID="{AD82569B-7E2E-42F2-8B66-24E98D909A61}" presName="hierChild5" presStyleCnt="0"/>
      <dgm:spPr/>
    </dgm:pt>
    <dgm:pt modelId="{EA3D697E-7518-4253-B2B6-E2863E4C57DA}" type="pres">
      <dgm:prSet presAssocID="{CE221B48-E924-44D0-9BFF-F4649B353CF9}" presName="Name64" presStyleLbl="parChTrans1D3" presStyleIdx="2" presStyleCnt="4"/>
      <dgm:spPr/>
      <dgm:t>
        <a:bodyPr/>
        <a:lstStyle/>
        <a:p>
          <a:endParaRPr lang="pt-BR"/>
        </a:p>
      </dgm:t>
    </dgm:pt>
    <dgm:pt modelId="{0691ACFC-3753-4442-BFE1-B3FB6BD0147B}" type="pres">
      <dgm:prSet presAssocID="{94AD299C-E57A-49C8-913C-A5F2B341995C}" presName="hierRoot2" presStyleCnt="0">
        <dgm:presLayoutVars>
          <dgm:hierBranch val="init"/>
        </dgm:presLayoutVars>
      </dgm:prSet>
      <dgm:spPr/>
    </dgm:pt>
    <dgm:pt modelId="{EA630ADE-D3E9-4521-9CDA-71E03B17A5DF}" type="pres">
      <dgm:prSet presAssocID="{94AD299C-E57A-49C8-913C-A5F2B341995C}" presName="rootComposite" presStyleCnt="0"/>
      <dgm:spPr/>
    </dgm:pt>
    <dgm:pt modelId="{DFD89EEB-BAA7-4B6C-B8C3-E1AE38E8908B}" type="pres">
      <dgm:prSet presAssocID="{94AD299C-E57A-49C8-913C-A5F2B341995C}" presName="rootText" presStyleLbl="node3" presStyleIdx="2" presStyleCnt="4">
        <dgm:presLayoutVars>
          <dgm:chPref val="3"/>
        </dgm:presLayoutVars>
      </dgm:prSet>
      <dgm:spPr/>
      <dgm:t>
        <a:bodyPr/>
        <a:lstStyle/>
        <a:p>
          <a:endParaRPr lang="pt-BR"/>
        </a:p>
      </dgm:t>
    </dgm:pt>
    <dgm:pt modelId="{0DE88E40-BD5F-42C6-AA49-FF330C437895}" type="pres">
      <dgm:prSet presAssocID="{94AD299C-E57A-49C8-913C-A5F2B341995C}" presName="rootConnector" presStyleLbl="node3" presStyleIdx="2" presStyleCnt="4"/>
      <dgm:spPr/>
      <dgm:t>
        <a:bodyPr/>
        <a:lstStyle/>
        <a:p>
          <a:endParaRPr lang="pt-BR"/>
        </a:p>
      </dgm:t>
    </dgm:pt>
    <dgm:pt modelId="{7194F970-F861-44A3-8F3E-F58FD9605FEE}" type="pres">
      <dgm:prSet presAssocID="{94AD299C-E57A-49C8-913C-A5F2B341995C}" presName="hierChild4" presStyleCnt="0"/>
      <dgm:spPr/>
    </dgm:pt>
    <dgm:pt modelId="{71EF02BC-46C9-42C8-8AC1-4025F7C21BFC}" type="pres">
      <dgm:prSet presAssocID="{94AD299C-E57A-49C8-913C-A5F2B341995C}" presName="hierChild5" presStyleCnt="0"/>
      <dgm:spPr/>
    </dgm:pt>
    <dgm:pt modelId="{CF881D2D-B517-4DA1-B0A2-851087100B97}" type="pres">
      <dgm:prSet presAssocID="{E72A36F7-C7E1-4032-A8E1-D2D5CE91911F}" presName="Name64" presStyleLbl="parChTrans1D3" presStyleIdx="3" presStyleCnt="4"/>
      <dgm:spPr/>
      <dgm:t>
        <a:bodyPr/>
        <a:lstStyle/>
        <a:p>
          <a:endParaRPr lang="pt-BR"/>
        </a:p>
      </dgm:t>
    </dgm:pt>
    <dgm:pt modelId="{619AD0F4-80B7-4071-B6C6-C938B13C4753}" type="pres">
      <dgm:prSet presAssocID="{B7F783FA-BBD8-43D4-B589-816D9CA24630}" presName="hierRoot2" presStyleCnt="0">
        <dgm:presLayoutVars>
          <dgm:hierBranch val="init"/>
        </dgm:presLayoutVars>
      </dgm:prSet>
      <dgm:spPr/>
    </dgm:pt>
    <dgm:pt modelId="{A1832885-0015-4688-9C89-47029209B9FD}" type="pres">
      <dgm:prSet presAssocID="{B7F783FA-BBD8-43D4-B589-816D9CA24630}" presName="rootComposite" presStyleCnt="0"/>
      <dgm:spPr/>
    </dgm:pt>
    <dgm:pt modelId="{617A74B4-8860-4EA0-AD07-4E5BB79778AE}" type="pres">
      <dgm:prSet presAssocID="{B7F783FA-BBD8-43D4-B589-816D9CA24630}" presName="rootText" presStyleLbl="node3" presStyleIdx="3" presStyleCnt="4">
        <dgm:presLayoutVars>
          <dgm:chPref val="3"/>
        </dgm:presLayoutVars>
      </dgm:prSet>
      <dgm:spPr/>
      <dgm:t>
        <a:bodyPr/>
        <a:lstStyle/>
        <a:p>
          <a:endParaRPr lang="pt-BR"/>
        </a:p>
      </dgm:t>
    </dgm:pt>
    <dgm:pt modelId="{FF6B50F8-AC07-4D00-B67F-B7616060FA22}" type="pres">
      <dgm:prSet presAssocID="{B7F783FA-BBD8-43D4-B589-816D9CA24630}" presName="rootConnector" presStyleLbl="node3" presStyleIdx="3" presStyleCnt="4"/>
      <dgm:spPr/>
      <dgm:t>
        <a:bodyPr/>
        <a:lstStyle/>
        <a:p>
          <a:endParaRPr lang="pt-BR"/>
        </a:p>
      </dgm:t>
    </dgm:pt>
    <dgm:pt modelId="{3DB4219C-C94F-4236-9A67-518C99219EAE}" type="pres">
      <dgm:prSet presAssocID="{B7F783FA-BBD8-43D4-B589-816D9CA24630}" presName="hierChild4" presStyleCnt="0"/>
      <dgm:spPr/>
    </dgm:pt>
    <dgm:pt modelId="{931EB2DC-7C7A-4972-B065-89A932CCA63E}" type="pres">
      <dgm:prSet presAssocID="{B7F783FA-BBD8-43D4-B589-816D9CA24630}" presName="hierChild5" presStyleCnt="0"/>
      <dgm:spPr/>
    </dgm:pt>
    <dgm:pt modelId="{D619D5A9-2CD9-44D8-830B-56D12D6D79CB}" type="pres">
      <dgm:prSet presAssocID="{2718D988-A95E-49E9-82B0-CB62DF023ACC}" presName="hierChild5" presStyleCnt="0"/>
      <dgm:spPr/>
    </dgm:pt>
    <dgm:pt modelId="{BD20AC41-C3A7-4652-981A-0ECFFC13DE8B}" type="pres">
      <dgm:prSet presAssocID="{786980E2-4AAB-49C8-B779-C4C2D49BBA78}" presName="hierChild3" presStyleCnt="0"/>
      <dgm:spPr/>
    </dgm:pt>
  </dgm:ptLst>
  <dgm:cxnLst>
    <dgm:cxn modelId="{BE21C85C-7BD3-470B-B1DC-5B6954E6AE78}" type="presOf" srcId="{44096130-4303-490F-B9D0-36A05DC3566A}" destId="{A67D28A8-DC12-49B6-9D01-335B8436924F}" srcOrd="0" destOrd="0" presId="urn:microsoft.com/office/officeart/2009/3/layout/HorizontalOrganizationChart"/>
    <dgm:cxn modelId="{7BE67545-3B69-47A9-9F52-BF4F06F96769}" srcId="{A74ABC6D-B3AC-4986-860A-5D0C5C13499A}" destId="{786980E2-4AAB-49C8-B779-C4C2D49BBA78}" srcOrd="0" destOrd="0" parTransId="{7C9527E4-1721-4FF0-99B0-66901CDF5BB6}" sibTransId="{C4748216-CE22-4652-B7BF-F3D18FAFBC6A}"/>
    <dgm:cxn modelId="{28F033F0-9B95-41B2-A65C-AD19BB4C93B7}" type="presOf" srcId="{786980E2-4AAB-49C8-B779-C4C2D49BBA78}" destId="{2B0B351F-E117-454D-AED7-A3B904CAE968}" srcOrd="0" destOrd="0" presId="urn:microsoft.com/office/officeart/2009/3/layout/HorizontalOrganizationChart"/>
    <dgm:cxn modelId="{3F07BF76-EA24-4020-922E-FB6BDCC467DD}" type="presOf" srcId="{B7F783FA-BBD8-43D4-B589-816D9CA24630}" destId="{FF6B50F8-AC07-4D00-B67F-B7616060FA22}" srcOrd="1" destOrd="0" presId="urn:microsoft.com/office/officeart/2009/3/layout/HorizontalOrganizationChart"/>
    <dgm:cxn modelId="{1BFCC317-1B65-4D74-832D-971521F35BC6}" srcId="{2718D988-A95E-49E9-82B0-CB62DF023ACC}" destId="{B7F783FA-BBD8-43D4-B589-816D9CA24630}" srcOrd="3" destOrd="0" parTransId="{E72A36F7-C7E1-4032-A8E1-D2D5CE91911F}" sibTransId="{6324C01C-255D-45AD-8465-D6EA186B9AB7}"/>
    <dgm:cxn modelId="{10377B13-E949-47C3-8C05-4A4ABD2D13D7}" type="presOf" srcId="{94AD299C-E57A-49C8-913C-A5F2B341995C}" destId="{0DE88E40-BD5F-42C6-AA49-FF330C437895}" srcOrd="1" destOrd="0" presId="urn:microsoft.com/office/officeart/2009/3/layout/HorizontalOrganizationChart"/>
    <dgm:cxn modelId="{7E53DBDC-6E28-42CE-9B50-038F7DAFA122}" type="presOf" srcId="{44096130-4303-490F-B9D0-36A05DC3566A}" destId="{B5474B58-FE84-44CD-A5DC-3856DF437255}" srcOrd="1" destOrd="0" presId="urn:microsoft.com/office/officeart/2009/3/layout/HorizontalOrganizationChart"/>
    <dgm:cxn modelId="{189D31A9-8DDB-4E01-AE2B-02037B3FB506}" srcId="{2718D988-A95E-49E9-82B0-CB62DF023ACC}" destId="{94AD299C-E57A-49C8-913C-A5F2B341995C}" srcOrd="2" destOrd="0" parTransId="{CE221B48-E924-44D0-9BFF-F4649B353CF9}" sibTransId="{D357687B-9AB2-49BE-892B-0FE5B005322B}"/>
    <dgm:cxn modelId="{82EBC586-BD6E-44D3-B130-F040C1D5EABA}" type="presOf" srcId="{AD82569B-7E2E-42F2-8B66-24E98D909A61}" destId="{6ED5C1D9-2835-4C76-8A57-B8A80EF41536}" srcOrd="1" destOrd="0" presId="urn:microsoft.com/office/officeart/2009/3/layout/HorizontalOrganizationChart"/>
    <dgm:cxn modelId="{5B042D2A-4DFF-4355-A7D3-E0AF208F5E4F}" type="presOf" srcId="{2718D988-A95E-49E9-82B0-CB62DF023ACC}" destId="{A2DDE24B-1B01-47A8-AE64-77184DB66A2B}" srcOrd="0" destOrd="0" presId="urn:microsoft.com/office/officeart/2009/3/layout/HorizontalOrganizationChart"/>
    <dgm:cxn modelId="{F50840DD-9A49-485D-BCB5-E393CF9737B5}" srcId="{2718D988-A95E-49E9-82B0-CB62DF023ACC}" destId="{44096130-4303-490F-B9D0-36A05DC3566A}" srcOrd="0" destOrd="0" parTransId="{99049643-A063-4596-8157-292C0630F107}" sibTransId="{21993744-8F07-4121-9124-173E084A0EEE}"/>
    <dgm:cxn modelId="{7E5AB167-4BA8-4960-89A4-E02ACBC62AB9}" type="presOf" srcId="{9BB9A2A9-F4E3-4432-894A-08C5148367B0}" destId="{BF114175-D0CA-4252-9654-11663133781F}" srcOrd="0" destOrd="0" presId="urn:microsoft.com/office/officeart/2009/3/layout/HorizontalOrganizationChart"/>
    <dgm:cxn modelId="{2B4292DA-A936-462B-9498-9D48A3A55434}" type="presOf" srcId="{786980E2-4AAB-49C8-B779-C4C2D49BBA78}" destId="{1D116183-8DD5-4132-8CA6-DE59BB1C5BDC}" srcOrd="1" destOrd="0" presId="urn:microsoft.com/office/officeart/2009/3/layout/HorizontalOrganizationChart"/>
    <dgm:cxn modelId="{536D8406-B34E-461C-BBE5-FC08D2CAEEE5}" srcId="{2718D988-A95E-49E9-82B0-CB62DF023ACC}" destId="{AD82569B-7E2E-42F2-8B66-24E98D909A61}" srcOrd="1" destOrd="0" parTransId="{9BB9A2A9-F4E3-4432-894A-08C5148367B0}" sibTransId="{5C91D6E1-2D00-4F59-89A1-59AA785FAEFC}"/>
    <dgm:cxn modelId="{82B55BFD-F686-4401-B3B3-66E42BEB2D64}" srcId="{786980E2-4AAB-49C8-B779-C4C2D49BBA78}" destId="{2718D988-A95E-49E9-82B0-CB62DF023ACC}" srcOrd="0" destOrd="0" parTransId="{0D8D51F0-92E5-485B-9D20-9133483E86D4}" sibTransId="{98CC4914-BBBB-4E55-A6B9-5413537BB747}"/>
    <dgm:cxn modelId="{22AB5F01-12FC-4C79-8220-B20BCFF3D903}" type="presOf" srcId="{94AD299C-E57A-49C8-913C-A5F2B341995C}" destId="{DFD89EEB-BAA7-4B6C-B8C3-E1AE38E8908B}" srcOrd="0" destOrd="0" presId="urn:microsoft.com/office/officeart/2009/3/layout/HorizontalOrganizationChart"/>
    <dgm:cxn modelId="{B5A58670-3EE8-48A0-9D3B-7AA192103CE1}" type="presOf" srcId="{AD82569B-7E2E-42F2-8B66-24E98D909A61}" destId="{185F977A-7BE1-45F2-AA33-00889EF1D6C4}" srcOrd="0" destOrd="0" presId="urn:microsoft.com/office/officeart/2009/3/layout/HorizontalOrganizationChart"/>
    <dgm:cxn modelId="{66CCEF41-3B39-4ABA-8388-E788C347CFC1}" type="presOf" srcId="{CE221B48-E924-44D0-9BFF-F4649B353CF9}" destId="{EA3D697E-7518-4253-B2B6-E2863E4C57DA}" srcOrd="0" destOrd="0" presId="urn:microsoft.com/office/officeart/2009/3/layout/HorizontalOrganizationChart"/>
    <dgm:cxn modelId="{1D25947E-D9B1-4785-A8ED-84A5010F068B}" type="presOf" srcId="{A74ABC6D-B3AC-4986-860A-5D0C5C13499A}" destId="{A5A3124E-F3F1-438B-B41F-3C69ADA195A9}" srcOrd="0" destOrd="0" presId="urn:microsoft.com/office/officeart/2009/3/layout/HorizontalOrganizationChart"/>
    <dgm:cxn modelId="{4C39343B-FC07-4A19-94F0-683557C2C0A1}" type="presOf" srcId="{E72A36F7-C7E1-4032-A8E1-D2D5CE91911F}" destId="{CF881D2D-B517-4DA1-B0A2-851087100B97}" srcOrd="0" destOrd="0" presId="urn:microsoft.com/office/officeart/2009/3/layout/HorizontalOrganizationChart"/>
    <dgm:cxn modelId="{939BE407-F359-4F90-B445-F6EE906FFA49}" type="presOf" srcId="{B7F783FA-BBD8-43D4-B589-816D9CA24630}" destId="{617A74B4-8860-4EA0-AD07-4E5BB79778AE}" srcOrd="0" destOrd="0" presId="urn:microsoft.com/office/officeart/2009/3/layout/HorizontalOrganizationChart"/>
    <dgm:cxn modelId="{09314955-6DC7-412B-B9A6-F954E31AC59A}" type="presOf" srcId="{0D8D51F0-92E5-485B-9D20-9133483E86D4}" destId="{83AD5EBA-183D-4D84-B9AE-D1923909B959}" srcOrd="0" destOrd="0" presId="urn:microsoft.com/office/officeart/2009/3/layout/HorizontalOrganizationChart"/>
    <dgm:cxn modelId="{20058399-36F7-4F95-88FC-A2F1C1BD62F6}" type="presOf" srcId="{99049643-A063-4596-8157-292C0630F107}" destId="{EBAD36C1-8C9C-40CE-B9CA-DBEA6361DF59}" srcOrd="0" destOrd="0" presId="urn:microsoft.com/office/officeart/2009/3/layout/HorizontalOrganizationChart"/>
    <dgm:cxn modelId="{94EE21D3-5077-409F-8F28-DC3E6986A719}" type="presOf" srcId="{2718D988-A95E-49E9-82B0-CB62DF023ACC}" destId="{45B18CC1-26FA-4AB2-B0E6-7E3E35223ED4}" srcOrd="1" destOrd="0" presId="urn:microsoft.com/office/officeart/2009/3/layout/HorizontalOrganizationChart"/>
    <dgm:cxn modelId="{D58EA5F8-06D0-428A-992B-9BAD2FADFBDF}" type="presParOf" srcId="{A5A3124E-F3F1-438B-B41F-3C69ADA195A9}" destId="{307682DA-7359-45E9-834D-E8EA35453CF7}" srcOrd="0" destOrd="0" presId="urn:microsoft.com/office/officeart/2009/3/layout/HorizontalOrganizationChart"/>
    <dgm:cxn modelId="{5E3A720B-0196-4796-8FD1-EDF6A4DF6B88}" type="presParOf" srcId="{307682DA-7359-45E9-834D-E8EA35453CF7}" destId="{E5D6A058-1463-4E0F-B9BF-34E49503689F}" srcOrd="0" destOrd="0" presId="urn:microsoft.com/office/officeart/2009/3/layout/HorizontalOrganizationChart"/>
    <dgm:cxn modelId="{F50FF2E0-BB9F-48D1-B72F-5FB605792C2A}" type="presParOf" srcId="{E5D6A058-1463-4E0F-B9BF-34E49503689F}" destId="{2B0B351F-E117-454D-AED7-A3B904CAE968}" srcOrd="0" destOrd="0" presId="urn:microsoft.com/office/officeart/2009/3/layout/HorizontalOrganizationChart"/>
    <dgm:cxn modelId="{A34D1D4E-BCF1-4C15-AE8F-810B332780C8}" type="presParOf" srcId="{E5D6A058-1463-4E0F-B9BF-34E49503689F}" destId="{1D116183-8DD5-4132-8CA6-DE59BB1C5BDC}" srcOrd="1" destOrd="0" presId="urn:microsoft.com/office/officeart/2009/3/layout/HorizontalOrganizationChart"/>
    <dgm:cxn modelId="{92627DC3-0817-4CF5-8813-4913C8844F78}" type="presParOf" srcId="{307682DA-7359-45E9-834D-E8EA35453CF7}" destId="{23A550F1-A127-4A7D-B322-26001DA84BA3}" srcOrd="1" destOrd="0" presId="urn:microsoft.com/office/officeart/2009/3/layout/HorizontalOrganizationChart"/>
    <dgm:cxn modelId="{4BEBADEC-181F-45BE-9566-8694EE592DC2}" type="presParOf" srcId="{23A550F1-A127-4A7D-B322-26001DA84BA3}" destId="{83AD5EBA-183D-4D84-B9AE-D1923909B959}" srcOrd="0" destOrd="0" presId="urn:microsoft.com/office/officeart/2009/3/layout/HorizontalOrganizationChart"/>
    <dgm:cxn modelId="{48C348E4-2AC5-40C1-9C62-34FE2E05DEFB}" type="presParOf" srcId="{23A550F1-A127-4A7D-B322-26001DA84BA3}" destId="{75267AEB-84DB-421D-82BE-B20395908AD7}" srcOrd="1" destOrd="0" presId="urn:microsoft.com/office/officeart/2009/3/layout/HorizontalOrganizationChart"/>
    <dgm:cxn modelId="{A5A5D68E-CACE-4F56-BB16-18CC98FC4D6E}" type="presParOf" srcId="{75267AEB-84DB-421D-82BE-B20395908AD7}" destId="{079EEB2E-7C47-49A7-B4E8-75AADB06ACC6}" srcOrd="0" destOrd="0" presId="urn:microsoft.com/office/officeart/2009/3/layout/HorizontalOrganizationChart"/>
    <dgm:cxn modelId="{202B23FA-D19F-4D85-BC54-F3CC82731B47}" type="presParOf" srcId="{079EEB2E-7C47-49A7-B4E8-75AADB06ACC6}" destId="{A2DDE24B-1B01-47A8-AE64-77184DB66A2B}" srcOrd="0" destOrd="0" presId="urn:microsoft.com/office/officeart/2009/3/layout/HorizontalOrganizationChart"/>
    <dgm:cxn modelId="{BD09208C-C646-4103-B0BB-E67DCB0F66B9}" type="presParOf" srcId="{079EEB2E-7C47-49A7-B4E8-75AADB06ACC6}" destId="{45B18CC1-26FA-4AB2-B0E6-7E3E35223ED4}" srcOrd="1" destOrd="0" presId="urn:microsoft.com/office/officeart/2009/3/layout/HorizontalOrganizationChart"/>
    <dgm:cxn modelId="{BA9E943F-3A4A-4B29-BE7C-2EA1491760C3}" type="presParOf" srcId="{75267AEB-84DB-421D-82BE-B20395908AD7}" destId="{DCB171C4-97C0-468D-9CEA-015D809138FD}" srcOrd="1" destOrd="0" presId="urn:microsoft.com/office/officeart/2009/3/layout/HorizontalOrganizationChart"/>
    <dgm:cxn modelId="{63884935-5597-4154-A3FE-3FF856443565}" type="presParOf" srcId="{DCB171C4-97C0-468D-9CEA-015D809138FD}" destId="{EBAD36C1-8C9C-40CE-B9CA-DBEA6361DF59}" srcOrd="0" destOrd="0" presId="urn:microsoft.com/office/officeart/2009/3/layout/HorizontalOrganizationChart"/>
    <dgm:cxn modelId="{295083A4-CE12-4F77-BF58-565BCF16F5BF}" type="presParOf" srcId="{DCB171C4-97C0-468D-9CEA-015D809138FD}" destId="{0D32ADD4-7A72-415B-98C2-01A0376D4890}" srcOrd="1" destOrd="0" presId="urn:microsoft.com/office/officeart/2009/3/layout/HorizontalOrganizationChart"/>
    <dgm:cxn modelId="{797FD0C1-08CF-44AE-AB81-FE455A0D5FD9}" type="presParOf" srcId="{0D32ADD4-7A72-415B-98C2-01A0376D4890}" destId="{8FE579A8-377C-4408-B969-B38E82C7478C}" srcOrd="0" destOrd="0" presId="urn:microsoft.com/office/officeart/2009/3/layout/HorizontalOrganizationChart"/>
    <dgm:cxn modelId="{497A8A11-B50D-4290-8636-1927DE71B8F3}" type="presParOf" srcId="{8FE579A8-377C-4408-B969-B38E82C7478C}" destId="{A67D28A8-DC12-49B6-9D01-335B8436924F}" srcOrd="0" destOrd="0" presId="urn:microsoft.com/office/officeart/2009/3/layout/HorizontalOrganizationChart"/>
    <dgm:cxn modelId="{1F6242AF-D44D-4F4F-A133-2F0BC71A5B9F}" type="presParOf" srcId="{8FE579A8-377C-4408-B969-B38E82C7478C}" destId="{B5474B58-FE84-44CD-A5DC-3856DF437255}" srcOrd="1" destOrd="0" presId="urn:microsoft.com/office/officeart/2009/3/layout/HorizontalOrganizationChart"/>
    <dgm:cxn modelId="{01F3EF06-4D8A-4C6A-804F-93B25CCF59A0}" type="presParOf" srcId="{0D32ADD4-7A72-415B-98C2-01A0376D4890}" destId="{15333350-05AA-43CA-8BC4-C4C8CAB5D405}" srcOrd="1" destOrd="0" presId="urn:microsoft.com/office/officeart/2009/3/layout/HorizontalOrganizationChart"/>
    <dgm:cxn modelId="{727106F4-A6F8-4A94-8530-7492A1B60A5B}" type="presParOf" srcId="{0D32ADD4-7A72-415B-98C2-01A0376D4890}" destId="{F2AB7EFB-A6EE-4140-8C32-CB045A2887BA}" srcOrd="2" destOrd="0" presId="urn:microsoft.com/office/officeart/2009/3/layout/HorizontalOrganizationChart"/>
    <dgm:cxn modelId="{425268F3-7875-45C4-83A8-701B47BB4EDB}" type="presParOf" srcId="{DCB171C4-97C0-468D-9CEA-015D809138FD}" destId="{BF114175-D0CA-4252-9654-11663133781F}" srcOrd="2" destOrd="0" presId="urn:microsoft.com/office/officeart/2009/3/layout/HorizontalOrganizationChart"/>
    <dgm:cxn modelId="{969A4D1E-34CB-4BCC-BA38-BB7F37A50FC1}" type="presParOf" srcId="{DCB171C4-97C0-468D-9CEA-015D809138FD}" destId="{ECD65F5C-D6D7-4E6A-9EEA-E8B3D6F71472}" srcOrd="3" destOrd="0" presId="urn:microsoft.com/office/officeart/2009/3/layout/HorizontalOrganizationChart"/>
    <dgm:cxn modelId="{9649E724-8A69-4384-9D1E-8DED7DEA393C}" type="presParOf" srcId="{ECD65F5C-D6D7-4E6A-9EEA-E8B3D6F71472}" destId="{B4CDFF7A-BA36-4AC9-B753-74AA9775D682}" srcOrd="0" destOrd="0" presId="urn:microsoft.com/office/officeart/2009/3/layout/HorizontalOrganizationChart"/>
    <dgm:cxn modelId="{6E20989E-A14E-4F98-B024-168B0C915200}" type="presParOf" srcId="{B4CDFF7A-BA36-4AC9-B753-74AA9775D682}" destId="{185F977A-7BE1-45F2-AA33-00889EF1D6C4}" srcOrd="0" destOrd="0" presId="urn:microsoft.com/office/officeart/2009/3/layout/HorizontalOrganizationChart"/>
    <dgm:cxn modelId="{30F46F3C-4400-4A11-A93A-7B056C4712AB}" type="presParOf" srcId="{B4CDFF7A-BA36-4AC9-B753-74AA9775D682}" destId="{6ED5C1D9-2835-4C76-8A57-B8A80EF41536}" srcOrd="1" destOrd="0" presId="urn:microsoft.com/office/officeart/2009/3/layout/HorizontalOrganizationChart"/>
    <dgm:cxn modelId="{9CF25D37-F174-4F7B-961A-E4BAE419A5B4}" type="presParOf" srcId="{ECD65F5C-D6D7-4E6A-9EEA-E8B3D6F71472}" destId="{50815C4E-3084-492E-B30B-AC0619C7551D}" srcOrd="1" destOrd="0" presId="urn:microsoft.com/office/officeart/2009/3/layout/HorizontalOrganizationChart"/>
    <dgm:cxn modelId="{72248BD6-D8FF-42D7-94EF-93BDE378EA8A}" type="presParOf" srcId="{ECD65F5C-D6D7-4E6A-9EEA-E8B3D6F71472}" destId="{3581AE80-EE54-4448-8A55-C39C666EE090}" srcOrd="2" destOrd="0" presId="urn:microsoft.com/office/officeart/2009/3/layout/HorizontalOrganizationChart"/>
    <dgm:cxn modelId="{79C55683-CC4F-4F6C-886F-2D059A933C5D}" type="presParOf" srcId="{DCB171C4-97C0-468D-9CEA-015D809138FD}" destId="{EA3D697E-7518-4253-B2B6-E2863E4C57DA}" srcOrd="4" destOrd="0" presId="urn:microsoft.com/office/officeart/2009/3/layout/HorizontalOrganizationChart"/>
    <dgm:cxn modelId="{4872CD07-A21A-46D6-A7E9-DD06F2843747}" type="presParOf" srcId="{DCB171C4-97C0-468D-9CEA-015D809138FD}" destId="{0691ACFC-3753-4442-BFE1-B3FB6BD0147B}" srcOrd="5" destOrd="0" presId="urn:microsoft.com/office/officeart/2009/3/layout/HorizontalOrganizationChart"/>
    <dgm:cxn modelId="{964EC0B4-01F3-4C36-ABBE-4EED5CC15D27}" type="presParOf" srcId="{0691ACFC-3753-4442-BFE1-B3FB6BD0147B}" destId="{EA630ADE-D3E9-4521-9CDA-71E03B17A5DF}" srcOrd="0" destOrd="0" presId="urn:microsoft.com/office/officeart/2009/3/layout/HorizontalOrganizationChart"/>
    <dgm:cxn modelId="{78C9D769-B0E0-4EAD-A18C-0BA15091F267}" type="presParOf" srcId="{EA630ADE-D3E9-4521-9CDA-71E03B17A5DF}" destId="{DFD89EEB-BAA7-4B6C-B8C3-E1AE38E8908B}" srcOrd="0" destOrd="0" presId="urn:microsoft.com/office/officeart/2009/3/layout/HorizontalOrganizationChart"/>
    <dgm:cxn modelId="{7E7EF1C2-FC30-4E97-8A98-989229FEF4AA}" type="presParOf" srcId="{EA630ADE-D3E9-4521-9CDA-71E03B17A5DF}" destId="{0DE88E40-BD5F-42C6-AA49-FF330C437895}" srcOrd="1" destOrd="0" presId="urn:microsoft.com/office/officeart/2009/3/layout/HorizontalOrganizationChart"/>
    <dgm:cxn modelId="{CFF871B5-8A4A-43AB-A104-1CC6ECFC7514}" type="presParOf" srcId="{0691ACFC-3753-4442-BFE1-B3FB6BD0147B}" destId="{7194F970-F861-44A3-8F3E-F58FD9605FEE}" srcOrd="1" destOrd="0" presId="urn:microsoft.com/office/officeart/2009/3/layout/HorizontalOrganizationChart"/>
    <dgm:cxn modelId="{DAD89F22-33BC-4D8F-A685-9FD577ED624A}" type="presParOf" srcId="{0691ACFC-3753-4442-BFE1-B3FB6BD0147B}" destId="{71EF02BC-46C9-42C8-8AC1-4025F7C21BFC}" srcOrd="2" destOrd="0" presId="urn:microsoft.com/office/officeart/2009/3/layout/HorizontalOrganizationChart"/>
    <dgm:cxn modelId="{58E5A0FE-FBD1-4DA8-9A0D-04AF71158267}" type="presParOf" srcId="{DCB171C4-97C0-468D-9CEA-015D809138FD}" destId="{CF881D2D-B517-4DA1-B0A2-851087100B97}" srcOrd="6" destOrd="0" presId="urn:microsoft.com/office/officeart/2009/3/layout/HorizontalOrganizationChart"/>
    <dgm:cxn modelId="{22EA0C98-2C18-43A4-86DC-BCC099015932}" type="presParOf" srcId="{DCB171C4-97C0-468D-9CEA-015D809138FD}" destId="{619AD0F4-80B7-4071-B6C6-C938B13C4753}" srcOrd="7" destOrd="0" presId="urn:microsoft.com/office/officeart/2009/3/layout/HorizontalOrganizationChart"/>
    <dgm:cxn modelId="{C21C2A5B-3911-4646-8915-5A83B5237ED8}" type="presParOf" srcId="{619AD0F4-80B7-4071-B6C6-C938B13C4753}" destId="{A1832885-0015-4688-9C89-47029209B9FD}" srcOrd="0" destOrd="0" presId="urn:microsoft.com/office/officeart/2009/3/layout/HorizontalOrganizationChart"/>
    <dgm:cxn modelId="{D91802B0-AC8B-420E-8601-2CC54418E90F}" type="presParOf" srcId="{A1832885-0015-4688-9C89-47029209B9FD}" destId="{617A74B4-8860-4EA0-AD07-4E5BB79778AE}" srcOrd="0" destOrd="0" presId="urn:microsoft.com/office/officeart/2009/3/layout/HorizontalOrganizationChart"/>
    <dgm:cxn modelId="{F6D9489D-B438-47FF-A09A-293B5861F920}" type="presParOf" srcId="{A1832885-0015-4688-9C89-47029209B9FD}" destId="{FF6B50F8-AC07-4D00-B67F-B7616060FA22}" srcOrd="1" destOrd="0" presId="urn:microsoft.com/office/officeart/2009/3/layout/HorizontalOrganizationChart"/>
    <dgm:cxn modelId="{ECDDB004-978B-4572-9C7C-E9F5D4321A73}" type="presParOf" srcId="{619AD0F4-80B7-4071-B6C6-C938B13C4753}" destId="{3DB4219C-C94F-4236-9A67-518C99219EAE}" srcOrd="1" destOrd="0" presId="urn:microsoft.com/office/officeart/2009/3/layout/HorizontalOrganizationChart"/>
    <dgm:cxn modelId="{30835445-9EDB-4780-89C4-DC17843D7553}" type="presParOf" srcId="{619AD0F4-80B7-4071-B6C6-C938B13C4753}" destId="{931EB2DC-7C7A-4972-B065-89A932CCA63E}" srcOrd="2" destOrd="0" presId="urn:microsoft.com/office/officeart/2009/3/layout/HorizontalOrganizationChart"/>
    <dgm:cxn modelId="{DA30976F-7531-415B-BF2D-E33852C86553}" type="presParOf" srcId="{75267AEB-84DB-421D-82BE-B20395908AD7}" destId="{D619D5A9-2CD9-44D8-830B-56D12D6D79CB}" srcOrd="2" destOrd="0" presId="urn:microsoft.com/office/officeart/2009/3/layout/HorizontalOrganizationChart"/>
    <dgm:cxn modelId="{E626CD1A-00F2-4697-B54E-718D5D28362C}" type="presParOf" srcId="{307682DA-7359-45E9-834D-E8EA35453CF7}" destId="{BD20AC41-C3A7-4652-981A-0ECFFC13DE8B}"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42654E2-09FF-4A5B-ADA8-5F605CC7B0AF}" type="doc">
      <dgm:prSet loTypeId="urn:microsoft.com/office/officeart/2005/8/layout/hierarchy2" loCatId="hierarchy" qsTypeId="urn:microsoft.com/office/officeart/2005/8/quickstyle/3d3" qsCatId="3D" csTypeId="urn:microsoft.com/office/officeart/2005/8/colors/colorful2" csCatId="colorful" phldr="1"/>
      <dgm:spPr/>
      <dgm:t>
        <a:bodyPr/>
        <a:lstStyle/>
        <a:p>
          <a:endParaRPr lang="pt-BR"/>
        </a:p>
      </dgm:t>
    </dgm:pt>
    <dgm:pt modelId="{71794E88-5CD4-4DCB-B5FA-DB8E27BC3D28}">
      <dgm:prSet custT="1"/>
      <dgm:spPr/>
      <dgm:t>
        <a:bodyPr/>
        <a:lstStyle/>
        <a:p>
          <a:r>
            <a:rPr lang="pt-BR" sz="2000" b="1" dirty="0">
              <a:latin typeface="Arial" panose="020B0604020202020204" pitchFamily="34" charset="0"/>
              <a:cs typeface="Arial" panose="020B0604020202020204" pitchFamily="34" charset="0"/>
            </a:rPr>
            <a:t>é tudo o que vem após o corpo do texto</a:t>
          </a:r>
        </a:p>
      </dgm:t>
    </dgm:pt>
    <dgm:pt modelId="{5D8EF856-6753-4C70-9F58-514285C9DD2D}" type="parTrans" cxnId="{A1B0C93B-B34E-41A1-A1AE-B04D83AF380F}">
      <dgm:prSet/>
      <dgm:spPr/>
      <dgm:t>
        <a:bodyPr/>
        <a:lstStyle/>
        <a:p>
          <a:endParaRPr lang="pt-BR"/>
        </a:p>
      </dgm:t>
    </dgm:pt>
    <dgm:pt modelId="{7CA3F437-4624-493B-99BB-E721F4154353}" type="sibTrans" cxnId="{A1B0C93B-B34E-41A1-A1AE-B04D83AF380F}">
      <dgm:prSet/>
      <dgm:spPr/>
      <dgm:t>
        <a:bodyPr/>
        <a:lstStyle/>
        <a:p>
          <a:endParaRPr lang="pt-BR"/>
        </a:p>
      </dgm:t>
    </dgm:pt>
    <dgm:pt modelId="{095BDEE2-ECA8-4BED-AE2B-BB37A2B6DA52}">
      <dgm:prSet custT="1"/>
      <dgm:spPr/>
      <dgm:t>
        <a:bodyPr/>
        <a:lstStyle/>
        <a:p>
          <a:r>
            <a:rPr lang="pt-BR" sz="2000" b="1" dirty="0">
              <a:latin typeface="Arial" panose="020B0604020202020204" pitchFamily="34" charset="0"/>
              <a:cs typeface="Arial" panose="020B0604020202020204" pitchFamily="34" charset="0"/>
            </a:rPr>
            <a:t>referências – com a listagem, de acordo com a ABNT, de tudo o que foi pesquisado para a elaboração do artigo: livros, </a:t>
          </a:r>
          <a:r>
            <a:rPr lang="pt-BR" sz="2000" b="1" dirty="0" err="1">
              <a:latin typeface="Arial" panose="020B0604020202020204" pitchFamily="34" charset="0"/>
              <a:cs typeface="Arial" panose="020B0604020202020204" pitchFamily="34" charset="0"/>
            </a:rPr>
            <a:t>cd-roms</a:t>
          </a:r>
          <a:r>
            <a:rPr lang="pt-BR" sz="2000" b="1" dirty="0">
              <a:latin typeface="Arial" panose="020B0604020202020204" pitchFamily="34" charset="0"/>
              <a:cs typeface="Arial" panose="020B0604020202020204" pitchFamily="34" charset="0"/>
            </a:rPr>
            <a:t>, sites </a:t>
          </a:r>
          <a:r>
            <a:rPr lang="pt-BR" sz="2000" b="1" dirty="0" err="1">
              <a:latin typeface="Arial" panose="020B0604020202020204" pitchFamily="34" charset="0"/>
              <a:cs typeface="Arial" panose="020B0604020202020204" pitchFamily="34" charset="0"/>
            </a:rPr>
            <a:t>etc</a:t>
          </a:r>
          <a:r>
            <a:rPr lang="pt-BR" sz="2000" b="1" dirty="0">
              <a:latin typeface="Arial" panose="020B0604020202020204" pitchFamily="34" charset="0"/>
              <a:cs typeface="Arial" panose="020B0604020202020204" pitchFamily="34" charset="0"/>
            </a:rPr>
            <a:t> </a:t>
          </a:r>
        </a:p>
      </dgm:t>
    </dgm:pt>
    <dgm:pt modelId="{2ED47FF0-F9B5-45AB-9C96-13CCAF17585C}" type="parTrans" cxnId="{9093087C-7C9F-4FA1-B5CC-D9E58258317C}">
      <dgm:prSet/>
      <dgm:spPr/>
      <dgm:t>
        <a:bodyPr/>
        <a:lstStyle/>
        <a:p>
          <a:endParaRPr lang="pt-BR"/>
        </a:p>
      </dgm:t>
    </dgm:pt>
    <dgm:pt modelId="{AFB8CB59-48A6-4744-960F-F30850BF219C}" type="sibTrans" cxnId="{9093087C-7C9F-4FA1-B5CC-D9E58258317C}">
      <dgm:prSet/>
      <dgm:spPr/>
      <dgm:t>
        <a:bodyPr/>
        <a:lstStyle/>
        <a:p>
          <a:endParaRPr lang="pt-BR"/>
        </a:p>
      </dgm:t>
    </dgm:pt>
    <dgm:pt modelId="{EA639270-FA09-4CE8-BD71-5760551D422C}">
      <dgm:prSet custT="1"/>
      <dgm:spPr/>
      <dgm:t>
        <a:bodyPr/>
        <a:lstStyle/>
        <a:p>
          <a:r>
            <a:rPr lang="pt-BR" sz="2000" b="1" dirty="0">
              <a:latin typeface="Arial" panose="020B0604020202020204" pitchFamily="34" charset="0"/>
              <a:cs typeface="Arial" panose="020B0604020202020204" pitchFamily="34" charset="0"/>
            </a:rPr>
            <a:t>apêndices ou anexos (quando houver necessidade) - documentos a que o autor faça referência ao longo do artigo e cuja leitura pode ser importante para o leitor</a:t>
          </a:r>
        </a:p>
      </dgm:t>
    </dgm:pt>
    <dgm:pt modelId="{73870061-CB57-455E-9F47-BF7334BB2C86}" type="parTrans" cxnId="{B07C0E4F-914D-4A5F-BCA8-7D19F13F2B8E}">
      <dgm:prSet/>
      <dgm:spPr/>
      <dgm:t>
        <a:bodyPr/>
        <a:lstStyle/>
        <a:p>
          <a:endParaRPr lang="pt-BR"/>
        </a:p>
      </dgm:t>
    </dgm:pt>
    <dgm:pt modelId="{9C8B611F-4113-4D1F-A045-871FE5330E0E}" type="sibTrans" cxnId="{B07C0E4F-914D-4A5F-BCA8-7D19F13F2B8E}">
      <dgm:prSet/>
      <dgm:spPr/>
      <dgm:t>
        <a:bodyPr/>
        <a:lstStyle/>
        <a:p>
          <a:endParaRPr lang="pt-BR"/>
        </a:p>
      </dgm:t>
    </dgm:pt>
    <dgm:pt modelId="{D3FEABD4-797F-49B3-B622-3B6D0737F7FC}">
      <dgm:prSet custT="1"/>
      <dgm:spPr/>
      <dgm:t>
        <a:bodyPr/>
        <a:lstStyle/>
        <a:p>
          <a:r>
            <a:rPr lang="pt-BR" sz="2000" b="1" dirty="0">
              <a:latin typeface="Arial" panose="020B0604020202020204" pitchFamily="34" charset="0"/>
              <a:cs typeface="Arial" panose="020B0604020202020204" pitchFamily="34" charset="0"/>
            </a:rPr>
            <a:t>agradecimentos (opcional)</a:t>
          </a:r>
        </a:p>
      </dgm:t>
    </dgm:pt>
    <dgm:pt modelId="{19B19C7F-AF35-4766-8572-52DDF5A0E72A}" type="parTrans" cxnId="{24043F3A-CC10-443C-833F-4594EF7B8619}">
      <dgm:prSet/>
      <dgm:spPr/>
      <dgm:t>
        <a:bodyPr/>
        <a:lstStyle/>
        <a:p>
          <a:endParaRPr lang="pt-BR"/>
        </a:p>
      </dgm:t>
    </dgm:pt>
    <dgm:pt modelId="{839443B1-2D50-45E8-B589-4570DAFD0B19}" type="sibTrans" cxnId="{24043F3A-CC10-443C-833F-4594EF7B8619}">
      <dgm:prSet/>
      <dgm:spPr/>
      <dgm:t>
        <a:bodyPr/>
        <a:lstStyle/>
        <a:p>
          <a:endParaRPr lang="pt-BR"/>
        </a:p>
      </dgm:t>
    </dgm:pt>
    <dgm:pt modelId="{F8B6517A-9E34-4974-9A85-F36808CEC609}">
      <dgm:prSet custT="1"/>
      <dgm:spPr/>
      <dgm:t>
        <a:bodyPr/>
        <a:lstStyle/>
        <a:p>
          <a:r>
            <a:rPr lang="pt-BR" sz="2000" b="1" dirty="0">
              <a:latin typeface="Arial" panose="020B0604020202020204" pitchFamily="34" charset="0"/>
              <a:cs typeface="Arial" panose="020B0604020202020204" pitchFamily="34" charset="0"/>
            </a:rPr>
            <a:t>data (local, mês e ano de elaboração do texto) </a:t>
          </a:r>
        </a:p>
      </dgm:t>
    </dgm:pt>
    <dgm:pt modelId="{0FDC8E05-D5CC-487C-AB1F-C1C10C13A171}" type="parTrans" cxnId="{87E99E3A-4E68-44FC-AA74-8E96CBB59BFB}">
      <dgm:prSet/>
      <dgm:spPr/>
      <dgm:t>
        <a:bodyPr/>
        <a:lstStyle/>
        <a:p>
          <a:endParaRPr lang="pt-BR"/>
        </a:p>
      </dgm:t>
    </dgm:pt>
    <dgm:pt modelId="{B76B7DEB-21B7-4455-AF24-2C9AFB2602FE}" type="sibTrans" cxnId="{87E99E3A-4E68-44FC-AA74-8E96CBB59BFB}">
      <dgm:prSet/>
      <dgm:spPr/>
      <dgm:t>
        <a:bodyPr/>
        <a:lstStyle/>
        <a:p>
          <a:endParaRPr lang="pt-BR"/>
        </a:p>
      </dgm:t>
    </dgm:pt>
    <dgm:pt modelId="{0F10C225-AE6C-47BD-B161-603ECC2208AD}" type="pres">
      <dgm:prSet presAssocID="{742654E2-09FF-4A5B-ADA8-5F605CC7B0AF}" presName="diagram" presStyleCnt="0">
        <dgm:presLayoutVars>
          <dgm:chPref val="1"/>
          <dgm:dir/>
          <dgm:animOne val="branch"/>
          <dgm:animLvl val="lvl"/>
          <dgm:resizeHandles val="exact"/>
        </dgm:presLayoutVars>
      </dgm:prSet>
      <dgm:spPr/>
      <dgm:t>
        <a:bodyPr/>
        <a:lstStyle/>
        <a:p>
          <a:endParaRPr lang="pt-BR"/>
        </a:p>
      </dgm:t>
    </dgm:pt>
    <dgm:pt modelId="{E921D569-68E4-4A09-9EBC-29A9BB57EE58}" type="pres">
      <dgm:prSet presAssocID="{71794E88-5CD4-4DCB-B5FA-DB8E27BC3D28}" presName="root1" presStyleCnt="0"/>
      <dgm:spPr/>
    </dgm:pt>
    <dgm:pt modelId="{E72C0648-D739-435A-BE2B-B149A8CF5F21}" type="pres">
      <dgm:prSet presAssocID="{71794E88-5CD4-4DCB-B5FA-DB8E27BC3D28}" presName="LevelOneTextNode" presStyleLbl="node0" presStyleIdx="0" presStyleCnt="1">
        <dgm:presLayoutVars>
          <dgm:chPref val="3"/>
        </dgm:presLayoutVars>
      </dgm:prSet>
      <dgm:spPr/>
      <dgm:t>
        <a:bodyPr/>
        <a:lstStyle/>
        <a:p>
          <a:endParaRPr lang="pt-BR"/>
        </a:p>
      </dgm:t>
    </dgm:pt>
    <dgm:pt modelId="{32AF7375-6B2C-4B91-AD82-ED56C9AE2BEF}" type="pres">
      <dgm:prSet presAssocID="{71794E88-5CD4-4DCB-B5FA-DB8E27BC3D28}" presName="level2hierChild" presStyleCnt="0"/>
      <dgm:spPr/>
    </dgm:pt>
    <dgm:pt modelId="{9374C5D1-204C-4F7E-A00E-8EF2DA17338A}" type="pres">
      <dgm:prSet presAssocID="{2ED47FF0-F9B5-45AB-9C96-13CCAF17585C}" presName="conn2-1" presStyleLbl="parChTrans1D2" presStyleIdx="0" presStyleCnt="4"/>
      <dgm:spPr/>
      <dgm:t>
        <a:bodyPr/>
        <a:lstStyle/>
        <a:p>
          <a:endParaRPr lang="pt-BR"/>
        </a:p>
      </dgm:t>
    </dgm:pt>
    <dgm:pt modelId="{33F10D5F-00E5-4452-919E-348385B701E3}" type="pres">
      <dgm:prSet presAssocID="{2ED47FF0-F9B5-45AB-9C96-13CCAF17585C}" presName="connTx" presStyleLbl="parChTrans1D2" presStyleIdx="0" presStyleCnt="4"/>
      <dgm:spPr/>
      <dgm:t>
        <a:bodyPr/>
        <a:lstStyle/>
        <a:p>
          <a:endParaRPr lang="pt-BR"/>
        </a:p>
      </dgm:t>
    </dgm:pt>
    <dgm:pt modelId="{ACDDED7A-1F0C-4C6C-B689-D944F7B10861}" type="pres">
      <dgm:prSet presAssocID="{095BDEE2-ECA8-4BED-AE2B-BB37A2B6DA52}" presName="root2" presStyleCnt="0"/>
      <dgm:spPr/>
    </dgm:pt>
    <dgm:pt modelId="{C9BBCFE0-B3A4-4C4E-9A5F-173335D7BF04}" type="pres">
      <dgm:prSet presAssocID="{095BDEE2-ECA8-4BED-AE2B-BB37A2B6DA52}" presName="LevelTwoTextNode" presStyleLbl="node2" presStyleIdx="0" presStyleCnt="4" custScaleX="148921">
        <dgm:presLayoutVars>
          <dgm:chPref val="3"/>
        </dgm:presLayoutVars>
      </dgm:prSet>
      <dgm:spPr/>
      <dgm:t>
        <a:bodyPr/>
        <a:lstStyle/>
        <a:p>
          <a:endParaRPr lang="pt-BR"/>
        </a:p>
      </dgm:t>
    </dgm:pt>
    <dgm:pt modelId="{AE60BD88-CE76-45DF-AF47-2C465BA6E2C9}" type="pres">
      <dgm:prSet presAssocID="{095BDEE2-ECA8-4BED-AE2B-BB37A2B6DA52}" presName="level3hierChild" presStyleCnt="0"/>
      <dgm:spPr/>
    </dgm:pt>
    <dgm:pt modelId="{3BEDE141-20D5-494B-9FE2-95ECF8447129}" type="pres">
      <dgm:prSet presAssocID="{73870061-CB57-455E-9F47-BF7334BB2C86}" presName="conn2-1" presStyleLbl="parChTrans1D2" presStyleIdx="1" presStyleCnt="4"/>
      <dgm:spPr/>
      <dgm:t>
        <a:bodyPr/>
        <a:lstStyle/>
        <a:p>
          <a:endParaRPr lang="pt-BR"/>
        </a:p>
      </dgm:t>
    </dgm:pt>
    <dgm:pt modelId="{A3AF98CE-9E85-4229-95A4-BE305873C460}" type="pres">
      <dgm:prSet presAssocID="{73870061-CB57-455E-9F47-BF7334BB2C86}" presName="connTx" presStyleLbl="parChTrans1D2" presStyleIdx="1" presStyleCnt="4"/>
      <dgm:spPr/>
      <dgm:t>
        <a:bodyPr/>
        <a:lstStyle/>
        <a:p>
          <a:endParaRPr lang="pt-BR"/>
        </a:p>
      </dgm:t>
    </dgm:pt>
    <dgm:pt modelId="{21644A70-25FB-4BE3-9E18-D6C0C8BB898E}" type="pres">
      <dgm:prSet presAssocID="{EA639270-FA09-4CE8-BD71-5760551D422C}" presName="root2" presStyleCnt="0"/>
      <dgm:spPr/>
    </dgm:pt>
    <dgm:pt modelId="{9D4544D5-BFE2-436A-94E6-B5CB5AE09712}" type="pres">
      <dgm:prSet presAssocID="{EA639270-FA09-4CE8-BD71-5760551D422C}" presName="LevelTwoTextNode" presStyleLbl="node2" presStyleIdx="1" presStyleCnt="4" custScaleX="152366">
        <dgm:presLayoutVars>
          <dgm:chPref val="3"/>
        </dgm:presLayoutVars>
      </dgm:prSet>
      <dgm:spPr/>
      <dgm:t>
        <a:bodyPr/>
        <a:lstStyle/>
        <a:p>
          <a:endParaRPr lang="pt-BR"/>
        </a:p>
      </dgm:t>
    </dgm:pt>
    <dgm:pt modelId="{1D319A62-C12F-4765-861F-77AD38BD6369}" type="pres">
      <dgm:prSet presAssocID="{EA639270-FA09-4CE8-BD71-5760551D422C}" presName="level3hierChild" presStyleCnt="0"/>
      <dgm:spPr/>
    </dgm:pt>
    <dgm:pt modelId="{CBBEBCB5-4D34-4C20-BE3C-89C32E4F3DED}" type="pres">
      <dgm:prSet presAssocID="{19B19C7F-AF35-4766-8572-52DDF5A0E72A}" presName="conn2-1" presStyleLbl="parChTrans1D2" presStyleIdx="2" presStyleCnt="4"/>
      <dgm:spPr/>
      <dgm:t>
        <a:bodyPr/>
        <a:lstStyle/>
        <a:p>
          <a:endParaRPr lang="pt-BR"/>
        </a:p>
      </dgm:t>
    </dgm:pt>
    <dgm:pt modelId="{BACED6D8-D364-484C-B3CE-C8A92E556D0C}" type="pres">
      <dgm:prSet presAssocID="{19B19C7F-AF35-4766-8572-52DDF5A0E72A}" presName="connTx" presStyleLbl="parChTrans1D2" presStyleIdx="2" presStyleCnt="4"/>
      <dgm:spPr/>
      <dgm:t>
        <a:bodyPr/>
        <a:lstStyle/>
        <a:p>
          <a:endParaRPr lang="pt-BR"/>
        </a:p>
      </dgm:t>
    </dgm:pt>
    <dgm:pt modelId="{5F3E26E8-8D31-466B-BDAF-9CA1247ACD62}" type="pres">
      <dgm:prSet presAssocID="{D3FEABD4-797F-49B3-B622-3B6D0737F7FC}" presName="root2" presStyleCnt="0"/>
      <dgm:spPr/>
    </dgm:pt>
    <dgm:pt modelId="{5EE0F62C-2F2C-485F-B2F0-6F5193AB476E}" type="pres">
      <dgm:prSet presAssocID="{D3FEABD4-797F-49B3-B622-3B6D0737F7FC}" presName="LevelTwoTextNode" presStyleLbl="node2" presStyleIdx="2" presStyleCnt="4" custScaleX="127227">
        <dgm:presLayoutVars>
          <dgm:chPref val="3"/>
        </dgm:presLayoutVars>
      </dgm:prSet>
      <dgm:spPr/>
      <dgm:t>
        <a:bodyPr/>
        <a:lstStyle/>
        <a:p>
          <a:endParaRPr lang="pt-BR"/>
        </a:p>
      </dgm:t>
    </dgm:pt>
    <dgm:pt modelId="{39B4CEDE-73D9-44D2-AEAA-2C002B06E106}" type="pres">
      <dgm:prSet presAssocID="{D3FEABD4-797F-49B3-B622-3B6D0737F7FC}" presName="level3hierChild" presStyleCnt="0"/>
      <dgm:spPr/>
    </dgm:pt>
    <dgm:pt modelId="{A78A1FEE-90A3-4D8B-A0A5-0582189781CA}" type="pres">
      <dgm:prSet presAssocID="{0FDC8E05-D5CC-487C-AB1F-C1C10C13A171}" presName="conn2-1" presStyleLbl="parChTrans1D2" presStyleIdx="3" presStyleCnt="4"/>
      <dgm:spPr/>
      <dgm:t>
        <a:bodyPr/>
        <a:lstStyle/>
        <a:p>
          <a:endParaRPr lang="pt-BR"/>
        </a:p>
      </dgm:t>
    </dgm:pt>
    <dgm:pt modelId="{68D4BF55-37A5-49AC-934C-6798B48E1B3C}" type="pres">
      <dgm:prSet presAssocID="{0FDC8E05-D5CC-487C-AB1F-C1C10C13A171}" presName="connTx" presStyleLbl="parChTrans1D2" presStyleIdx="3" presStyleCnt="4"/>
      <dgm:spPr/>
      <dgm:t>
        <a:bodyPr/>
        <a:lstStyle/>
        <a:p>
          <a:endParaRPr lang="pt-BR"/>
        </a:p>
      </dgm:t>
    </dgm:pt>
    <dgm:pt modelId="{85762E3F-DDB1-4665-A26B-BDC88B66F974}" type="pres">
      <dgm:prSet presAssocID="{F8B6517A-9E34-4974-9A85-F36808CEC609}" presName="root2" presStyleCnt="0"/>
      <dgm:spPr/>
    </dgm:pt>
    <dgm:pt modelId="{5E2DBFFE-2048-4EE4-8F3C-97D0379911F6}" type="pres">
      <dgm:prSet presAssocID="{F8B6517A-9E34-4974-9A85-F36808CEC609}" presName="LevelTwoTextNode" presStyleLbl="node2" presStyleIdx="3" presStyleCnt="4" custScaleX="135838">
        <dgm:presLayoutVars>
          <dgm:chPref val="3"/>
        </dgm:presLayoutVars>
      </dgm:prSet>
      <dgm:spPr/>
      <dgm:t>
        <a:bodyPr/>
        <a:lstStyle/>
        <a:p>
          <a:endParaRPr lang="pt-BR"/>
        </a:p>
      </dgm:t>
    </dgm:pt>
    <dgm:pt modelId="{FAA7B0DE-3D39-45A6-AEA9-00F20C9993A8}" type="pres">
      <dgm:prSet presAssocID="{F8B6517A-9E34-4974-9A85-F36808CEC609}" presName="level3hierChild" presStyleCnt="0"/>
      <dgm:spPr/>
    </dgm:pt>
  </dgm:ptLst>
  <dgm:cxnLst>
    <dgm:cxn modelId="{8BD54BDD-77DB-46AE-9FC4-24FAFB822C59}" type="presOf" srcId="{71794E88-5CD4-4DCB-B5FA-DB8E27BC3D28}" destId="{E72C0648-D739-435A-BE2B-B149A8CF5F21}" srcOrd="0" destOrd="0" presId="urn:microsoft.com/office/officeart/2005/8/layout/hierarchy2"/>
    <dgm:cxn modelId="{120965CF-38DE-4865-980F-DAA0298EB525}" type="presOf" srcId="{73870061-CB57-455E-9F47-BF7334BB2C86}" destId="{3BEDE141-20D5-494B-9FE2-95ECF8447129}" srcOrd="0" destOrd="0" presId="urn:microsoft.com/office/officeart/2005/8/layout/hierarchy2"/>
    <dgm:cxn modelId="{041BAC77-1206-416A-972B-5B6904746D28}" type="presOf" srcId="{F8B6517A-9E34-4974-9A85-F36808CEC609}" destId="{5E2DBFFE-2048-4EE4-8F3C-97D0379911F6}" srcOrd="0" destOrd="0" presId="urn:microsoft.com/office/officeart/2005/8/layout/hierarchy2"/>
    <dgm:cxn modelId="{209841EE-E99F-4B72-8FDE-0C3C54BE7B58}" type="presOf" srcId="{D3FEABD4-797F-49B3-B622-3B6D0737F7FC}" destId="{5EE0F62C-2F2C-485F-B2F0-6F5193AB476E}" srcOrd="0" destOrd="0" presId="urn:microsoft.com/office/officeart/2005/8/layout/hierarchy2"/>
    <dgm:cxn modelId="{186FB403-AADA-4459-94B8-422F7F8C0CAE}" type="presOf" srcId="{0FDC8E05-D5CC-487C-AB1F-C1C10C13A171}" destId="{68D4BF55-37A5-49AC-934C-6798B48E1B3C}" srcOrd="1" destOrd="0" presId="urn:microsoft.com/office/officeart/2005/8/layout/hierarchy2"/>
    <dgm:cxn modelId="{9093087C-7C9F-4FA1-B5CC-D9E58258317C}" srcId="{71794E88-5CD4-4DCB-B5FA-DB8E27BC3D28}" destId="{095BDEE2-ECA8-4BED-AE2B-BB37A2B6DA52}" srcOrd="0" destOrd="0" parTransId="{2ED47FF0-F9B5-45AB-9C96-13CCAF17585C}" sibTransId="{AFB8CB59-48A6-4744-960F-F30850BF219C}"/>
    <dgm:cxn modelId="{03C6BB1C-49AA-4AC9-BD9A-F79E7BF5E07A}" type="presOf" srcId="{2ED47FF0-F9B5-45AB-9C96-13CCAF17585C}" destId="{33F10D5F-00E5-4452-919E-348385B701E3}" srcOrd="1" destOrd="0" presId="urn:microsoft.com/office/officeart/2005/8/layout/hierarchy2"/>
    <dgm:cxn modelId="{42CCEA9E-B484-4652-A991-EF93907EB529}" type="presOf" srcId="{19B19C7F-AF35-4766-8572-52DDF5A0E72A}" destId="{BACED6D8-D364-484C-B3CE-C8A92E556D0C}" srcOrd="1" destOrd="0" presId="urn:microsoft.com/office/officeart/2005/8/layout/hierarchy2"/>
    <dgm:cxn modelId="{C76AABCC-AF8F-4F45-A7A4-66E793D3F86B}" type="presOf" srcId="{742654E2-09FF-4A5B-ADA8-5F605CC7B0AF}" destId="{0F10C225-AE6C-47BD-B161-603ECC2208AD}" srcOrd="0" destOrd="0" presId="urn:microsoft.com/office/officeart/2005/8/layout/hierarchy2"/>
    <dgm:cxn modelId="{A1B0C93B-B34E-41A1-A1AE-B04D83AF380F}" srcId="{742654E2-09FF-4A5B-ADA8-5F605CC7B0AF}" destId="{71794E88-5CD4-4DCB-B5FA-DB8E27BC3D28}" srcOrd="0" destOrd="0" parTransId="{5D8EF856-6753-4C70-9F58-514285C9DD2D}" sibTransId="{7CA3F437-4624-493B-99BB-E721F4154353}"/>
    <dgm:cxn modelId="{986E1239-E2EF-4E6D-860C-051EF5532AB7}" type="presOf" srcId="{19B19C7F-AF35-4766-8572-52DDF5A0E72A}" destId="{CBBEBCB5-4D34-4C20-BE3C-89C32E4F3DED}" srcOrd="0" destOrd="0" presId="urn:microsoft.com/office/officeart/2005/8/layout/hierarchy2"/>
    <dgm:cxn modelId="{24043F3A-CC10-443C-833F-4594EF7B8619}" srcId="{71794E88-5CD4-4DCB-B5FA-DB8E27BC3D28}" destId="{D3FEABD4-797F-49B3-B622-3B6D0737F7FC}" srcOrd="2" destOrd="0" parTransId="{19B19C7F-AF35-4766-8572-52DDF5A0E72A}" sibTransId="{839443B1-2D50-45E8-B589-4570DAFD0B19}"/>
    <dgm:cxn modelId="{7D11EE2D-F489-48F2-BC3D-3BB77B6A2492}" type="presOf" srcId="{0FDC8E05-D5CC-487C-AB1F-C1C10C13A171}" destId="{A78A1FEE-90A3-4D8B-A0A5-0582189781CA}" srcOrd="0" destOrd="0" presId="urn:microsoft.com/office/officeart/2005/8/layout/hierarchy2"/>
    <dgm:cxn modelId="{B07C0E4F-914D-4A5F-BCA8-7D19F13F2B8E}" srcId="{71794E88-5CD4-4DCB-B5FA-DB8E27BC3D28}" destId="{EA639270-FA09-4CE8-BD71-5760551D422C}" srcOrd="1" destOrd="0" parTransId="{73870061-CB57-455E-9F47-BF7334BB2C86}" sibTransId="{9C8B611F-4113-4D1F-A045-871FE5330E0E}"/>
    <dgm:cxn modelId="{AC3E0F65-3344-4411-A327-357CA2F46E44}" type="presOf" srcId="{EA639270-FA09-4CE8-BD71-5760551D422C}" destId="{9D4544D5-BFE2-436A-94E6-B5CB5AE09712}" srcOrd="0" destOrd="0" presId="urn:microsoft.com/office/officeart/2005/8/layout/hierarchy2"/>
    <dgm:cxn modelId="{87E99E3A-4E68-44FC-AA74-8E96CBB59BFB}" srcId="{71794E88-5CD4-4DCB-B5FA-DB8E27BC3D28}" destId="{F8B6517A-9E34-4974-9A85-F36808CEC609}" srcOrd="3" destOrd="0" parTransId="{0FDC8E05-D5CC-487C-AB1F-C1C10C13A171}" sibTransId="{B76B7DEB-21B7-4455-AF24-2C9AFB2602FE}"/>
    <dgm:cxn modelId="{A84859BA-8F53-436F-9B46-8F810A0A0F7F}" type="presOf" srcId="{095BDEE2-ECA8-4BED-AE2B-BB37A2B6DA52}" destId="{C9BBCFE0-B3A4-4C4E-9A5F-173335D7BF04}" srcOrd="0" destOrd="0" presId="urn:microsoft.com/office/officeart/2005/8/layout/hierarchy2"/>
    <dgm:cxn modelId="{656159EB-A1DE-4023-A3A0-FD502E9A045D}" type="presOf" srcId="{73870061-CB57-455E-9F47-BF7334BB2C86}" destId="{A3AF98CE-9E85-4229-95A4-BE305873C460}" srcOrd="1" destOrd="0" presId="urn:microsoft.com/office/officeart/2005/8/layout/hierarchy2"/>
    <dgm:cxn modelId="{2C09BEFE-8BAA-4B2D-A489-BD6F7806C29A}" type="presOf" srcId="{2ED47FF0-F9B5-45AB-9C96-13CCAF17585C}" destId="{9374C5D1-204C-4F7E-A00E-8EF2DA17338A}" srcOrd="0" destOrd="0" presId="urn:microsoft.com/office/officeart/2005/8/layout/hierarchy2"/>
    <dgm:cxn modelId="{3CDA8116-260C-45EC-B3F9-BF68A41A82D1}" type="presParOf" srcId="{0F10C225-AE6C-47BD-B161-603ECC2208AD}" destId="{E921D569-68E4-4A09-9EBC-29A9BB57EE58}" srcOrd="0" destOrd="0" presId="urn:microsoft.com/office/officeart/2005/8/layout/hierarchy2"/>
    <dgm:cxn modelId="{E5923BCB-FBFE-4CA6-87C2-01BCBC3EC688}" type="presParOf" srcId="{E921D569-68E4-4A09-9EBC-29A9BB57EE58}" destId="{E72C0648-D739-435A-BE2B-B149A8CF5F21}" srcOrd="0" destOrd="0" presId="urn:microsoft.com/office/officeart/2005/8/layout/hierarchy2"/>
    <dgm:cxn modelId="{1E68B9ED-D7F2-47ED-B129-80FB6567A25E}" type="presParOf" srcId="{E921D569-68E4-4A09-9EBC-29A9BB57EE58}" destId="{32AF7375-6B2C-4B91-AD82-ED56C9AE2BEF}" srcOrd="1" destOrd="0" presId="urn:microsoft.com/office/officeart/2005/8/layout/hierarchy2"/>
    <dgm:cxn modelId="{21447B48-B9E3-4649-9945-E05C269CC6B0}" type="presParOf" srcId="{32AF7375-6B2C-4B91-AD82-ED56C9AE2BEF}" destId="{9374C5D1-204C-4F7E-A00E-8EF2DA17338A}" srcOrd="0" destOrd="0" presId="urn:microsoft.com/office/officeart/2005/8/layout/hierarchy2"/>
    <dgm:cxn modelId="{D85D1E46-297E-4952-9E60-D10C9882CB31}" type="presParOf" srcId="{9374C5D1-204C-4F7E-A00E-8EF2DA17338A}" destId="{33F10D5F-00E5-4452-919E-348385B701E3}" srcOrd="0" destOrd="0" presId="urn:microsoft.com/office/officeart/2005/8/layout/hierarchy2"/>
    <dgm:cxn modelId="{12BC4F84-2BF5-4303-B19C-B78AC3BE42A5}" type="presParOf" srcId="{32AF7375-6B2C-4B91-AD82-ED56C9AE2BEF}" destId="{ACDDED7A-1F0C-4C6C-B689-D944F7B10861}" srcOrd="1" destOrd="0" presId="urn:microsoft.com/office/officeart/2005/8/layout/hierarchy2"/>
    <dgm:cxn modelId="{704B27D3-7DA6-40B5-ACC3-8C8923C5FE9B}" type="presParOf" srcId="{ACDDED7A-1F0C-4C6C-B689-D944F7B10861}" destId="{C9BBCFE0-B3A4-4C4E-9A5F-173335D7BF04}" srcOrd="0" destOrd="0" presId="urn:microsoft.com/office/officeart/2005/8/layout/hierarchy2"/>
    <dgm:cxn modelId="{6D87E477-46A4-4373-993A-3964F8477E06}" type="presParOf" srcId="{ACDDED7A-1F0C-4C6C-B689-D944F7B10861}" destId="{AE60BD88-CE76-45DF-AF47-2C465BA6E2C9}" srcOrd="1" destOrd="0" presId="urn:microsoft.com/office/officeart/2005/8/layout/hierarchy2"/>
    <dgm:cxn modelId="{B24CC549-630E-4051-90AB-78DC3F721333}" type="presParOf" srcId="{32AF7375-6B2C-4B91-AD82-ED56C9AE2BEF}" destId="{3BEDE141-20D5-494B-9FE2-95ECF8447129}" srcOrd="2" destOrd="0" presId="urn:microsoft.com/office/officeart/2005/8/layout/hierarchy2"/>
    <dgm:cxn modelId="{DE0C592B-2370-448E-8CFB-BAA836C5F484}" type="presParOf" srcId="{3BEDE141-20D5-494B-9FE2-95ECF8447129}" destId="{A3AF98CE-9E85-4229-95A4-BE305873C460}" srcOrd="0" destOrd="0" presId="urn:microsoft.com/office/officeart/2005/8/layout/hierarchy2"/>
    <dgm:cxn modelId="{7F7DA14F-A97B-4265-99A2-23BC8004FFAE}" type="presParOf" srcId="{32AF7375-6B2C-4B91-AD82-ED56C9AE2BEF}" destId="{21644A70-25FB-4BE3-9E18-D6C0C8BB898E}" srcOrd="3" destOrd="0" presId="urn:microsoft.com/office/officeart/2005/8/layout/hierarchy2"/>
    <dgm:cxn modelId="{E97A3940-5707-4E9E-93D4-46B6B9238C6E}" type="presParOf" srcId="{21644A70-25FB-4BE3-9E18-D6C0C8BB898E}" destId="{9D4544D5-BFE2-436A-94E6-B5CB5AE09712}" srcOrd="0" destOrd="0" presId="urn:microsoft.com/office/officeart/2005/8/layout/hierarchy2"/>
    <dgm:cxn modelId="{F0CB785B-7CE0-491A-9CB0-F19B8AF0F8BE}" type="presParOf" srcId="{21644A70-25FB-4BE3-9E18-D6C0C8BB898E}" destId="{1D319A62-C12F-4765-861F-77AD38BD6369}" srcOrd="1" destOrd="0" presId="urn:microsoft.com/office/officeart/2005/8/layout/hierarchy2"/>
    <dgm:cxn modelId="{F549F272-D5C6-43C7-943D-E7C140BF2193}" type="presParOf" srcId="{32AF7375-6B2C-4B91-AD82-ED56C9AE2BEF}" destId="{CBBEBCB5-4D34-4C20-BE3C-89C32E4F3DED}" srcOrd="4" destOrd="0" presId="urn:microsoft.com/office/officeart/2005/8/layout/hierarchy2"/>
    <dgm:cxn modelId="{5E76ACA8-559D-45D3-9212-626DDA8871AE}" type="presParOf" srcId="{CBBEBCB5-4D34-4C20-BE3C-89C32E4F3DED}" destId="{BACED6D8-D364-484C-B3CE-C8A92E556D0C}" srcOrd="0" destOrd="0" presId="urn:microsoft.com/office/officeart/2005/8/layout/hierarchy2"/>
    <dgm:cxn modelId="{8C05F2C8-C1A3-4EF0-83A1-75F8C70F3822}" type="presParOf" srcId="{32AF7375-6B2C-4B91-AD82-ED56C9AE2BEF}" destId="{5F3E26E8-8D31-466B-BDAF-9CA1247ACD62}" srcOrd="5" destOrd="0" presId="urn:microsoft.com/office/officeart/2005/8/layout/hierarchy2"/>
    <dgm:cxn modelId="{260D7344-31B3-4193-B208-63A8B877091E}" type="presParOf" srcId="{5F3E26E8-8D31-466B-BDAF-9CA1247ACD62}" destId="{5EE0F62C-2F2C-485F-B2F0-6F5193AB476E}" srcOrd="0" destOrd="0" presId="urn:microsoft.com/office/officeart/2005/8/layout/hierarchy2"/>
    <dgm:cxn modelId="{343EECE6-6E67-4099-9C8E-0D5E37513DE3}" type="presParOf" srcId="{5F3E26E8-8D31-466B-BDAF-9CA1247ACD62}" destId="{39B4CEDE-73D9-44D2-AEAA-2C002B06E106}" srcOrd="1" destOrd="0" presId="urn:microsoft.com/office/officeart/2005/8/layout/hierarchy2"/>
    <dgm:cxn modelId="{12940377-544B-4E23-A796-9A5F29FF4F7E}" type="presParOf" srcId="{32AF7375-6B2C-4B91-AD82-ED56C9AE2BEF}" destId="{A78A1FEE-90A3-4D8B-A0A5-0582189781CA}" srcOrd="6" destOrd="0" presId="urn:microsoft.com/office/officeart/2005/8/layout/hierarchy2"/>
    <dgm:cxn modelId="{2C525048-26FF-42C6-8409-65FFEF5E89E6}" type="presParOf" srcId="{A78A1FEE-90A3-4D8B-A0A5-0582189781CA}" destId="{68D4BF55-37A5-49AC-934C-6798B48E1B3C}" srcOrd="0" destOrd="0" presId="urn:microsoft.com/office/officeart/2005/8/layout/hierarchy2"/>
    <dgm:cxn modelId="{BC4A3F55-F52D-4131-8BD5-FE9E313233F1}" type="presParOf" srcId="{32AF7375-6B2C-4B91-AD82-ED56C9AE2BEF}" destId="{85762E3F-DDB1-4665-A26B-BDC88B66F974}" srcOrd="7" destOrd="0" presId="urn:microsoft.com/office/officeart/2005/8/layout/hierarchy2"/>
    <dgm:cxn modelId="{9615426E-388E-42FF-B512-A13B1245B373}" type="presParOf" srcId="{85762E3F-DDB1-4665-A26B-BDC88B66F974}" destId="{5E2DBFFE-2048-4EE4-8F3C-97D0379911F6}" srcOrd="0" destOrd="0" presId="urn:microsoft.com/office/officeart/2005/8/layout/hierarchy2"/>
    <dgm:cxn modelId="{69646D6B-D1CB-4F52-9ACA-7FE4C33A177F}" type="presParOf" srcId="{85762E3F-DDB1-4665-A26B-BDC88B66F974}" destId="{FAA7B0DE-3D39-45A6-AEA9-00F20C9993A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CD24E40-1CD9-4A81-9693-FE227BF5663D}" type="doc">
      <dgm:prSet loTypeId="urn:microsoft.com/office/officeart/2005/8/layout/hierarchy3" loCatId="hierarchy" qsTypeId="urn:microsoft.com/office/officeart/2005/8/quickstyle/3d3" qsCatId="3D" csTypeId="urn:microsoft.com/office/officeart/2005/8/colors/accent0_3" csCatId="mainScheme" phldr="1"/>
      <dgm:spPr/>
      <dgm:t>
        <a:bodyPr/>
        <a:lstStyle/>
        <a:p>
          <a:endParaRPr lang="pt-BR"/>
        </a:p>
      </dgm:t>
    </dgm:pt>
    <dgm:pt modelId="{6B490512-9A07-4783-B0B9-090461594531}">
      <dgm:prSet/>
      <dgm:spPr/>
      <dgm:t>
        <a:bodyPr/>
        <a:lstStyle/>
        <a:p>
          <a:r>
            <a:rPr lang="pt-BR" b="1">
              <a:effectLst>
                <a:outerShdw blurRad="38100" dist="38100" dir="2700000" algn="tl">
                  <a:srgbClr val="000000">
                    <a:alpha val="43137"/>
                  </a:srgbClr>
                </a:outerShdw>
              </a:effectLst>
              <a:latin typeface="Arial" panose="020B0604020202020204" pitchFamily="34" charset="0"/>
              <a:cs typeface="Arial" panose="020B0604020202020204" pitchFamily="34" charset="0"/>
            </a:rPr>
            <a:t>ARTIGO CIENTÍFICO</a:t>
          </a:r>
        </a:p>
      </dgm:t>
    </dgm:pt>
    <dgm:pt modelId="{14F04C31-CF17-4791-9AD8-FD7496E9AD65}" type="parTrans" cxnId="{CEDAE022-4576-493C-B242-BDBC38B475A2}">
      <dgm:prSet/>
      <dgm:spPr/>
      <dgm:t>
        <a:bodyPr/>
        <a:lstStyle/>
        <a:p>
          <a:endParaRPr lang="pt-BR"/>
        </a:p>
      </dgm:t>
    </dgm:pt>
    <dgm:pt modelId="{A8FF93C7-261A-4060-993D-BA7211D808C0}" type="sibTrans" cxnId="{CEDAE022-4576-493C-B242-BDBC38B475A2}">
      <dgm:prSet/>
      <dgm:spPr/>
      <dgm:t>
        <a:bodyPr/>
        <a:lstStyle/>
        <a:p>
          <a:endParaRPr lang="pt-BR"/>
        </a:p>
      </dgm:t>
    </dgm:pt>
    <dgm:pt modelId="{2402594D-0E76-4C71-AD2C-2AD43BD0D66F}" type="pres">
      <dgm:prSet presAssocID="{5CD24E40-1CD9-4A81-9693-FE227BF5663D}" presName="diagram" presStyleCnt="0">
        <dgm:presLayoutVars>
          <dgm:chPref val="1"/>
          <dgm:dir/>
          <dgm:animOne val="branch"/>
          <dgm:animLvl val="lvl"/>
          <dgm:resizeHandles/>
        </dgm:presLayoutVars>
      </dgm:prSet>
      <dgm:spPr/>
      <dgm:t>
        <a:bodyPr/>
        <a:lstStyle/>
        <a:p>
          <a:endParaRPr lang="pt-BR"/>
        </a:p>
      </dgm:t>
    </dgm:pt>
    <dgm:pt modelId="{C623BFC3-8556-436C-8451-A795BE1A313D}" type="pres">
      <dgm:prSet presAssocID="{6B490512-9A07-4783-B0B9-090461594531}" presName="root" presStyleCnt="0"/>
      <dgm:spPr/>
    </dgm:pt>
    <dgm:pt modelId="{F469D2EA-18CA-4A3E-8B21-C53007621EA3}" type="pres">
      <dgm:prSet presAssocID="{6B490512-9A07-4783-B0B9-090461594531}" presName="rootComposite" presStyleCnt="0"/>
      <dgm:spPr/>
    </dgm:pt>
    <dgm:pt modelId="{CD49C123-684E-4DC1-9DA6-DDAF82ADA506}" type="pres">
      <dgm:prSet presAssocID="{6B490512-9A07-4783-B0B9-090461594531}" presName="rootText" presStyleLbl="node1" presStyleIdx="0" presStyleCnt="1" custScaleX="224659"/>
      <dgm:spPr/>
      <dgm:t>
        <a:bodyPr/>
        <a:lstStyle/>
        <a:p>
          <a:endParaRPr lang="pt-BR"/>
        </a:p>
      </dgm:t>
    </dgm:pt>
    <dgm:pt modelId="{BD7D38F2-8EAB-488A-BFB3-FEDECF6E8F48}" type="pres">
      <dgm:prSet presAssocID="{6B490512-9A07-4783-B0B9-090461594531}" presName="rootConnector" presStyleLbl="node1" presStyleIdx="0" presStyleCnt="1"/>
      <dgm:spPr/>
      <dgm:t>
        <a:bodyPr/>
        <a:lstStyle/>
        <a:p>
          <a:endParaRPr lang="pt-BR"/>
        </a:p>
      </dgm:t>
    </dgm:pt>
    <dgm:pt modelId="{BA928EFA-C402-4DA0-AE99-2CA30DA76F67}" type="pres">
      <dgm:prSet presAssocID="{6B490512-9A07-4783-B0B9-090461594531}" presName="childShape" presStyleCnt="0"/>
      <dgm:spPr/>
    </dgm:pt>
  </dgm:ptLst>
  <dgm:cxnLst>
    <dgm:cxn modelId="{8F545667-16A6-47AF-9736-0129519A4BFB}" type="presOf" srcId="{6B490512-9A07-4783-B0B9-090461594531}" destId="{CD49C123-684E-4DC1-9DA6-DDAF82ADA506}" srcOrd="0" destOrd="0" presId="urn:microsoft.com/office/officeart/2005/8/layout/hierarchy3"/>
    <dgm:cxn modelId="{67891FAE-9E9B-4679-B17F-9F4348BD149C}" type="presOf" srcId="{5CD24E40-1CD9-4A81-9693-FE227BF5663D}" destId="{2402594D-0E76-4C71-AD2C-2AD43BD0D66F}" srcOrd="0" destOrd="0" presId="urn:microsoft.com/office/officeart/2005/8/layout/hierarchy3"/>
    <dgm:cxn modelId="{CEDAE022-4576-493C-B242-BDBC38B475A2}" srcId="{5CD24E40-1CD9-4A81-9693-FE227BF5663D}" destId="{6B490512-9A07-4783-B0B9-090461594531}" srcOrd="0" destOrd="0" parTransId="{14F04C31-CF17-4791-9AD8-FD7496E9AD65}" sibTransId="{A8FF93C7-261A-4060-993D-BA7211D808C0}"/>
    <dgm:cxn modelId="{BCC01C9A-6254-4A4A-9E37-28203AA26C16}" type="presOf" srcId="{6B490512-9A07-4783-B0B9-090461594531}" destId="{BD7D38F2-8EAB-488A-BFB3-FEDECF6E8F48}" srcOrd="1" destOrd="0" presId="urn:microsoft.com/office/officeart/2005/8/layout/hierarchy3"/>
    <dgm:cxn modelId="{1D16B15B-1EE4-43BF-82A6-6EFCB54C5CFF}" type="presParOf" srcId="{2402594D-0E76-4C71-AD2C-2AD43BD0D66F}" destId="{C623BFC3-8556-436C-8451-A795BE1A313D}" srcOrd="0" destOrd="0" presId="urn:microsoft.com/office/officeart/2005/8/layout/hierarchy3"/>
    <dgm:cxn modelId="{2220205A-9618-48A0-9EE8-8141CB2B6C63}" type="presParOf" srcId="{C623BFC3-8556-436C-8451-A795BE1A313D}" destId="{F469D2EA-18CA-4A3E-8B21-C53007621EA3}" srcOrd="0" destOrd="0" presId="urn:microsoft.com/office/officeart/2005/8/layout/hierarchy3"/>
    <dgm:cxn modelId="{8DFFC0C7-B441-4AA6-87F7-949B3D916246}" type="presParOf" srcId="{F469D2EA-18CA-4A3E-8B21-C53007621EA3}" destId="{CD49C123-684E-4DC1-9DA6-DDAF82ADA506}" srcOrd="0" destOrd="0" presId="urn:microsoft.com/office/officeart/2005/8/layout/hierarchy3"/>
    <dgm:cxn modelId="{449516F7-1BFC-4AB4-A4F8-02AE0C5B1BC0}" type="presParOf" srcId="{F469D2EA-18CA-4A3E-8B21-C53007621EA3}" destId="{BD7D38F2-8EAB-488A-BFB3-FEDECF6E8F48}" srcOrd="1" destOrd="0" presId="urn:microsoft.com/office/officeart/2005/8/layout/hierarchy3"/>
    <dgm:cxn modelId="{FDF2003E-93D0-4585-A357-4E424B99DD06}" type="presParOf" srcId="{C623BFC3-8556-436C-8451-A795BE1A313D}" destId="{BA928EFA-C402-4DA0-AE99-2CA30DA76F67}"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BB56AD-D3DD-4FE8-A236-520347420C50}">
      <dsp:nvSpPr>
        <dsp:cNvPr id="0" name=""/>
        <dsp:cNvSpPr/>
      </dsp:nvSpPr>
      <dsp:spPr>
        <a:xfrm>
          <a:off x="2434544" y="278"/>
          <a:ext cx="6932889" cy="1388566"/>
        </a:xfrm>
        <a:prstGeom prst="roundRect">
          <a:avLst>
            <a:gd name="adj" fmla="val 10000"/>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0965" tIns="67310" rIns="100965" bIns="67310" numCol="1" spcCol="1270" anchor="ctr" anchorCtr="0">
          <a:noAutofit/>
        </a:bodyPr>
        <a:lstStyle/>
        <a:p>
          <a:pPr lvl="0" algn="ctr" defTabSz="2355850">
            <a:lnSpc>
              <a:spcPct val="90000"/>
            </a:lnSpc>
            <a:spcBef>
              <a:spcPct val="0"/>
            </a:spcBef>
            <a:spcAft>
              <a:spcPct val="35000"/>
            </a:spcAft>
          </a:pPr>
          <a:r>
            <a:rPr lang="pt-BR" sz="5300" b="1" kern="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ARTIGO CIENTÍFICO</a:t>
          </a:r>
        </a:p>
      </dsp:txBody>
      <dsp:txXfrm>
        <a:off x="2475214" y="40948"/>
        <a:ext cx="6851549" cy="1307226"/>
      </dsp:txXfrm>
    </dsp:sp>
    <dsp:sp modelId="{8C6F0DCF-2FB3-4C96-B4C1-1662CC472318}">
      <dsp:nvSpPr>
        <dsp:cNvPr id="0" name=""/>
        <dsp:cNvSpPr/>
      </dsp:nvSpPr>
      <dsp:spPr>
        <a:xfrm>
          <a:off x="3127833" y="1388844"/>
          <a:ext cx="693288" cy="1041424"/>
        </a:xfrm>
        <a:custGeom>
          <a:avLst/>
          <a:gdLst/>
          <a:ahLst/>
          <a:cxnLst/>
          <a:rect l="0" t="0" r="0" b="0"/>
          <a:pathLst>
            <a:path>
              <a:moveTo>
                <a:pt x="0" y="0"/>
              </a:moveTo>
              <a:lnTo>
                <a:pt x="0" y="1041424"/>
              </a:lnTo>
              <a:lnTo>
                <a:pt x="693288" y="1041424"/>
              </a:lnTo>
            </a:path>
          </a:pathLst>
        </a:custGeom>
        <a:noFill/>
        <a:ln w="15875" cap="flat" cmpd="sng" algn="ctr">
          <a:solidFill>
            <a:schemeClr val="dk2">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D6540D5-3351-4215-8A61-9F5A5C89B94B}">
      <dsp:nvSpPr>
        <dsp:cNvPr id="0" name=""/>
        <dsp:cNvSpPr/>
      </dsp:nvSpPr>
      <dsp:spPr>
        <a:xfrm>
          <a:off x="3821122" y="1735985"/>
          <a:ext cx="5936331" cy="1388566"/>
        </a:xfrm>
        <a:prstGeom prst="roundRect">
          <a:avLst>
            <a:gd name="adj" fmla="val 10000"/>
          </a:avLst>
        </a:prstGeom>
        <a:solidFill>
          <a:schemeClr val="lt2">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pt-BR" sz="2000" b="1" kern="1200" dirty="0">
              <a:latin typeface="Arial" panose="020B0604020202020204" pitchFamily="34" charset="0"/>
              <a:cs typeface="Arial" panose="020B0604020202020204" pitchFamily="34" charset="0"/>
            </a:rPr>
            <a:t>dentre os gêneros produzidos com a finalidade de divulgar conhecimento, o mais curto, de caráter investigativo, é o artigo científico</a:t>
          </a:r>
        </a:p>
      </dsp:txBody>
      <dsp:txXfrm>
        <a:off x="3861792" y="1776655"/>
        <a:ext cx="5854991" cy="1307226"/>
      </dsp:txXfrm>
    </dsp:sp>
    <dsp:sp modelId="{36578EF0-BA35-423F-9361-CD23499ACB62}">
      <dsp:nvSpPr>
        <dsp:cNvPr id="0" name=""/>
        <dsp:cNvSpPr/>
      </dsp:nvSpPr>
      <dsp:spPr>
        <a:xfrm>
          <a:off x="3127833" y="1388844"/>
          <a:ext cx="693288" cy="2777132"/>
        </a:xfrm>
        <a:custGeom>
          <a:avLst/>
          <a:gdLst/>
          <a:ahLst/>
          <a:cxnLst/>
          <a:rect l="0" t="0" r="0" b="0"/>
          <a:pathLst>
            <a:path>
              <a:moveTo>
                <a:pt x="0" y="0"/>
              </a:moveTo>
              <a:lnTo>
                <a:pt x="0" y="2777132"/>
              </a:lnTo>
              <a:lnTo>
                <a:pt x="693288" y="2777132"/>
              </a:lnTo>
            </a:path>
          </a:pathLst>
        </a:custGeom>
        <a:noFill/>
        <a:ln w="15875" cap="flat" cmpd="sng" algn="ctr">
          <a:solidFill>
            <a:schemeClr val="dk2">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869CBB96-38CE-408B-9897-2274D75CF482}">
      <dsp:nvSpPr>
        <dsp:cNvPr id="0" name=""/>
        <dsp:cNvSpPr/>
      </dsp:nvSpPr>
      <dsp:spPr>
        <a:xfrm>
          <a:off x="3821122" y="3471693"/>
          <a:ext cx="5921068" cy="1388566"/>
        </a:xfrm>
        <a:prstGeom prst="roundRect">
          <a:avLst>
            <a:gd name="adj" fmla="val 10000"/>
          </a:avLst>
        </a:prstGeom>
        <a:solidFill>
          <a:schemeClr val="lt2">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pt-BR" sz="2000" b="1" kern="1200" dirty="0">
              <a:latin typeface="Arial" panose="020B0604020202020204" pitchFamily="34" charset="0"/>
              <a:cs typeface="Arial" panose="020B0604020202020204" pitchFamily="34" charset="0"/>
            </a:rPr>
            <a:t>os artigos são textos curtos (entre 10 e 20 páginas, aproximadamente) completos, que tratam de uma questão científica</a:t>
          </a:r>
        </a:p>
      </dsp:txBody>
      <dsp:txXfrm>
        <a:off x="3861792" y="3512363"/>
        <a:ext cx="5839728" cy="1307226"/>
      </dsp:txXfrm>
    </dsp:sp>
    <dsp:sp modelId="{62FC12A5-E138-4884-AD81-0521CAF4CE91}">
      <dsp:nvSpPr>
        <dsp:cNvPr id="0" name=""/>
        <dsp:cNvSpPr/>
      </dsp:nvSpPr>
      <dsp:spPr>
        <a:xfrm>
          <a:off x="3127833" y="1388844"/>
          <a:ext cx="693288" cy="4512840"/>
        </a:xfrm>
        <a:custGeom>
          <a:avLst/>
          <a:gdLst/>
          <a:ahLst/>
          <a:cxnLst/>
          <a:rect l="0" t="0" r="0" b="0"/>
          <a:pathLst>
            <a:path>
              <a:moveTo>
                <a:pt x="0" y="0"/>
              </a:moveTo>
              <a:lnTo>
                <a:pt x="0" y="4512840"/>
              </a:lnTo>
              <a:lnTo>
                <a:pt x="693288" y="4512840"/>
              </a:lnTo>
            </a:path>
          </a:pathLst>
        </a:custGeom>
        <a:noFill/>
        <a:ln w="15875" cap="flat" cmpd="sng" algn="ctr">
          <a:solidFill>
            <a:schemeClr val="dk2">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6562A4A1-8BCA-4C02-A491-005205142D58}">
      <dsp:nvSpPr>
        <dsp:cNvPr id="0" name=""/>
        <dsp:cNvSpPr/>
      </dsp:nvSpPr>
      <dsp:spPr>
        <a:xfrm>
          <a:off x="3821122" y="5207401"/>
          <a:ext cx="5905805" cy="1388566"/>
        </a:xfrm>
        <a:prstGeom prst="roundRect">
          <a:avLst>
            <a:gd name="adj" fmla="val 10000"/>
          </a:avLst>
        </a:prstGeom>
        <a:solidFill>
          <a:schemeClr val="lt2">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pt-BR" sz="2000" b="1" kern="1200" dirty="0">
              <a:latin typeface="Arial" panose="020B0604020202020204" pitchFamily="34" charset="0"/>
              <a:cs typeface="Arial" panose="020B0604020202020204" pitchFamily="34" charset="0"/>
            </a:rPr>
            <a:t>apresentam o resultado de um estudo ou de uma pesquisa, seja documental, bibliográfica ou de campo</a:t>
          </a:r>
        </a:p>
      </dsp:txBody>
      <dsp:txXfrm>
        <a:off x="3861792" y="5248071"/>
        <a:ext cx="5824465" cy="13072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2FF187-86A2-4881-8597-86DED9000B21}">
      <dsp:nvSpPr>
        <dsp:cNvPr id="0" name=""/>
        <dsp:cNvSpPr/>
      </dsp:nvSpPr>
      <dsp:spPr>
        <a:xfrm>
          <a:off x="5542359" y="3429000"/>
          <a:ext cx="1107281" cy="2380654"/>
        </a:xfrm>
        <a:custGeom>
          <a:avLst/>
          <a:gdLst/>
          <a:ahLst/>
          <a:cxnLst/>
          <a:rect l="0" t="0" r="0" b="0"/>
          <a:pathLst>
            <a:path>
              <a:moveTo>
                <a:pt x="0" y="0"/>
              </a:moveTo>
              <a:lnTo>
                <a:pt x="553640" y="0"/>
              </a:lnTo>
              <a:lnTo>
                <a:pt x="553640" y="2380654"/>
              </a:lnTo>
              <a:lnTo>
                <a:pt x="1107281" y="2380654"/>
              </a:lnTo>
            </a:path>
          </a:pathLst>
        </a:custGeom>
        <a:noFill/>
        <a:ln w="15875"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4D5DB04C-7D14-4FCC-818B-54074FCEC15C}">
      <dsp:nvSpPr>
        <dsp:cNvPr id="0" name=""/>
        <dsp:cNvSpPr/>
      </dsp:nvSpPr>
      <dsp:spPr>
        <a:xfrm>
          <a:off x="5542359" y="3383280"/>
          <a:ext cx="1107281" cy="91440"/>
        </a:xfrm>
        <a:custGeom>
          <a:avLst/>
          <a:gdLst/>
          <a:ahLst/>
          <a:cxnLst/>
          <a:rect l="0" t="0" r="0" b="0"/>
          <a:pathLst>
            <a:path>
              <a:moveTo>
                <a:pt x="0" y="45720"/>
              </a:moveTo>
              <a:lnTo>
                <a:pt x="1107281" y="45720"/>
              </a:lnTo>
            </a:path>
          </a:pathLst>
        </a:custGeom>
        <a:noFill/>
        <a:ln w="15875"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FF9EF148-0955-41E2-884C-BA70650FF311}">
      <dsp:nvSpPr>
        <dsp:cNvPr id="0" name=""/>
        <dsp:cNvSpPr/>
      </dsp:nvSpPr>
      <dsp:spPr>
        <a:xfrm>
          <a:off x="5542359" y="1048345"/>
          <a:ext cx="1107281" cy="2380654"/>
        </a:xfrm>
        <a:custGeom>
          <a:avLst/>
          <a:gdLst/>
          <a:ahLst/>
          <a:cxnLst/>
          <a:rect l="0" t="0" r="0" b="0"/>
          <a:pathLst>
            <a:path>
              <a:moveTo>
                <a:pt x="0" y="2380654"/>
              </a:moveTo>
              <a:lnTo>
                <a:pt x="553640" y="2380654"/>
              </a:lnTo>
              <a:lnTo>
                <a:pt x="553640" y="0"/>
              </a:lnTo>
              <a:lnTo>
                <a:pt x="1107281" y="0"/>
              </a:lnTo>
            </a:path>
          </a:pathLst>
        </a:custGeom>
        <a:noFill/>
        <a:ln w="15875"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81257A69-6734-454D-B9FB-99519A5DA17A}">
      <dsp:nvSpPr>
        <dsp:cNvPr id="0" name=""/>
        <dsp:cNvSpPr/>
      </dsp:nvSpPr>
      <dsp:spPr>
        <a:xfrm>
          <a:off x="5953" y="2584698"/>
          <a:ext cx="5536406" cy="1688603"/>
        </a:xfrm>
        <a:prstGeom prst="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pt-BR" sz="3600" b="1" kern="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os artigos científicos</a:t>
          </a:r>
        </a:p>
      </dsp:txBody>
      <dsp:txXfrm>
        <a:off x="5953" y="2584698"/>
        <a:ext cx="5536406" cy="1688603"/>
      </dsp:txXfrm>
    </dsp:sp>
    <dsp:sp modelId="{3235AAD8-CB9D-40F4-BC37-9EF25E2B507F}">
      <dsp:nvSpPr>
        <dsp:cNvPr id="0" name=""/>
        <dsp:cNvSpPr/>
      </dsp:nvSpPr>
      <dsp:spPr>
        <a:xfrm>
          <a:off x="6649640" y="204043"/>
          <a:ext cx="5536406" cy="1688603"/>
        </a:xfrm>
        <a:prstGeom prst="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pt-BR" sz="2100" b="1" kern="1200" dirty="0">
              <a:latin typeface="Arial" panose="020B0604020202020204" pitchFamily="34" charset="0"/>
              <a:cs typeface="Arial" panose="020B0604020202020204" pitchFamily="34" charset="0"/>
            </a:rPr>
            <a:t>são elaborados após uma pesquisa e para apresentação em eventos de natureza técnica, científica ou acadêmica, e visam uma publicação</a:t>
          </a:r>
        </a:p>
      </dsp:txBody>
      <dsp:txXfrm>
        <a:off x="6649640" y="204043"/>
        <a:ext cx="5536406" cy="1688603"/>
      </dsp:txXfrm>
    </dsp:sp>
    <dsp:sp modelId="{35A5BF32-2577-4B87-AFE7-17EC0CA94E62}">
      <dsp:nvSpPr>
        <dsp:cNvPr id="0" name=""/>
        <dsp:cNvSpPr/>
      </dsp:nvSpPr>
      <dsp:spPr>
        <a:xfrm>
          <a:off x="6649640" y="2584698"/>
          <a:ext cx="5536406" cy="1688603"/>
        </a:xfrm>
        <a:prstGeom prst="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pt-BR" sz="2100" b="1" kern="1200" dirty="0">
              <a:latin typeface="Arial" panose="020B0604020202020204" pitchFamily="34" charset="0"/>
              <a:cs typeface="Arial" panose="020B0604020202020204" pitchFamily="34" charset="0"/>
            </a:rPr>
            <a:t>são mais comuns na rotina de estudantes universitários e daqueles que participam de pesquisas de iniciação científica, primeiro passo para a formação do pesquisador</a:t>
          </a:r>
        </a:p>
      </dsp:txBody>
      <dsp:txXfrm>
        <a:off x="6649640" y="2584698"/>
        <a:ext cx="5536406" cy="1688603"/>
      </dsp:txXfrm>
    </dsp:sp>
    <dsp:sp modelId="{3BE832A8-89C2-4276-93A1-D08030486D9F}">
      <dsp:nvSpPr>
        <dsp:cNvPr id="0" name=""/>
        <dsp:cNvSpPr/>
      </dsp:nvSpPr>
      <dsp:spPr>
        <a:xfrm>
          <a:off x="6649640" y="4965352"/>
          <a:ext cx="5536406" cy="1688603"/>
        </a:xfrm>
        <a:prstGeom prst="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pt-BR" sz="2100" b="1" kern="1200" dirty="0">
              <a:latin typeface="Arial" panose="020B0604020202020204" pitchFamily="34" charset="0"/>
              <a:cs typeface="Arial" panose="020B0604020202020204" pitchFamily="34" charset="0"/>
            </a:rPr>
            <a:t>a publicação desses estudos permite a divulgação científica produzida pelo pesquisador/autor, e, mediante a descrição da metodologia empregada na realização da pesquisa e da descrição dos resultados obtidos, que o leitor repita a experiência</a:t>
          </a:r>
        </a:p>
      </dsp:txBody>
      <dsp:txXfrm>
        <a:off x="6649640" y="4965352"/>
        <a:ext cx="5536406" cy="16886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5F7A74-9228-4C49-BE60-BBA334D33295}">
      <dsp:nvSpPr>
        <dsp:cNvPr id="0" name=""/>
        <dsp:cNvSpPr/>
      </dsp:nvSpPr>
      <dsp:spPr>
        <a:xfrm>
          <a:off x="1970" y="1562"/>
          <a:ext cx="12188059" cy="3264916"/>
        </a:xfrm>
        <a:prstGeom prst="roundRect">
          <a:avLst>
            <a:gd name="adj" fmla="val 1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pt-BR" sz="6500" b="1" kern="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introdução</a:t>
          </a:r>
        </a:p>
      </dsp:txBody>
      <dsp:txXfrm>
        <a:off x="97596" y="97188"/>
        <a:ext cx="11996807" cy="3073664"/>
      </dsp:txXfrm>
    </dsp:sp>
    <dsp:sp modelId="{F2D5B0B9-5F2C-477B-A893-F95DDB986DCB}">
      <dsp:nvSpPr>
        <dsp:cNvPr id="0" name=""/>
        <dsp:cNvSpPr/>
      </dsp:nvSpPr>
      <dsp:spPr>
        <a:xfrm>
          <a:off x="1970" y="3591520"/>
          <a:ext cx="2866429" cy="3264916"/>
        </a:xfrm>
        <a:prstGeom prst="roundRect">
          <a:avLst>
            <a:gd name="adj" fmla="val 1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pt-BR" sz="2600" b="1" kern="1200" dirty="0">
              <a:latin typeface="Arial" panose="020B0604020202020204" pitchFamily="34" charset="0"/>
              <a:cs typeface="Arial" panose="020B0604020202020204" pitchFamily="34" charset="0"/>
            </a:rPr>
            <a:t>a introdução se encontra o resumo de todas as ideias que orientaram o pensamento do autor</a:t>
          </a:r>
        </a:p>
      </dsp:txBody>
      <dsp:txXfrm>
        <a:off x="85925" y="3675475"/>
        <a:ext cx="2698519" cy="3097006"/>
      </dsp:txXfrm>
    </dsp:sp>
    <dsp:sp modelId="{23E4C2F6-23A5-4440-8ED6-7B35B7D3D5D0}">
      <dsp:nvSpPr>
        <dsp:cNvPr id="0" name=""/>
        <dsp:cNvSpPr/>
      </dsp:nvSpPr>
      <dsp:spPr>
        <a:xfrm>
          <a:off x="3109180" y="3591520"/>
          <a:ext cx="2866429" cy="3264916"/>
        </a:xfrm>
        <a:prstGeom prst="roundRect">
          <a:avLst>
            <a:gd name="adj" fmla="val 1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pt-BR" sz="2600" b="1" kern="1200" dirty="0">
              <a:latin typeface="Arial" panose="020B0604020202020204" pitchFamily="34" charset="0"/>
              <a:cs typeface="Arial" panose="020B0604020202020204" pitchFamily="34" charset="0"/>
            </a:rPr>
            <a:t>funciona como uma espécie de apresentação geral do texto para que o leitor se situe</a:t>
          </a:r>
        </a:p>
      </dsp:txBody>
      <dsp:txXfrm>
        <a:off x="3193135" y="3675475"/>
        <a:ext cx="2698519" cy="3097006"/>
      </dsp:txXfrm>
    </dsp:sp>
    <dsp:sp modelId="{BCB2CC6B-6835-4951-A4C0-76BB300251E6}">
      <dsp:nvSpPr>
        <dsp:cNvPr id="0" name=""/>
        <dsp:cNvSpPr/>
      </dsp:nvSpPr>
      <dsp:spPr>
        <a:xfrm>
          <a:off x="6216390" y="3591520"/>
          <a:ext cx="2866429" cy="3264916"/>
        </a:xfrm>
        <a:prstGeom prst="roundRect">
          <a:avLst>
            <a:gd name="adj" fmla="val 1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pt-BR" sz="2600" b="1" kern="1200">
              <a:latin typeface="Arial" panose="020B0604020202020204" pitchFamily="34" charset="0"/>
              <a:cs typeface="Arial" panose="020B0604020202020204" pitchFamily="34" charset="0"/>
            </a:rPr>
            <a:t>deve-se definir o tema, mostrar o problema, despertar o interesse e decompor os elementos gerais do texto</a:t>
          </a:r>
        </a:p>
      </dsp:txBody>
      <dsp:txXfrm>
        <a:off x="6300345" y="3675475"/>
        <a:ext cx="2698519" cy="3097006"/>
      </dsp:txXfrm>
    </dsp:sp>
    <dsp:sp modelId="{14EE9319-8B60-4E81-A456-4639C20E5B65}">
      <dsp:nvSpPr>
        <dsp:cNvPr id="0" name=""/>
        <dsp:cNvSpPr/>
      </dsp:nvSpPr>
      <dsp:spPr>
        <a:xfrm>
          <a:off x="9323599" y="3591520"/>
          <a:ext cx="2866429" cy="3264916"/>
        </a:xfrm>
        <a:prstGeom prst="roundRect">
          <a:avLst>
            <a:gd name="adj" fmla="val 1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pt-BR" sz="2600" b="1" kern="1200" dirty="0">
              <a:latin typeface="Arial" panose="020B0604020202020204" pitchFamily="34" charset="0"/>
              <a:cs typeface="Arial" panose="020B0604020202020204" pitchFamily="34" charset="0"/>
            </a:rPr>
            <a:t>é preciso ser claro e conciso, de forma que não gere problemas de compreensão para o leitor</a:t>
          </a:r>
        </a:p>
      </dsp:txBody>
      <dsp:txXfrm>
        <a:off x="9407554" y="3675475"/>
        <a:ext cx="2698519" cy="30970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2B55B6-4FC3-43C0-AE3A-97350C991029}">
      <dsp:nvSpPr>
        <dsp:cNvPr id="0" name=""/>
        <dsp:cNvSpPr/>
      </dsp:nvSpPr>
      <dsp:spPr>
        <a:xfrm>
          <a:off x="4500" y="952"/>
          <a:ext cx="12182998" cy="2143125"/>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pt-BR" sz="6500" b="1" kern="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desenvolvimento</a:t>
          </a:r>
        </a:p>
      </dsp:txBody>
      <dsp:txXfrm>
        <a:off x="67270" y="63722"/>
        <a:ext cx="12057458" cy="2017585"/>
      </dsp:txXfrm>
    </dsp:sp>
    <dsp:sp modelId="{8295344F-2A0F-42B1-A1B5-B657B625F7C7}">
      <dsp:nvSpPr>
        <dsp:cNvPr id="0" name=""/>
        <dsp:cNvSpPr/>
      </dsp:nvSpPr>
      <dsp:spPr>
        <a:xfrm>
          <a:off x="4500" y="2357437"/>
          <a:ext cx="5845968" cy="2143125"/>
        </a:xfrm>
        <a:prstGeom prst="roundRect">
          <a:avLst>
            <a:gd name="adj" fmla="val 1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b="1" kern="1200" dirty="0">
              <a:latin typeface="Arial" panose="020B0604020202020204" pitchFamily="34" charset="0"/>
              <a:cs typeface="Arial" panose="020B0604020202020204" pitchFamily="34" charset="0"/>
            </a:rPr>
            <a:t>o desenvolvimento apresenta o corpo da pesquisa</a:t>
          </a:r>
        </a:p>
      </dsp:txBody>
      <dsp:txXfrm>
        <a:off x="67270" y="2420207"/>
        <a:ext cx="5720428" cy="2017585"/>
      </dsp:txXfrm>
    </dsp:sp>
    <dsp:sp modelId="{08C7FCFD-9064-4B6A-B04C-A6582F554994}">
      <dsp:nvSpPr>
        <dsp:cNvPr id="0" name=""/>
        <dsp:cNvSpPr/>
      </dsp:nvSpPr>
      <dsp:spPr>
        <a:xfrm>
          <a:off x="4500" y="4713922"/>
          <a:ext cx="5845968" cy="2143125"/>
        </a:xfrm>
        <a:prstGeom prst="roundRect">
          <a:avLst>
            <a:gd name="adj" fmla="val 1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b="1" kern="1200">
              <a:latin typeface="Arial" panose="020B0604020202020204" pitchFamily="34" charset="0"/>
              <a:cs typeface="Arial" panose="020B0604020202020204" pitchFamily="34" charset="0"/>
            </a:rPr>
            <a:t>é no desenvolvimento que você vai demonstrar a sua reflexão sobre o tema</a:t>
          </a:r>
        </a:p>
      </dsp:txBody>
      <dsp:txXfrm>
        <a:off x="67270" y="4776692"/>
        <a:ext cx="5720428" cy="2017585"/>
      </dsp:txXfrm>
    </dsp:sp>
    <dsp:sp modelId="{666CE504-C846-496D-92C4-B61537516B41}">
      <dsp:nvSpPr>
        <dsp:cNvPr id="0" name=""/>
        <dsp:cNvSpPr/>
      </dsp:nvSpPr>
      <dsp:spPr>
        <a:xfrm>
          <a:off x="6341530" y="2357437"/>
          <a:ext cx="5845968" cy="2143125"/>
        </a:xfrm>
        <a:prstGeom prst="roundRect">
          <a:avLst>
            <a:gd name="adj" fmla="val 1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buFont typeface="Wingdings" panose="05000000000000000000" pitchFamily="2" charset="2"/>
            <a:buChar char="Ø"/>
          </a:pPr>
          <a:r>
            <a:rPr lang="pt-BR" sz="1700" b="1" kern="1200" dirty="0">
              <a:latin typeface="Arial" panose="020B0604020202020204" pitchFamily="34" charset="0"/>
              <a:cs typeface="Arial" panose="020B0604020202020204" pitchFamily="34" charset="0"/>
            </a:rPr>
            <a:t>define os conceitos que irá utilizar;</a:t>
          </a:r>
        </a:p>
        <a:p>
          <a:pPr lvl="0" algn="ctr" defTabSz="755650">
            <a:lnSpc>
              <a:spcPct val="90000"/>
            </a:lnSpc>
            <a:spcBef>
              <a:spcPct val="0"/>
            </a:spcBef>
            <a:spcAft>
              <a:spcPct val="35000"/>
            </a:spcAft>
            <a:buFont typeface="Arial" panose="020B0604020202020204" pitchFamily="34" charset="0"/>
            <a:buChar char="•"/>
          </a:pPr>
          <a:r>
            <a:rPr lang="pt-BR" sz="1700" b="1" kern="1200" dirty="0">
              <a:latin typeface="Arial" panose="020B0604020202020204" pitchFamily="34" charset="0"/>
              <a:cs typeface="Arial" panose="020B0604020202020204" pitchFamily="34" charset="0"/>
            </a:rPr>
            <a:t>demonstrar os conhecimentos teóricos que você adquiriu (caso de uma pesquisa bibliográfica);</a:t>
          </a:r>
        </a:p>
        <a:p>
          <a:pPr lvl="0" algn="ctr" defTabSz="755650">
            <a:lnSpc>
              <a:spcPct val="90000"/>
            </a:lnSpc>
            <a:spcBef>
              <a:spcPct val="0"/>
            </a:spcBef>
            <a:spcAft>
              <a:spcPct val="35000"/>
            </a:spcAft>
            <a:buFont typeface="Arial" panose="020B0604020202020204" pitchFamily="34" charset="0"/>
            <a:buChar char="•"/>
          </a:pPr>
          <a:r>
            <a:rPr lang="pt-BR" sz="1700" b="1" kern="1200" dirty="0">
              <a:latin typeface="Arial" panose="020B0604020202020204" pitchFamily="34" charset="0"/>
              <a:cs typeface="Arial" panose="020B0604020202020204" pitchFamily="34" charset="0"/>
            </a:rPr>
            <a:t> apresentar os sujeitos e o campo de estudo (no caso de uma pesquisa de campo) ou os documentos utilizados (no caso de uma pesquisa documental);</a:t>
          </a:r>
        </a:p>
        <a:p>
          <a:pPr lvl="0" algn="ctr" defTabSz="755650">
            <a:lnSpc>
              <a:spcPct val="90000"/>
            </a:lnSpc>
            <a:spcBef>
              <a:spcPct val="0"/>
            </a:spcBef>
            <a:spcAft>
              <a:spcPct val="35000"/>
            </a:spcAft>
            <a:buFont typeface="Arial" panose="020B0604020202020204" pitchFamily="34" charset="0"/>
            <a:buChar char="•"/>
          </a:pPr>
          <a:r>
            <a:rPr lang="pt-BR" sz="1700" b="1" kern="1200" dirty="0">
              <a:latin typeface="Arial" panose="020B0604020202020204" pitchFamily="34" charset="0"/>
              <a:cs typeface="Arial" panose="020B0604020202020204" pitchFamily="34" charset="0"/>
            </a:rPr>
            <a:t>demonstrar os resultados alcançados</a:t>
          </a:r>
        </a:p>
      </dsp:txBody>
      <dsp:txXfrm>
        <a:off x="6404300" y="2420207"/>
        <a:ext cx="5720428" cy="2017585"/>
      </dsp:txXfrm>
    </dsp:sp>
    <dsp:sp modelId="{F8197672-A44E-4192-BBBD-670F960D623D}">
      <dsp:nvSpPr>
        <dsp:cNvPr id="0" name=""/>
        <dsp:cNvSpPr/>
      </dsp:nvSpPr>
      <dsp:spPr>
        <a:xfrm>
          <a:off x="6341530" y="4713922"/>
          <a:ext cx="5845968" cy="2143125"/>
        </a:xfrm>
        <a:prstGeom prst="roundRect">
          <a:avLst>
            <a:gd name="adj" fmla="val 1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b="1" kern="1200" dirty="0">
              <a:latin typeface="Arial" panose="020B0604020202020204" pitchFamily="34" charset="0"/>
              <a:cs typeface="Arial" panose="020B0604020202020204" pitchFamily="34" charset="0"/>
            </a:rPr>
            <a:t>Só não coloque o título “Desenvolvimento”</a:t>
          </a:r>
        </a:p>
        <a:p>
          <a:pPr lvl="0" algn="ctr" defTabSz="755650">
            <a:lnSpc>
              <a:spcPct val="90000"/>
            </a:lnSpc>
            <a:spcBef>
              <a:spcPct val="0"/>
            </a:spcBef>
            <a:spcAft>
              <a:spcPct val="35000"/>
            </a:spcAft>
          </a:pPr>
          <a:r>
            <a:rPr lang="pt-BR" sz="1700" b="1" kern="1200" dirty="0">
              <a:latin typeface="Arial" panose="020B0604020202020204" pitchFamily="34" charset="0"/>
              <a:cs typeface="Arial" panose="020B0604020202020204" pitchFamily="34" charset="0"/>
            </a:rPr>
            <a:t>nessa parte de seu texto, você deve escolher títulos que digam respeito ao conteúdo de seu trabalho</a:t>
          </a:r>
        </a:p>
      </dsp:txBody>
      <dsp:txXfrm>
        <a:off x="6404300" y="4776692"/>
        <a:ext cx="5720428" cy="201758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A7AA81-B2DD-438A-8889-7061DE5FCE11}">
      <dsp:nvSpPr>
        <dsp:cNvPr id="0" name=""/>
        <dsp:cNvSpPr/>
      </dsp:nvSpPr>
      <dsp:spPr>
        <a:xfrm>
          <a:off x="5953" y="1562"/>
          <a:ext cx="12180093" cy="3264916"/>
        </a:xfrm>
        <a:prstGeom prst="roundRect">
          <a:avLst>
            <a:gd name="adj" fmla="val 10000"/>
          </a:avLst>
        </a:prstGeom>
        <a:solidFill>
          <a:schemeClr val="accent1">
            <a:shade val="6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pt-BR" sz="6500" b="1" kern="1200">
              <a:effectLst>
                <a:outerShdw blurRad="38100" dist="38100" dir="2700000" algn="tl">
                  <a:srgbClr val="000000">
                    <a:alpha val="43137"/>
                  </a:srgbClr>
                </a:outerShdw>
              </a:effectLst>
              <a:latin typeface="Arial" panose="020B0604020202020204" pitchFamily="34" charset="0"/>
              <a:cs typeface="Arial" panose="020B0604020202020204" pitchFamily="34" charset="0"/>
            </a:rPr>
            <a:t>CONSIDERAÇÕES FINAIS</a:t>
          </a:r>
        </a:p>
      </dsp:txBody>
      <dsp:txXfrm>
        <a:off x="101579" y="97188"/>
        <a:ext cx="11988841" cy="3073664"/>
      </dsp:txXfrm>
    </dsp:sp>
    <dsp:sp modelId="{6D9F1667-177B-477E-8D45-D388C7F610E2}">
      <dsp:nvSpPr>
        <dsp:cNvPr id="0" name=""/>
        <dsp:cNvSpPr/>
      </dsp:nvSpPr>
      <dsp:spPr>
        <a:xfrm>
          <a:off x="5953" y="3591520"/>
          <a:ext cx="12180093" cy="3264916"/>
        </a:xfrm>
        <a:prstGeom prst="roundRect">
          <a:avLst>
            <a:gd name="adj" fmla="val 10000"/>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pt-BR" sz="4400" b="1" kern="1200" dirty="0"/>
            <a:t>é uma retomada de todos os assuntos desenvolvidos ao longo do artigo, de forma a interligá-los e ainda apontar para as possibilidades de desenvolvimento daquela pesquisa</a:t>
          </a:r>
        </a:p>
      </dsp:txBody>
      <dsp:txXfrm>
        <a:off x="101579" y="3687146"/>
        <a:ext cx="11988841" cy="307366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881D2D-B517-4DA1-B0A2-851087100B97}">
      <dsp:nvSpPr>
        <dsp:cNvPr id="0" name=""/>
        <dsp:cNvSpPr/>
      </dsp:nvSpPr>
      <dsp:spPr>
        <a:xfrm>
          <a:off x="7887518" y="3428999"/>
          <a:ext cx="716607" cy="2311058"/>
        </a:xfrm>
        <a:custGeom>
          <a:avLst/>
          <a:gdLst/>
          <a:ahLst/>
          <a:cxnLst/>
          <a:rect l="0" t="0" r="0" b="0"/>
          <a:pathLst>
            <a:path>
              <a:moveTo>
                <a:pt x="0" y="0"/>
              </a:moveTo>
              <a:lnTo>
                <a:pt x="358303" y="0"/>
              </a:lnTo>
              <a:lnTo>
                <a:pt x="358303" y="2311058"/>
              </a:lnTo>
              <a:lnTo>
                <a:pt x="716607" y="2311058"/>
              </a:lnTo>
            </a:path>
          </a:pathLst>
        </a:custGeom>
        <a:noFill/>
        <a:ln w="15875"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EA3D697E-7518-4253-B2B6-E2863E4C57DA}">
      <dsp:nvSpPr>
        <dsp:cNvPr id="0" name=""/>
        <dsp:cNvSpPr/>
      </dsp:nvSpPr>
      <dsp:spPr>
        <a:xfrm>
          <a:off x="7887518" y="3428999"/>
          <a:ext cx="716607" cy="770352"/>
        </a:xfrm>
        <a:custGeom>
          <a:avLst/>
          <a:gdLst/>
          <a:ahLst/>
          <a:cxnLst/>
          <a:rect l="0" t="0" r="0" b="0"/>
          <a:pathLst>
            <a:path>
              <a:moveTo>
                <a:pt x="0" y="0"/>
              </a:moveTo>
              <a:lnTo>
                <a:pt x="358303" y="0"/>
              </a:lnTo>
              <a:lnTo>
                <a:pt x="358303" y="770352"/>
              </a:lnTo>
              <a:lnTo>
                <a:pt x="716607" y="770352"/>
              </a:lnTo>
            </a:path>
          </a:pathLst>
        </a:custGeom>
        <a:noFill/>
        <a:ln w="15875"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BF114175-D0CA-4252-9654-11663133781F}">
      <dsp:nvSpPr>
        <dsp:cNvPr id="0" name=""/>
        <dsp:cNvSpPr/>
      </dsp:nvSpPr>
      <dsp:spPr>
        <a:xfrm>
          <a:off x="7887518" y="2658646"/>
          <a:ext cx="716607" cy="770352"/>
        </a:xfrm>
        <a:custGeom>
          <a:avLst/>
          <a:gdLst/>
          <a:ahLst/>
          <a:cxnLst/>
          <a:rect l="0" t="0" r="0" b="0"/>
          <a:pathLst>
            <a:path>
              <a:moveTo>
                <a:pt x="0" y="770352"/>
              </a:moveTo>
              <a:lnTo>
                <a:pt x="358303" y="770352"/>
              </a:lnTo>
              <a:lnTo>
                <a:pt x="358303" y="0"/>
              </a:lnTo>
              <a:lnTo>
                <a:pt x="716607" y="0"/>
              </a:lnTo>
            </a:path>
          </a:pathLst>
        </a:custGeom>
        <a:noFill/>
        <a:ln w="15875"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EBAD36C1-8C9C-40CE-B9CA-DBEA6361DF59}">
      <dsp:nvSpPr>
        <dsp:cNvPr id="0" name=""/>
        <dsp:cNvSpPr/>
      </dsp:nvSpPr>
      <dsp:spPr>
        <a:xfrm>
          <a:off x="7887518" y="1117940"/>
          <a:ext cx="716607" cy="2311058"/>
        </a:xfrm>
        <a:custGeom>
          <a:avLst/>
          <a:gdLst/>
          <a:ahLst/>
          <a:cxnLst/>
          <a:rect l="0" t="0" r="0" b="0"/>
          <a:pathLst>
            <a:path>
              <a:moveTo>
                <a:pt x="0" y="2311058"/>
              </a:moveTo>
              <a:lnTo>
                <a:pt x="358303" y="2311058"/>
              </a:lnTo>
              <a:lnTo>
                <a:pt x="358303" y="0"/>
              </a:lnTo>
              <a:lnTo>
                <a:pt x="716607" y="0"/>
              </a:lnTo>
            </a:path>
          </a:pathLst>
        </a:custGeom>
        <a:noFill/>
        <a:ln w="15875"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83AD5EBA-183D-4D84-B9AE-D1923909B959}">
      <dsp:nvSpPr>
        <dsp:cNvPr id="0" name=""/>
        <dsp:cNvSpPr/>
      </dsp:nvSpPr>
      <dsp:spPr>
        <a:xfrm>
          <a:off x="3587874" y="3383279"/>
          <a:ext cx="716607" cy="91440"/>
        </a:xfrm>
        <a:custGeom>
          <a:avLst/>
          <a:gdLst/>
          <a:ahLst/>
          <a:cxnLst/>
          <a:rect l="0" t="0" r="0" b="0"/>
          <a:pathLst>
            <a:path>
              <a:moveTo>
                <a:pt x="0" y="45720"/>
              </a:moveTo>
              <a:lnTo>
                <a:pt x="716607" y="45720"/>
              </a:lnTo>
            </a:path>
          </a:pathLst>
        </a:custGeom>
        <a:noFill/>
        <a:ln w="15875" cap="flat" cmpd="sng" algn="ctr">
          <a:solidFill>
            <a:schemeClr val="accent2">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2B0B351F-E117-454D-AED7-A3B904CAE968}">
      <dsp:nvSpPr>
        <dsp:cNvPr id="0" name=""/>
        <dsp:cNvSpPr/>
      </dsp:nvSpPr>
      <dsp:spPr>
        <a:xfrm>
          <a:off x="4836" y="2882586"/>
          <a:ext cx="3583037" cy="1092826"/>
        </a:xfrm>
        <a:prstGeom prst="rect">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pt-BR" sz="2200" b="1" kern="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elementos </a:t>
          </a:r>
          <a:r>
            <a:rPr lang="pt-BR" sz="2200" b="1" kern="12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pré</a:t>
          </a:r>
          <a:r>
            <a:rPr lang="pt-BR" sz="2200" b="1" kern="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-textuais </a:t>
          </a:r>
        </a:p>
      </dsp:txBody>
      <dsp:txXfrm>
        <a:off x="4836" y="2882586"/>
        <a:ext cx="3583037" cy="1092826"/>
      </dsp:txXfrm>
    </dsp:sp>
    <dsp:sp modelId="{A2DDE24B-1B01-47A8-AE64-77184DB66A2B}">
      <dsp:nvSpPr>
        <dsp:cNvPr id="0" name=""/>
        <dsp:cNvSpPr/>
      </dsp:nvSpPr>
      <dsp:spPr>
        <a:xfrm>
          <a:off x="4304481" y="2882586"/>
          <a:ext cx="3583037" cy="1092826"/>
        </a:xfrm>
        <a:prstGeom prst="rect">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pt-BR" sz="2200" b="1" kern="1200" dirty="0">
              <a:latin typeface="Arial" panose="020B0604020202020204" pitchFamily="34" charset="0"/>
              <a:cs typeface="Arial" panose="020B0604020202020204" pitchFamily="34" charset="0"/>
            </a:rPr>
            <a:t>são os elementos que compõem a apresentação geral do artigo</a:t>
          </a:r>
        </a:p>
      </dsp:txBody>
      <dsp:txXfrm>
        <a:off x="4304481" y="2882586"/>
        <a:ext cx="3583037" cy="1092826"/>
      </dsp:txXfrm>
    </dsp:sp>
    <dsp:sp modelId="{A67D28A8-DC12-49B6-9D01-335B8436924F}">
      <dsp:nvSpPr>
        <dsp:cNvPr id="0" name=""/>
        <dsp:cNvSpPr/>
      </dsp:nvSpPr>
      <dsp:spPr>
        <a:xfrm>
          <a:off x="8604125" y="571527"/>
          <a:ext cx="3583037" cy="1092826"/>
        </a:xfrm>
        <a:prstGeom prst="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pt-BR" sz="2200" b="1" kern="1200" dirty="0">
              <a:latin typeface="Arial" panose="020B0604020202020204" pitchFamily="34" charset="0"/>
              <a:cs typeface="Arial" panose="020B0604020202020204" pitchFamily="34" charset="0"/>
            </a:rPr>
            <a:t>cabeçalho: título e subtítulo do trabalho </a:t>
          </a:r>
        </a:p>
      </dsp:txBody>
      <dsp:txXfrm>
        <a:off x="8604125" y="571527"/>
        <a:ext cx="3583037" cy="1092826"/>
      </dsp:txXfrm>
    </dsp:sp>
    <dsp:sp modelId="{185F977A-7BE1-45F2-AA33-00889EF1D6C4}">
      <dsp:nvSpPr>
        <dsp:cNvPr id="0" name=""/>
        <dsp:cNvSpPr/>
      </dsp:nvSpPr>
      <dsp:spPr>
        <a:xfrm>
          <a:off x="8604125" y="2112233"/>
          <a:ext cx="3583037" cy="1092826"/>
        </a:xfrm>
        <a:prstGeom prst="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pt-BR" sz="2200" b="1" kern="1200" dirty="0">
              <a:latin typeface="Arial" panose="020B0604020202020204" pitchFamily="34" charset="0"/>
              <a:cs typeface="Arial" panose="020B0604020202020204" pitchFamily="34" charset="0"/>
            </a:rPr>
            <a:t>autor(es) </a:t>
          </a:r>
        </a:p>
      </dsp:txBody>
      <dsp:txXfrm>
        <a:off x="8604125" y="2112233"/>
        <a:ext cx="3583037" cy="1092826"/>
      </dsp:txXfrm>
    </dsp:sp>
    <dsp:sp modelId="{DFD89EEB-BAA7-4B6C-B8C3-E1AE38E8908B}">
      <dsp:nvSpPr>
        <dsp:cNvPr id="0" name=""/>
        <dsp:cNvSpPr/>
      </dsp:nvSpPr>
      <dsp:spPr>
        <a:xfrm>
          <a:off x="8604125" y="3652939"/>
          <a:ext cx="3583037" cy="1092826"/>
        </a:xfrm>
        <a:prstGeom prst="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pt-BR" sz="2200" b="1" kern="1200" dirty="0">
              <a:latin typeface="Arial" panose="020B0604020202020204" pitchFamily="34" charset="0"/>
              <a:cs typeface="Arial" panose="020B0604020202020204" pitchFamily="34" charset="0"/>
            </a:rPr>
            <a:t>credenciais do(s) autor(es)</a:t>
          </a:r>
        </a:p>
      </dsp:txBody>
      <dsp:txXfrm>
        <a:off x="8604125" y="3652939"/>
        <a:ext cx="3583037" cy="1092826"/>
      </dsp:txXfrm>
    </dsp:sp>
    <dsp:sp modelId="{617A74B4-8860-4EA0-AD07-4E5BB79778AE}">
      <dsp:nvSpPr>
        <dsp:cNvPr id="0" name=""/>
        <dsp:cNvSpPr/>
      </dsp:nvSpPr>
      <dsp:spPr>
        <a:xfrm>
          <a:off x="8604125" y="5193645"/>
          <a:ext cx="3583037" cy="1092826"/>
        </a:xfrm>
        <a:prstGeom prst="rect">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pt-BR" sz="2200" b="1" kern="1200" dirty="0">
              <a:latin typeface="Arial" panose="020B0604020202020204" pitchFamily="34" charset="0"/>
              <a:cs typeface="Arial" panose="020B0604020202020204" pitchFamily="34" charset="0"/>
            </a:rPr>
            <a:t>local de atividades desses autores</a:t>
          </a:r>
        </a:p>
      </dsp:txBody>
      <dsp:txXfrm>
        <a:off x="8604125" y="5193645"/>
        <a:ext cx="3583037" cy="109282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C0648-D739-435A-BE2B-B149A8CF5F21}">
      <dsp:nvSpPr>
        <dsp:cNvPr id="0" name=""/>
        <dsp:cNvSpPr/>
      </dsp:nvSpPr>
      <dsp:spPr>
        <a:xfrm>
          <a:off x="1497485" y="2659566"/>
          <a:ext cx="3077733" cy="1538866"/>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pt-BR" sz="2000" b="1" kern="1200" dirty="0">
              <a:latin typeface="Arial" panose="020B0604020202020204" pitchFamily="34" charset="0"/>
              <a:cs typeface="Arial" panose="020B0604020202020204" pitchFamily="34" charset="0"/>
            </a:rPr>
            <a:t>é tudo o que vem após o corpo do texto</a:t>
          </a:r>
        </a:p>
      </dsp:txBody>
      <dsp:txXfrm>
        <a:off x="1542557" y="2704638"/>
        <a:ext cx="2987589" cy="1448722"/>
      </dsp:txXfrm>
    </dsp:sp>
    <dsp:sp modelId="{9374C5D1-204C-4F7E-A00E-8EF2DA17338A}">
      <dsp:nvSpPr>
        <dsp:cNvPr id="0" name=""/>
        <dsp:cNvSpPr/>
      </dsp:nvSpPr>
      <dsp:spPr>
        <a:xfrm rot="17692822">
          <a:off x="3727703" y="2081532"/>
          <a:ext cx="2926124" cy="40390"/>
        </a:xfrm>
        <a:custGeom>
          <a:avLst/>
          <a:gdLst/>
          <a:ahLst/>
          <a:cxnLst/>
          <a:rect l="0" t="0" r="0" b="0"/>
          <a:pathLst>
            <a:path>
              <a:moveTo>
                <a:pt x="0" y="20195"/>
              </a:moveTo>
              <a:lnTo>
                <a:pt x="2926124" y="20195"/>
              </a:lnTo>
            </a:path>
          </a:pathLst>
        </a:custGeom>
        <a:noFill/>
        <a:ln w="15875"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88950">
            <a:lnSpc>
              <a:spcPct val="90000"/>
            </a:lnSpc>
            <a:spcBef>
              <a:spcPct val="0"/>
            </a:spcBef>
            <a:spcAft>
              <a:spcPct val="35000"/>
            </a:spcAft>
          </a:pPr>
          <a:endParaRPr lang="pt-BR" sz="1100" kern="1200"/>
        </a:p>
      </dsp:txBody>
      <dsp:txXfrm>
        <a:off x="5117612" y="2028574"/>
        <a:ext cx="146306" cy="146306"/>
      </dsp:txXfrm>
    </dsp:sp>
    <dsp:sp modelId="{C9BBCFE0-B3A4-4C4E-9A5F-173335D7BF04}">
      <dsp:nvSpPr>
        <dsp:cNvPr id="0" name=""/>
        <dsp:cNvSpPr/>
      </dsp:nvSpPr>
      <dsp:spPr>
        <a:xfrm>
          <a:off x="5806312" y="5021"/>
          <a:ext cx="4583391" cy="1538866"/>
        </a:xfrm>
        <a:prstGeom prst="roundRect">
          <a:avLst>
            <a:gd name="adj" fmla="val 1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pt-BR" sz="2000" b="1" kern="1200" dirty="0">
              <a:latin typeface="Arial" panose="020B0604020202020204" pitchFamily="34" charset="0"/>
              <a:cs typeface="Arial" panose="020B0604020202020204" pitchFamily="34" charset="0"/>
            </a:rPr>
            <a:t>referências – com a listagem, de acordo com a ABNT, de tudo o que foi pesquisado para a elaboração do artigo: livros, </a:t>
          </a:r>
          <a:r>
            <a:rPr lang="pt-BR" sz="2000" b="1" kern="1200" dirty="0" err="1">
              <a:latin typeface="Arial" panose="020B0604020202020204" pitchFamily="34" charset="0"/>
              <a:cs typeface="Arial" panose="020B0604020202020204" pitchFamily="34" charset="0"/>
            </a:rPr>
            <a:t>cd-roms</a:t>
          </a:r>
          <a:r>
            <a:rPr lang="pt-BR" sz="2000" b="1" kern="1200" dirty="0">
              <a:latin typeface="Arial" panose="020B0604020202020204" pitchFamily="34" charset="0"/>
              <a:cs typeface="Arial" panose="020B0604020202020204" pitchFamily="34" charset="0"/>
            </a:rPr>
            <a:t>, sites </a:t>
          </a:r>
          <a:r>
            <a:rPr lang="pt-BR" sz="2000" b="1" kern="1200" dirty="0" err="1">
              <a:latin typeface="Arial" panose="020B0604020202020204" pitchFamily="34" charset="0"/>
              <a:cs typeface="Arial" panose="020B0604020202020204" pitchFamily="34" charset="0"/>
            </a:rPr>
            <a:t>etc</a:t>
          </a:r>
          <a:r>
            <a:rPr lang="pt-BR" sz="2000" b="1" kern="1200" dirty="0">
              <a:latin typeface="Arial" panose="020B0604020202020204" pitchFamily="34" charset="0"/>
              <a:cs typeface="Arial" panose="020B0604020202020204" pitchFamily="34" charset="0"/>
            </a:rPr>
            <a:t> </a:t>
          </a:r>
        </a:p>
      </dsp:txBody>
      <dsp:txXfrm>
        <a:off x="5851384" y="50093"/>
        <a:ext cx="4493247" cy="1448722"/>
      </dsp:txXfrm>
    </dsp:sp>
    <dsp:sp modelId="{3BEDE141-20D5-494B-9FE2-95ECF8447129}">
      <dsp:nvSpPr>
        <dsp:cNvPr id="0" name=""/>
        <dsp:cNvSpPr/>
      </dsp:nvSpPr>
      <dsp:spPr>
        <a:xfrm rot="19457599">
          <a:off x="4432717" y="2966380"/>
          <a:ext cx="1516096" cy="40390"/>
        </a:xfrm>
        <a:custGeom>
          <a:avLst/>
          <a:gdLst/>
          <a:ahLst/>
          <a:cxnLst/>
          <a:rect l="0" t="0" r="0" b="0"/>
          <a:pathLst>
            <a:path>
              <a:moveTo>
                <a:pt x="0" y="20195"/>
              </a:moveTo>
              <a:lnTo>
                <a:pt x="1516096" y="20195"/>
              </a:lnTo>
            </a:path>
          </a:pathLst>
        </a:custGeom>
        <a:noFill/>
        <a:ln w="15875"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pt-BR" sz="600" kern="1200"/>
        </a:p>
      </dsp:txBody>
      <dsp:txXfrm>
        <a:off x="5152863" y="2948673"/>
        <a:ext cx="75804" cy="75804"/>
      </dsp:txXfrm>
    </dsp:sp>
    <dsp:sp modelId="{9D4544D5-BFE2-436A-94E6-B5CB5AE09712}">
      <dsp:nvSpPr>
        <dsp:cNvPr id="0" name=""/>
        <dsp:cNvSpPr/>
      </dsp:nvSpPr>
      <dsp:spPr>
        <a:xfrm>
          <a:off x="5806312" y="1774718"/>
          <a:ext cx="4689419" cy="1538866"/>
        </a:xfrm>
        <a:prstGeom prst="roundRect">
          <a:avLst>
            <a:gd name="adj" fmla="val 1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pt-BR" sz="2000" b="1" kern="1200" dirty="0">
              <a:latin typeface="Arial" panose="020B0604020202020204" pitchFamily="34" charset="0"/>
              <a:cs typeface="Arial" panose="020B0604020202020204" pitchFamily="34" charset="0"/>
            </a:rPr>
            <a:t>apêndices ou anexos (quando houver necessidade) - documentos a que o autor faça referência ao longo do artigo e cuja leitura pode ser importante para o leitor</a:t>
          </a:r>
        </a:p>
      </dsp:txBody>
      <dsp:txXfrm>
        <a:off x="5851384" y="1819790"/>
        <a:ext cx="4599275" cy="1448722"/>
      </dsp:txXfrm>
    </dsp:sp>
    <dsp:sp modelId="{CBBEBCB5-4D34-4C20-BE3C-89C32E4F3DED}">
      <dsp:nvSpPr>
        <dsp:cNvPr id="0" name=""/>
        <dsp:cNvSpPr/>
      </dsp:nvSpPr>
      <dsp:spPr>
        <a:xfrm rot="2142401">
          <a:off x="4432717" y="3851229"/>
          <a:ext cx="1516096" cy="40390"/>
        </a:xfrm>
        <a:custGeom>
          <a:avLst/>
          <a:gdLst/>
          <a:ahLst/>
          <a:cxnLst/>
          <a:rect l="0" t="0" r="0" b="0"/>
          <a:pathLst>
            <a:path>
              <a:moveTo>
                <a:pt x="0" y="20195"/>
              </a:moveTo>
              <a:lnTo>
                <a:pt x="1516096" y="20195"/>
              </a:lnTo>
            </a:path>
          </a:pathLst>
        </a:custGeom>
        <a:noFill/>
        <a:ln w="15875"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pt-BR" sz="600" kern="1200"/>
        </a:p>
      </dsp:txBody>
      <dsp:txXfrm>
        <a:off x="5152863" y="3833521"/>
        <a:ext cx="75804" cy="75804"/>
      </dsp:txXfrm>
    </dsp:sp>
    <dsp:sp modelId="{5EE0F62C-2F2C-485F-B2F0-6F5193AB476E}">
      <dsp:nvSpPr>
        <dsp:cNvPr id="0" name=""/>
        <dsp:cNvSpPr/>
      </dsp:nvSpPr>
      <dsp:spPr>
        <a:xfrm>
          <a:off x="5806312" y="3544415"/>
          <a:ext cx="3915708" cy="1538866"/>
        </a:xfrm>
        <a:prstGeom prst="roundRect">
          <a:avLst>
            <a:gd name="adj" fmla="val 1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pt-BR" sz="2000" b="1" kern="1200" dirty="0">
              <a:latin typeface="Arial" panose="020B0604020202020204" pitchFamily="34" charset="0"/>
              <a:cs typeface="Arial" panose="020B0604020202020204" pitchFamily="34" charset="0"/>
            </a:rPr>
            <a:t>agradecimentos (opcional)</a:t>
          </a:r>
        </a:p>
      </dsp:txBody>
      <dsp:txXfrm>
        <a:off x="5851384" y="3589487"/>
        <a:ext cx="3825564" cy="1448722"/>
      </dsp:txXfrm>
    </dsp:sp>
    <dsp:sp modelId="{A78A1FEE-90A3-4D8B-A0A5-0582189781CA}">
      <dsp:nvSpPr>
        <dsp:cNvPr id="0" name=""/>
        <dsp:cNvSpPr/>
      </dsp:nvSpPr>
      <dsp:spPr>
        <a:xfrm rot="3907178">
          <a:off x="3727703" y="4736077"/>
          <a:ext cx="2926124" cy="40390"/>
        </a:xfrm>
        <a:custGeom>
          <a:avLst/>
          <a:gdLst/>
          <a:ahLst/>
          <a:cxnLst/>
          <a:rect l="0" t="0" r="0" b="0"/>
          <a:pathLst>
            <a:path>
              <a:moveTo>
                <a:pt x="0" y="20195"/>
              </a:moveTo>
              <a:lnTo>
                <a:pt x="2926124" y="20195"/>
              </a:lnTo>
            </a:path>
          </a:pathLst>
        </a:custGeom>
        <a:noFill/>
        <a:ln w="15875" cap="flat"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88950">
            <a:lnSpc>
              <a:spcPct val="90000"/>
            </a:lnSpc>
            <a:spcBef>
              <a:spcPct val="0"/>
            </a:spcBef>
            <a:spcAft>
              <a:spcPct val="35000"/>
            </a:spcAft>
          </a:pPr>
          <a:endParaRPr lang="pt-BR" sz="1100" kern="1200"/>
        </a:p>
      </dsp:txBody>
      <dsp:txXfrm>
        <a:off x="5117612" y="4683119"/>
        <a:ext cx="146306" cy="146306"/>
      </dsp:txXfrm>
    </dsp:sp>
    <dsp:sp modelId="{5E2DBFFE-2048-4EE4-8F3C-97D0379911F6}">
      <dsp:nvSpPr>
        <dsp:cNvPr id="0" name=""/>
        <dsp:cNvSpPr/>
      </dsp:nvSpPr>
      <dsp:spPr>
        <a:xfrm>
          <a:off x="5806312" y="5314111"/>
          <a:ext cx="4180731" cy="1538866"/>
        </a:xfrm>
        <a:prstGeom prst="roundRect">
          <a:avLst>
            <a:gd name="adj" fmla="val 1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pt-BR" sz="2000" b="1" kern="1200" dirty="0">
              <a:latin typeface="Arial" panose="020B0604020202020204" pitchFamily="34" charset="0"/>
              <a:cs typeface="Arial" panose="020B0604020202020204" pitchFamily="34" charset="0"/>
            </a:rPr>
            <a:t>data (local, mês e ano de elaboração do texto) </a:t>
          </a:r>
        </a:p>
      </dsp:txBody>
      <dsp:txXfrm>
        <a:off x="5851384" y="5359183"/>
        <a:ext cx="4090587" cy="144872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9C123-684E-4DC1-9DA6-DDAF82ADA506}">
      <dsp:nvSpPr>
        <dsp:cNvPr id="0" name=""/>
        <dsp:cNvSpPr/>
      </dsp:nvSpPr>
      <dsp:spPr>
        <a:xfrm>
          <a:off x="424065" y="1158"/>
          <a:ext cx="10588494" cy="2356570"/>
        </a:xfrm>
        <a:prstGeom prst="roundRect">
          <a:avLst>
            <a:gd name="adj" fmla="val 10000"/>
          </a:avLst>
        </a:prstGeom>
        <a:solidFill>
          <a:schemeClr val="dk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3825" tIns="82550" rIns="123825" bIns="82550" numCol="1" spcCol="1270" anchor="ctr" anchorCtr="0">
          <a:noAutofit/>
        </a:bodyPr>
        <a:lstStyle/>
        <a:p>
          <a:pPr lvl="0" algn="ctr" defTabSz="2889250">
            <a:lnSpc>
              <a:spcPct val="90000"/>
            </a:lnSpc>
            <a:spcBef>
              <a:spcPct val="0"/>
            </a:spcBef>
            <a:spcAft>
              <a:spcPct val="35000"/>
            </a:spcAft>
          </a:pPr>
          <a:r>
            <a:rPr lang="pt-BR" sz="6500" b="1" kern="1200">
              <a:effectLst>
                <a:outerShdw blurRad="38100" dist="38100" dir="2700000" algn="tl">
                  <a:srgbClr val="000000">
                    <a:alpha val="43137"/>
                  </a:srgbClr>
                </a:outerShdw>
              </a:effectLst>
              <a:latin typeface="Arial" panose="020B0604020202020204" pitchFamily="34" charset="0"/>
              <a:cs typeface="Arial" panose="020B0604020202020204" pitchFamily="34" charset="0"/>
            </a:rPr>
            <a:t>ARTIGO CIENTÍFICO</a:t>
          </a:r>
        </a:p>
      </dsp:txBody>
      <dsp:txXfrm>
        <a:off x="493087" y="70180"/>
        <a:ext cx="10450450" cy="221852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6.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pt-BR"/>
              <a:t>Clique para editar o título mestre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5/2/2018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pt-BR"/>
              <a:t>Clique no ícone para adicionar uma imagem</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pt-BR"/>
              <a:t>Clique para editar o título mestre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pt-BR"/>
              <a:t>Clique para editar o título mestre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pt-BR"/>
              <a:t>Clique para editar o título mestre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pt-BR"/>
              <a:t>Clique para editar o título mestre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3" name="Date Placeholder 2"/>
          <p:cNvSpPr>
            <a:spLocks noGrp="1"/>
          </p:cNvSpPr>
          <p:nvPr>
            <p:ph type="dt" sz="half" idx="10"/>
          </p:nvPr>
        </p:nvSpPr>
        <p:spPr/>
        <p:txBody>
          <a:bodyPr/>
          <a:lstStyle/>
          <a:p>
            <a:fld id="{48A87A34-81AB-432B-8DAE-1953F412C126}" type="datetimeFigureOut">
              <a:rPr lang="en-US" dirty="0"/>
              <a:t>5/2/2018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pt-BR"/>
              <a:t>Clique para editar o título mestre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t-BR"/>
              <a:t>Clique no ícone para adicionar uma imagem</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t-BR"/>
              <a:t>Clique no ícone para adicionar uma imagem</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t-BR"/>
              <a:t>Clique no ícone para adicionar uma imagem</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3" name="Date Placeholder 2"/>
          <p:cNvSpPr>
            <a:spLocks noGrp="1"/>
          </p:cNvSpPr>
          <p:nvPr>
            <p:ph type="dt" sz="half" idx="10"/>
          </p:nvPr>
        </p:nvSpPr>
        <p:spPr/>
        <p:txBody>
          <a:bodyPr/>
          <a:lstStyle/>
          <a:p>
            <a:fld id="{48A87A34-81AB-432B-8DAE-1953F412C126}" type="datetimeFigureOut">
              <a:rPr lang="en-US" dirty="0"/>
              <a:t>5/2/2018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pt-BR"/>
              <a:t>Clique para editar o título mestre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48A87A34-81AB-432B-8DAE-1953F412C126}" type="datetimeFigureOut">
              <a:rPr lang="en-US" dirty="0"/>
              <a:t>5/2/2018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1141410" y="3073397"/>
            <a:ext cx="4878391" cy="2717801"/>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6172200" y="3073397"/>
            <a:ext cx="4875210" cy="2717801"/>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5/2/2018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5/2/2018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5.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a 4"/>
          <p:cNvGraphicFramePr/>
          <p:nvPr>
            <p:extLst>
              <p:ext uri="{D42A27DB-BD31-4B8C-83A1-F6EECF244321}">
                <p14:modId xmlns:p14="http://schemas.microsoft.com/office/powerpoint/2010/main" val="1268334555"/>
              </p:ext>
            </p:extLst>
          </p:nvPr>
        </p:nvGraphicFramePr>
        <p:xfrm>
          <a:off x="0" y="1"/>
          <a:ext cx="12191999" cy="65962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8391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83BB56AD-D3DD-4FE8-A236-520347420C50}"/>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8C6F0DCF-2FB3-4C96-B4C1-1662CC472318}"/>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graphicEl>
                                              <a:dgm id="{AD6540D5-3351-4215-8A61-9F5A5C89B94B}"/>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graphicEl>
                                              <a:dgm id="{36578EF0-BA35-423F-9361-CD23499ACB62}"/>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graphicEl>
                                              <a:dgm id="{869CBB96-38CE-408B-9897-2274D75CF482}"/>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62FC12A5-E138-4884-AD81-0521CAF4CE91}"/>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graphicEl>
                                              <a:dgm id="{6562A4A1-8BCA-4C02-A491-005205142D58}"/>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64705" y="1370648"/>
            <a:ext cx="9905998" cy="1478570"/>
          </a:xfrm>
        </p:spPr>
        <p:txBody>
          <a:bodyPr>
            <a:normAutofit/>
          </a:bodyPr>
          <a:lstStyle/>
          <a:p>
            <a:pPr algn="ctr"/>
            <a:r>
              <a:rPr lang="pt-BR" sz="4800" b="1" dirty="0">
                <a:latin typeface="Arial" panose="020B0604020202020204" pitchFamily="34" charset="0"/>
                <a:cs typeface="Arial" panose="020B0604020202020204" pitchFamily="34" charset="0"/>
              </a:rPr>
              <a:t>Exemplo de sumário</a:t>
            </a:r>
          </a:p>
        </p:txBody>
      </p:sp>
      <p:pic>
        <p:nvPicPr>
          <p:cNvPr id="4" name="Imagem 3"/>
          <p:cNvPicPr>
            <a:picLocks noChangeAspect="1"/>
          </p:cNvPicPr>
          <p:nvPr/>
        </p:nvPicPr>
        <p:blipFill>
          <a:blip r:embed="rId2"/>
          <a:stretch>
            <a:fillRect/>
          </a:stretch>
        </p:blipFill>
        <p:spPr>
          <a:xfrm>
            <a:off x="1457738" y="0"/>
            <a:ext cx="9144000" cy="6858000"/>
          </a:xfrm>
          <a:prstGeom prst="rect">
            <a:avLst/>
          </a:prstGeom>
        </p:spPr>
      </p:pic>
    </p:spTree>
    <p:extLst>
      <p:ext uri="{BB962C8B-B14F-4D97-AF65-F5344CB8AC3E}">
        <p14:creationId xmlns:p14="http://schemas.microsoft.com/office/powerpoint/2010/main" val="22516245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ço Reservado para Conteúdo 4"/>
          <p:cNvGraphicFramePr>
            <a:graphicFrameLocks noGrp="1"/>
          </p:cNvGraphicFramePr>
          <p:nvPr>
            <p:ph idx="1"/>
            <p:extLst>
              <p:ext uri="{D42A27DB-BD31-4B8C-83A1-F6EECF244321}">
                <p14:modId xmlns:p14="http://schemas.microsoft.com/office/powerpoint/2010/main" val="104794562"/>
              </p:ext>
            </p:extLst>
          </p:nvPr>
        </p:nvGraphicFramePr>
        <p:xfrm>
          <a:off x="331304" y="0"/>
          <a:ext cx="11436626" cy="2358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Imagem 5"/>
          <p:cNvPicPr>
            <a:picLocks noChangeAspect="1"/>
          </p:cNvPicPr>
          <p:nvPr/>
        </p:nvPicPr>
        <p:blipFill>
          <a:blip r:embed="rId7"/>
          <a:stretch>
            <a:fillRect/>
          </a:stretch>
        </p:blipFill>
        <p:spPr>
          <a:xfrm>
            <a:off x="2544692" y="2358887"/>
            <a:ext cx="6471755" cy="4469701"/>
          </a:xfrm>
          <a:prstGeom prst="rect">
            <a:avLst/>
          </a:prstGeom>
        </p:spPr>
      </p:pic>
    </p:spTree>
    <p:extLst>
      <p:ext uri="{BB962C8B-B14F-4D97-AF65-F5344CB8AC3E}">
        <p14:creationId xmlns:p14="http://schemas.microsoft.com/office/powerpoint/2010/main" val="23204791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2869933083"/>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69928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81257A69-6734-454D-B9FB-99519A5DA17A}"/>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FF9EF148-0955-41E2-884C-BA70650FF311}"/>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3235AAD8-CB9D-40F4-BC37-9EF25E2B507F}"/>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4D5DB04C-7D14-4FCC-818B-54074FCEC15C}"/>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35A5BF32-2577-4B87-AFE7-17EC0CA94E62}"/>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8E2FF187-86A2-4881-8597-86DED9000B21}"/>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graphicEl>
                                              <a:dgm id="{3BE832A8-89C2-4276-93A1-D08030486D9F}"/>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626923" y="2422700"/>
            <a:ext cx="8874032" cy="1015663"/>
          </a:xfrm>
          <a:prstGeom prst="rect">
            <a:avLst/>
          </a:prstGeom>
        </p:spPr>
        <p:txBody>
          <a:bodyPr wrap="none">
            <a:spAutoFit/>
          </a:bodyPr>
          <a:lstStyle/>
          <a:p>
            <a:r>
              <a:rPr lang="pt-BR" sz="6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AS PARTES DO TEXTO </a:t>
            </a:r>
          </a:p>
        </p:txBody>
      </p:sp>
      <p:graphicFrame>
        <p:nvGraphicFramePr>
          <p:cNvPr id="5" name="Diagrama 4"/>
          <p:cNvGraphicFramePr/>
          <p:nvPr>
            <p:extLst>
              <p:ext uri="{D42A27DB-BD31-4B8C-83A1-F6EECF244321}">
                <p14:modId xmlns:p14="http://schemas.microsoft.com/office/powerpoint/2010/main" val="3485765224"/>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89332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845F7A74-9228-4C49-BE60-BBA334D33295}"/>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F2D5B0B9-5F2C-477B-A893-F95DDB986DCB}"/>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23E4C2F6-23A5-4440-8ED6-7B35B7D3D5D0}"/>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BCB2CC6B-6835-4951-A4C0-76BB300251E6}"/>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14EE9319-8B60-4E81-A456-4639C20E5B65}"/>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1662318769"/>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7012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552B55B6-4FC3-43C0-AE3A-97350C991029}"/>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8295344F-2A0F-42B1-A1B5-B657B625F7C7}"/>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graphicEl>
                                              <a:dgm id="{08C7FCFD-9064-4B6A-B04C-A6582F554994}"/>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graphicEl>
                                              <a:dgm id="{666CE504-C846-496D-92C4-B61537516B41}"/>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F8197672-A44E-4192-BBBD-670F960D623D}"/>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1424757139"/>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5361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29A7AA81-B2DD-438A-8889-7061DE5FCE11}"/>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6D9F1667-177B-477E-8D45-D388C7F610E2}"/>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95639" y="2593092"/>
            <a:ext cx="9905998" cy="1478570"/>
          </a:xfrm>
        </p:spPr>
        <p:txBody>
          <a:bodyPr>
            <a:normAutofit/>
          </a:bodyPr>
          <a:lstStyle/>
          <a:p>
            <a:pPr algn="ctr"/>
            <a:r>
              <a:rPr lang="pt-BR" sz="4800" b="1" dirty="0">
                <a:latin typeface="Arial" panose="020B0604020202020204" pitchFamily="34" charset="0"/>
                <a:cs typeface="Arial" panose="020B0604020202020204" pitchFamily="34" charset="0"/>
              </a:rPr>
              <a:t>DETALHES DA ESTRUTURA DE UM ARTIGO CIENTÍFICO </a:t>
            </a:r>
          </a:p>
        </p:txBody>
      </p:sp>
      <p:graphicFrame>
        <p:nvGraphicFramePr>
          <p:cNvPr id="4" name="Diagrama 3"/>
          <p:cNvGraphicFramePr/>
          <p:nvPr>
            <p:extLst>
              <p:ext uri="{D42A27DB-BD31-4B8C-83A1-F6EECF244321}">
                <p14:modId xmlns:p14="http://schemas.microsoft.com/office/powerpoint/2010/main" val="1181702596"/>
              </p:ext>
            </p:extLst>
          </p:nvPr>
        </p:nvGraphicFramePr>
        <p:xfrm>
          <a:off x="0" y="0"/>
          <a:ext cx="12192000" cy="6857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99176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2B0B351F-E117-454D-AED7-A3B904CAE968}"/>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83AD5EBA-183D-4D84-B9AE-D1923909B959}"/>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A2DDE24B-1B01-47A8-AE64-77184DB66A2B}"/>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EBAD36C1-8C9C-40CE-B9CA-DBEA6361DF59}"/>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A67D28A8-DC12-49B6-9D01-335B8436924F}"/>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BF114175-D0CA-4252-9654-11663133781F}"/>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graphicEl>
                                              <a:dgm id="{185F977A-7BE1-45F2-AA33-00889EF1D6C4}"/>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graphicEl>
                                              <a:dgm id="{EA3D697E-7518-4253-B2B6-E2863E4C57DA}"/>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graphicEl>
                                              <a:dgm id="{DFD89EEB-BAA7-4B6C-B8C3-E1AE38E8908B}"/>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graphicEl>
                                              <a:dgm id="{CF881D2D-B517-4DA1-B0A2-851087100B97}"/>
                                            </p:graphic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
                                            <p:graphicEl>
                                              <a:dgm id="{617A74B4-8860-4EA0-AD07-4E5BB79778AE}"/>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5396" y="0"/>
            <a:ext cx="9905998" cy="861391"/>
          </a:xfrm>
        </p:spPr>
        <p:txBody>
          <a:bodyPr/>
          <a:lstStyle/>
          <a:p>
            <a:r>
              <a:rPr lang="pt-BR" b="1" dirty="0">
                <a:latin typeface="Arial" panose="020B0604020202020204" pitchFamily="34" charset="0"/>
                <a:cs typeface="Arial" panose="020B0604020202020204" pitchFamily="34" charset="0"/>
              </a:rPr>
              <a:t>EXEMPLO</a:t>
            </a:r>
          </a:p>
        </p:txBody>
      </p:sp>
      <p:pic>
        <p:nvPicPr>
          <p:cNvPr id="4" name="Imagem 3"/>
          <p:cNvPicPr>
            <a:picLocks noChangeAspect="1"/>
          </p:cNvPicPr>
          <p:nvPr/>
        </p:nvPicPr>
        <p:blipFill>
          <a:blip r:embed="rId2">
            <a:duotone>
              <a:prstClr val="black"/>
              <a:srgbClr val="FF0000">
                <a:tint val="45000"/>
                <a:satMod val="400000"/>
              </a:srgbClr>
            </a:duotone>
          </a:blip>
          <a:stretch>
            <a:fillRect/>
          </a:stretch>
        </p:blipFill>
        <p:spPr>
          <a:xfrm>
            <a:off x="1166191" y="715618"/>
            <a:ext cx="10124661" cy="5844208"/>
          </a:xfrm>
          <a:prstGeom prst="rect">
            <a:avLst/>
          </a:prstGeom>
          <a:solidFill>
            <a:schemeClr val="accent1"/>
          </a:solidFill>
          <a:ln>
            <a:solidFill>
              <a:schemeClr val="bg1">
                <a:lumMod val="95000"/>
                <a:lumOff val="5000"/>
              </a:schemeClr>
            </a:solidFill>
          </a:ln>
        </p:spPr>
      </p:pic>
      <p:sp>
        <p:nvSpPr>
          <p:cNvPr id="5" name="Retângulo 4"/>
          <p:cNvSpPr/>
          <p:nvPr/>
        </p:nvSpPr>
        <p:spPr>
          <a:xfrm>
            <a:off x="2703442" y="4046739"/>
            <a:ext cx="6838122" cy="923330"/>
          </a:xfrm>
          <a:prstGeom prst="rect">
            <a:avLst/>
          </a:prstGeom>
          <a:solidFill>
            <a:srgbClr val="FF0000"/>
          </a:solidFill>
        </p:spPr>
        <p:txBody>
          <a:bodyPr wrap="square">
            <a:spAutoFit/>
          </a:bodyPr>
          <a:lstStyle/>
          <a:p>
            <a:pPr algn="ctr"/>
            <a:r>
              <a:rPr lang="pt-BR" b="1" dirty="0">
                <a:latin typeface="Arial" panose="020B0604020202020204" pitchFamily="34" charset="0"/>
                <a:ea typeface="Times New Roman" panose="02020603050405020304" pitchFamily="18" charset="0"/>
                <a:cs typeface="Arial" panose="020B0604020202020204" pitchFamily="34" charset="0"/>
              </a:rPr>
              <a:t>Observe que a revista dá destaque aos sobrenomes dos autores e depois apresenta o título do artigo, os autores e suas credenciais</a:t>
            </a:r>
            <a:endParaRPr lang="pt-B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84301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1412" y="234205"/>
            <a:ext cx="9905998" cy="1478570"/>
          </a:xfrm>
        </p:spPr>
        <p:txBody>
          <a:bodyPr/>
          <a:lstStyle/>
          <a:p>
            <a:pPr algn="ctr"/>
            <a:r>
              <a:rPr lang="pt-BR" b="1" dirty="0">
                <a:latin typeface="Arial" panose="020B0604020202020204" pitchFamily="34" charset="0"/>
                <a:cs typeface="Arial" panose="020B0604020202020204" pitchFamily="34" charset="0"/>
              </a:rPr>
              <a:t>Resumo ou Sinopse </a:t>
            </a:r>
          </a:p>
        </p:txBody>
      </p:sp>
      <p:sp>
        <p:nvSpPr>
          <p:cNvPr id="3" name="Espaço Reservado para Conteúdo 2"/>
          <p:cNvSpPr>
            <a:spLocks noGrp="1"/>
          </p:cNvSpPr>
          <p:nvPr>
            <p:ph idx="1"/>
          </p:nvPr>
        </p:nvSpPr>
        <p:spPr>
          <a:xfrm>
            <a:off x="1141411" y="1547122"/>
            <a:ext cx="9905999" cy="2786339"/>
          </a:xfrm>
        </p:spPr>
        <p:txBody>
          <a:bodyPr>
            <a:normAutofit/>
          </a:bodyPr>
          <a:lstStyle/>
          <a:p>
            <a:pPr algn="just"/>
            <a:r>
              <a:rPr lang="pt-BR" dirty="0"/>
              <a:t>Você aprendeu a fazer resumos na aula, lembra?</a:t>
            </a:r>
          </a:p>
          <a:p>
            <a:pPr algn="just"/>
            <a:r>
              <a:rPr lang="pt-BR" dirty="0"/>
              <a:t>Ele é exigido na maioria das publicações de caráter técnico, científico e acadêmico e não só em língua materna, mas em língua estrangeira também, acompanhado das palavras-chave nos dois idiomas.</a:t>
            </a:r>
          </a:p>
          <a:p>
            <a:pPr algn="just"/>
            <a:r>
              <a:rPr lang="pt-BR" dirty="0"/>
              <a:t>Também falamos sobre palavras-chave. Observe o exemplo seguinte</a:t>
            </a:r>
          </a:p>
        </p:txBody>
      </p:sp>
      <p:sp>
        <p:nvSpPr>
          <p:cNvPr id="6" name="Retângulo 5"/>
          <p:cNvSpPr/>
          <p:nvPr/>
        </p:nvSpPr>
        <p:spPr>
          <a:xfrm>
            <a:off x="728865" y="234205"/>
            <a:ext cx="10946296" cy="6401753"/>
          </a:xfrm>
          <a:prstGeom prst="rect">
            <a:avLst/>
          </a:prstGeom>
          <a:solidFill>
            <a:schemeClr val="tx1"/>
          </a:solidFill>
        </p:spPr>
        <p:txBody>
          <a:bodyPr wrap="square">
            <a:spAutoFit/>
          </a:bodyPr>
          <a:lstStyle/>
          <a:p>
            <a:pPr algn="just">
              <a:lnSpc>
                <a:spcPct val="150000"/>
              </a:lnSpc>
              <a:spcAft>
                <a:spcPts val="0"/>
              </a:spcAft>
            </a:pPr>
            <a:r>
              <a:rPr lang="pt-BR" sz="2000" b="1" dirty="0">
                <a:solidFill>
                  <a:srgbClr val="000000"/>
                </a:solidFill>
                <a:latin typeface="Times New Roman" panose="02020603050405020304" pitchFamily="18" charset="0"/>
                <a:ea typeface="Times New Roman" panose="02020603050405020304" pitchFamily="18" charset="0"/>
              </a:rPr>
              <a:t>RESUMO </a:t>
            </a:r>
            <a:endParaRPr lang="pt-BR" sz="2000" dirty="0">
              <a:solidFill>
                <a:srgbClr val="000000"/>
              </a:solidFill>
              <a:latin typeface="Arial" panose="020B0604020202020204" pitchFamily="34" charset="0"/>
              <a:ea typeface="Times New Roman" panose="02020603050405020304" pitchFamily="18" charset="0"/>
            </a:endParaRPr>
          </a:p>
          <a:p>
            <a:pPr algn="just">
              <a:lnSpc>
                <a:spcPct val="150000"/>
              </a:lnSpc>
              <a:spcAft>
                <a:spcPts val="0"/>
              </a:spcAft>
            </a:pPr>
            <a:r>
              <a:rPr lang="pt-BR" sz="2000" dirty="0">
                <a:solidFill>
                  <a:srgbClr val="000000"/>
                </a:solidFill>
                <a:latin typeface="Times New Roman" panose="02020603050405020304" pitchFamily="18" charset="0"/>
                <a:ea typeface="Times New Roman" panose="02020603050405020304" pitchFamily="18" charset="0"/>
              </a:rPr>
              <a:t>Este trabalho tem como tema o fenômeno da mobilidade urbana e sua importância para a inclusão social na sociedade contemporânea. Tem como referência de análise a localidade de Cidade Praia, situada no bairro Lagoa Azul, Natal – RN. É um dos bairros mais populosos da cidade e predomina a função residencial, uma vez que o setor produtivo local não absorve a demanda de mão-de-obra existente, fazendo com que a população economicamente ativa se desloque, diariamente, para outras áreas que apresentam maior dinamismo econômico. Nesse sentido, foi realizada pesquisa de campo cuja análise aponta que a mobilidade urbana não determina a condição de exclusão social de determinado grupo de pessoas, mas se constitui em uma das ferramentas para superação dessa condição. Dessa forma, esta pode ser considerada uma das cinco bases da inclusão social, ou seja, as políticas de inclusão devem agregar além das políticas de emprego e renda, saúde, educação e habitação, uma política de mobilidade urbana para que todos possam ter direito à cidade. </a:t>
            </a:r>
            <a:endParaRPr lang="pt-BR" sz="2000" dirty="0">
              <a:solidFill>
                <a:srgbClr val="000000"/>
              </a:solidFill>
              <a:latin typeface="Arial" panose="020B0604020202020204" pitchFamily="34" charset="0"/>
              <a:ea typeface="Times New Roman" panose="02020603050405020304" pitchFamily="18" charset="0"/>
            </a:endParaRPr>
          </a:p>
          <a:p>
            <a:pPr algn="just">
              <a:lnSpc>
                <a:spcPct val="150000"/>
              </a:lnSpc>
              <a:spcAft>
                <a:spcPts val="0"/>
              </a:spcAft>
            </a:pPr>
            <a:r>
              <a:rPr lang="pt-BR" sz="2000" b="1" dirty="0">
                <a:solidFill>
                  <a:srgbClr val="000000"/>
                </a:solidFill>
                <a:latin typeface="Times New Roman" panose="02020603050405020304" pitchFamily="18" charset="0"/>
                <a:ea typeface="Times New Roman" panose="02020603050405020304" pitchFamily="18" charset="0"/>
              </a:rPr>
              <a:t> </a:t>
            </a:r>
            <a:endParaRPr lang="pt-BR" sz="2000" dirty="0">
              <a:solidFill>
                <a:srgbClr val="000000"/>
              </a:solidFill>
              <a:latin typeface="Arial" panose="020B0604020202020204" pitchFamily="34" charset="0"/>
              <a:ea typeface="Times New Roman" panose="02020603050405020304" pitchFamily="18" charset="0"/>
            </a:endParaRPr>
          </a:p>
          <a:p>
            <a:r>
              <a:rPr lang="pt-BR" sz="2000" b="1" dirty="0">
                <a:solidFill>
                  <a:schemeClr val="bg1">
                    <a:lumMod val="95000"/>
                    <a:lumOff val="5000"/>
                  </a:schemeClr>
                </a:solidFill>
                <a:latin typeface="Times New Roman" panose="02020603050405020304" pitchFamily="18" charset="0"/>
                <a:ea typeface="Times New Roman" panose="02020603050405020304" pitchFamily="18" charset="0"/>
              </a:rPr>
              <a:t>PALAVRAS-CHAVE: </a:t>
            </a:r>
            <a:r>
              <a:rPr lang="pt-BR" sz="2000" dirty="0">
                <a:solidFill>
                  <a:schemeClr val="bg1">
                    <a:lumMod val="95000"/>
                    <a:lumOff val="5000"/>
                  </a:schemeClr>
                </a:solidFill>
                <a:latin typeface="Times New Roman" panose="02020603050405020304" pitchFamily="18" charset="0"/>
                <a:ea typeface="Times New Roman" panose="02020603050405020304" pitchFamily="18" charset="0"/>
              </a:rPr>
              <a:t>Mobilidade Urbana, Inclusão Social, Espaço Urbano. </a:t>
            </a:r>
            <a:endParaRPr lang="pt-BR" sz="2000" dirty="0">
              <a:solidFill>
                <a:schemeClr val="bg1">
                  <a:lumMod val="95000"/>
                  <a:lumOff val="5000"/>
                </a:schemeClr>
              </a:solidFill>
            </a:endParaRPr>
          </a:p>
        </p:txBody>
      </p:sp>
      <p:sp>
        <p:nvSpPr>
          <p:cNvPr id="12" name="Rectangle 1"/>
          <p:cNvSpPr txBox="1">
            <a:spLocks noChangeArrowheads="1"/>
          </p:cNvSpPr>
          <p:nvPr/>
        </p:nvSpPr>
        <p:spPr bwMode="auto">
          <a:xfrm>
            <a:off x="728865" y="73407"/>
            <a:ext cx="10946296" cy="6555641"/>
          </a:xfrm>
          <a:prstGeom prst="rect">
            <a:avLst/>
          </a:prstGeom>
          <a:solidFill>
            <a:schemeClr val="tx1"/>
          </a:solidFill>
          <a:ln>
            <a:noFill/>
          </a:ln>
          <a:effectLst/>
        </p:spPr>
        <p:txBody>
          <a:bodyPr vert="horz" wrap="square" lIns="91440" tIns="45720" rIns="91440" bIns="45720" numCol="1" rtlCol="0" anchor="ctr" anchorCtr="0" compatLnSpc="1">
            <a:prstTxWarp prst="textNoShape">
              <a:avLst/>
            </a:prstTxWarp>
            <a:sp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lgn="just" eaLnBrk="0" fontAlgn="base" hangingPunct="0">
              <a:lnSpc>
                <a:spcPct val="100000"/>
              </a:lnSpc>
              <a:spcBef>
                <a:spcPct val="0"/>
              </a:spcBef>
              <a:spcAft>
                <a:spcPct val="0"/>
              </a:spcAft>
              <a:buSzTx/>
              <a:buFontTx/>
              <a:buNone/>
            </a:pPr>
            <a:r>
              <a:rPr lang="en-US" altLang="pt-BR"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THE RIGHT TO GO AND TO COME IN THE CITY: URBAN MOBILITY </a:t>
            </a:r>
            <a:endParaRPr lang="pt-BR" altLang="pt-BR" sz="2000" dirty="0">
              <a:effectLst/>
            </a:endParaRPr>
          </a:p>
          <a:p>
            <a:pPr marL="0" indent="0" algn="just" eaLnBrk="0" fontAlgn="base" hangingPunct="0">
              <a:lnSpc>
                <a:spcPct val="100000"/>
              </a:lnSpc>
              <a:spcBef>
                <a:spcPct val="0"/>
              </a:spcBef>
              <a:spcAft>
                <a:spcPct val="0"/>
              </a:spcAft>
              <a:buSzTx/>
              <a:buFontTx/>
              <a:buNone/>
            </a:pPr>
            <a:r>
              <a:rPr lang="en-US" altLang="pt-BR"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AND SOCIAL INCLUSION IN CIDADE PRAIA – NATAL/RN </a:t>
            </a:r>
          </a:p>
          <a:p>
            <a:pPr marL="0" indent="0" algn="just" eaLnBrk="0" fontAlgn="base" hangingPunct="0">
              <a:lnSpc>
                <a:spcPct val="100000"/>
              </a:lnSpc>
              <a:spcBef>
                <a:spcPct val="0"/>
              </a:spcBef>
              <a:spcAft>
                <a:spcPct val="0"/>
              </a:spcAft>
              <a:buSzTx/>
              <a:buFontTx/>
              <a:buNone/>
            </a:pPr>
            <a:endParaRPr lang="pt-BR" altLang="pt-BR" sz="2000" dirty="0">
              <a:effectLst/>
            </a:endParaRPr>
          </a:p>
          <a:p>
            <a:pPr marL="0" indent="0" algn="just" eaLnBrk="0" fontAlgn="base" hangingPunct="0">
              <a:lnSpc>
                <a:spcPct val="100000"/>
              </a:lnSpc>
              <a:spcBef>
                <a:spcPct val="0"/>
              </a:spcBef>
              <a:spcAft>
                <a:spcPct val="0"/>
              </a:spcAft>
              <a:buSzTx/>
              <a:buFontTx/>
              <a:buNone/>
            </a:pPr>
            <a:r>
              <a:rPr lang="en-US" altLang="pt-BR"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ABSTRACT </a:t>
            </a:r>
          </a:p>
          <a:p>
            <a:pPr marL="0" indent="0" algn="just" eaLnBrk="0" fontAlgn="base" hangingPunct="0">
              <a:lnSpc>
                <a:spcPct val="100000"/>
              </a:lnSpc>
              <a:spcBef>
                <a:spcPct val="0"/>
              </a:spcBef>
              <a:spcAft>
                <a:spcPct val="0"/>
              </a:spcAft>
              <a:buSzTx/>
              <a:buFontTx/>
              <a:buNone/>
            </a:pPr>
            <a:endParaRPr lang="pt-BR" altLang="pt-BR" sz="2000" dirty="0">
              <a:effectLst/>
            </a:endParaRPr>
          </a:p>
          <a:p>
            <a:pPr marL="0" indent="0" algn="just" eaLnBrk="0" fontAlgn="base" hangingPunct="0">
              <a:lnSpc>
                <a:spcPct val="100000"/>
              </a:lnSpc>
              <a:spcBef>
                <a:spcPct val="0"/>
              </a:spcBef>
              <a:spcAft>
                <a:spcPct val="0"/>
              </a:spcAft>
              <a:buSzTx/>
              <a:buFontTx/>
              <a:buNone/>
            </a:pPr>
            <a:r>
              <a:rPr lang="en-US" alt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work has as subject the phenomenon of urban mobility and its importance for the social inclusion in the contemporary society. Has as analysis reference the locality of </a:t>
            </a:r>
            <a:r>
              <a:rPr lang="en-US" altLang="pt-BR"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Cidade</a:t>
            </a:r>
            <a:r>
              <a:rPr lang="en-US" alt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Praia, situated in the district </a:t>
            </a:r>
            <a:r>
              <a:rPr lang="en-US" altLang="pt-BR"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Lagoa</a:t>
            </a:r>
            <a:r>
              <a:rPr lang="en-US" alt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Azul, Natal – RN. It is one of the district most populous of the city were predominates the residential function, a time that the local productive sector does not absorb the demand of existing workforce, making with that the economically active population if dislocates, daily, for other areas that present greater economic dynamism. In this direction, field research was carried through whose analysis points that urban mobility does not determine the condition of social exclusion of determined group of people, but if constitutes in one of the tools for overcoming of this condition. In way that this can be considered one of the five bases of the social inclusion, so the inclusion politics must add beyond the politics of job and income, health, education and habitation, one politics of urban mobility so that all can have right to the city. </a:t>
            </a:r>
          </a:p>
          <a:p>
            <a:pPr marL="0" indent="0" algn="just" eaLnBrk="0" fontAlgn="base" hangingPunct="0">
              <a:lnSpc>
                <a:spcPct val="100000"/>
              </a:lnSpc>
              <a:spcBef>
                <a:spcPct val="0"/>
              </a:spcBef>
              <a:spcAft>
                <a:spcPct val="0"/>
              </a:spcAft>
              <a:buSzTx/>
              <a:buFontTx/>
              <a:buNone/>
            </a:pPr>
            <a:endParaRPr lang="pt-BR" altLang="pt-BR" sz="2000" dirty="0">
              <a:effectLst/>
            </a:endParaRPr>
          </a:p>
          <a:p>
            <a:pPr marL="0" indent="0" algn="just" eaLnBrk="0" fontAlgn="base" hangingPunct="0">
              <a:lnSpc>
                <a:spcPct val="100000"/>
              </a:lnSpc>
              <a:spcBef>
                <a:spcPct val="0"/>
              </a:spcBef>
              <a:spcAft>
                <a:spcPct val="0"/>
              </a:spcAft>
              <a:buSzTx/>
              <a:buFontTx/>
              <a:buNone/>
            </a:pPr>
            <a:r>
              <a:rPr lang="en-US" altLang="pt-BR"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KEY WORDS</a:t>
            </a:r>
            <a:r>
              <a:rPr lang="en-US" altLang="pt-BR"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Urban Mobility, Social Inclusion, Urban Space. </a:t>
            </a:r>
          </a:p>
          <a:p>
            <a:pPr marL="0" indent="0" algn="just" eaLnBrk="0" fontAlgn="base" hangingPunct="0">
              <a:lnSpc>
                <a:spcPct val="100000"/>
              </a:lnSpc>
              <a:spcBef>
                <a:spcPct val="0"/>
              </a:spcBef>
              <a:spcAft>
                <a:spcPct val="0"/>
              </a:spcAft>
              <a:buSzTx/>
              <a:buFontTx/>
              <a:buNone/>
            </a:pPr>
            <a:endParaRPr lang="en-US" altLang="pt-BR" sz="2000" dirty="0">
              <a:solidFill>
                <a:srgbClr val="000000"/>
              </a:solidFill>
              <a:effectLst/>
              <a:latin typeface="Times New Roman" panose="02020603050405020304" pitchFamily="18" charset="0"/>
              <a:cs typeface="Times New Roman" panose="02020603050405020304" pitchFamily="18" charset="0"/>
            </a:endParaRPr>
          </a:p>
          <a:p>
            <a:pPr marL="0" indent="0" algn="just" eaLnBrk="0" fontAlgn="base" hangingPunct="0">
              <a:lnSpc>
                <a:spcPct val="100000"/>
              </a:lnSpc>
              <a:spcBef>
                <a:spcPct val="0"/>
              </a:spcBef>
              <a:spcAft>
                <a:spcPct val="0"/>
              </a:spcAft>
              <a:buSzTx/>
              <a:buFontTx/>
              <a:buNone/>
            </a:pPr>
            <a:endParaRPr lang="en-US" altLang="pt-BR" sz="2000" dirty="0">
              <a:solidFill>
                <a:srgbClr val="000000"/>
              </a:solidFill>
              <a:effectLst/>
              <a:latin typeface="Times New Roman" panose="02020603050405020304" pitchFamily="18" charset="0"/>
              <a:cs typeface="Times New Roman" panose="02020603050405020304" pitchFamily="18" charset="0"/>
            </a:endParaRPr>
          </a:p>
          <a:p>
            <a:pPr marL="0" indent="0" algn="just" eaLnBrk="0" fontAlgn="base" hangingPunct="0">
              <a:lnSpc>
                <a:spcPct val="100000"/>
              </a:lnSpc>
              <a:spcBef>
                <a:spcPct val="0"/>
              </a:spcBef>
              <a:spcAft>
                <a:spcPct val="0"/>
              </a:spcAft>
              <a:buSzTx/>
              <a:buFontTx/>
              <a:buNone/>
            </a:pPr>
            <a:endParaRPr lang="en-US" altLang="pt-BR" sz="2000" dirty="0">
              <a:effectLst/>
              <a:latin typeface="Arial" panose="020B0604020202020204" pitchFamily="34" charset="0"/>
            </a:endParaRPr>
          </a:p>
        </p:txBody>
      </p:sp>
    </p:spTree>
    <p:extLst>
      <p:ext uri="{BB962C8B-B14F-4D97-AF65-F5344CB8AC3E}">
        <p14:creationId xmlns:p14="http://schemas.microsoft.com/office/powerpoint/2010/main" val="7965369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barn(inVertical)">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p:cNvSpPr/>
          <p:nvPr/>
        </p:nvSpPr>
        <p:spPr>
          <a:xfrm>
            <a:off x="2708641" y="726421"/>
            <a:ext cx="7104830" cy="830997"/>
          </a:xfrm>
          <a:prstGeom prst="rect">
            <a:avLst/>
          </a:prstGeom>
        </p:spPr>
        <p:txBody>
          <a:bodyPr wrap="none">
            <a:spAutoFit/>
          </a:bodyPr>
          <a:lstStyle/>
          <a:p>
            <a:r>
              <a:rPr lang="pt-BR" sz="4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Elementos pós-textuais</a:t>
            </a:r>
          </a:p>
        </p:txBody>
      </p:sp>
      <p:graphicFrame>
        <p:nvGraphicFramePr>
          <p:cNvPr id="7" name="Diagrama 6"/>
          <p:cNvGraphicFramePr/>
          <p:nvPr>
            <p:extLst>
              <p:ext uri="{D42A27DB-BD31-4B8C-83A1-F6EECF244321}">
                <p14:modId xmlns:p14="http://schemas.microsoft.com/office/powerpoint/2010/main" val="3663883758"/>
              </p:ext>
            </p:extLst>
          </p:nvPr>
        </p:nvGraphicFramePr>
        <p:xfrm>
          <a:off x="-1" y="0"/>
          <a:ext cx="11993217"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16901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graphicEl>
                                              <a:dgm id="{E72C0648-D739-435A-BE2B-B149A8CF5F21}"/>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graphicEl>
                                              <a:dgm id="{9374C5D1-204C-4F7E-A00E-8EF2DA17338A}"/>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graphicEl>
                                              <a:dgm id="{C9BBCFE0-B3A4-4C4E-9A5F-173335D7BF04}"/>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graphicEl>
                                              <a:dgm id="{3BEDE141-20D5-494B-9FE2-95ECF8447129}"/>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graphicEl>
                                              <a:dgm id="{9D4544D5-BFE2-436A-94E6-B5CB5AE09712}"/>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graphicEl>
                                              <a:dgm id="{CBBEBCB5-4D34-4C20-BE3C-89C32E4F3DED}"/>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graphicEl>
                                              <a:dgm id="{5EE0F62C-2F2C-485F-B2F0-6F5193AB476E}"/>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graphicEl>
                                              <a:dgm id="{A78A1FEE-90A3-4D8B-A0A5-0582189781CA}"/>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
                                            <p:graphicEl>
                                              <a:dgm id="{5E2DBFFE-2048-4EE4-8F3C-97D0379911F6}"/>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TM04033919[[fn=Circuito]]</Template>
  <TotalTime>107</TotalTime>
  <Words>978</Words>
  <Application>Microsoft Office PowerPoint</Application>
  <PresentationFormat>Widescreen</PresentationFormat>
  <Paragraphs>59</Paragraphs>
  <Slides>11</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11</vt:i4>
      </vt:variant>
    </vt:vector>
  </HeadingPairs>
  <TitlesOfParts>
    <vt:vector size="17" baseType="lpstr">
      <vt:lpstr>Arial</vt:lpstr>
      <vt:lpstr>Times New Roman</vt:lpstr>
      <vt:lpstr>Trebuchet MS</vt:lpstr>
      <vt:lpstr>Tw Cen MT</vt:lpstr>
      <vt:lpstr>Wingdings</vt:lpstr>
      <vt:lpstr>Circuito</vt:lpstr>
      <vt:lpstr>Apresentação do PowerPoint</vt:lpstr>
      <vt:lpstr>Apresentação do PowerPoint</vt:lpstr>
      <vt:lpstr>Apresentação do PowerPoint</vt:lpstr>
      <vt:lpstr>Apresentação do PowerPoint</vt:lpstr>
      <vt:lpstr>Apresentação do PowerPoint</vt:lpstr>
      <vt:lpstr>DETALHES DA ESTRUTURA DE UM ARTIGO CIENTÍFICO </vt:lpstr>
      <vt:lpstr>EXEMPLO</vt:lpstr>
      <vt:lpstr>Resumo ou Sinopse </vt:lpstr>
      <vt:lpstr>Apresentação do PowerPoint</vt:lpstr>
      <vt:lpstr>Exemplo de sumário</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Florencio Caldas de Oliveira</dc:creator>
  <cp:lastModifiedBy>Florencio Caldas de Oliveira</cp:lastModifiedBy>
  <cp:revision>13</cp:revision>
  <dcterms:created xsi:type="dcterms:W3CDTF">2016-10-04T00:32:04Z</dcterms:created>
  <dcterms:modified xsi:type="dcterms:W3CDTF">2018-05-02T18:52:05Z</dcterms:modified>
</cp:coreProperties>
</file>