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7" r:id="rId9"/>
    <p:sldId id="261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FD15B"/>
    <a:srgbClr val="27B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ECB7E-3691-4ECE-8F5D-E4A0B3CE16D5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CBCA12D-BD9D-488B-9C8E-9154BF85C01D}">
      <dgm:prSet custT="1"/>
      <dgm:spPr/>
      <dgm:t>
        <a:bodyPr/>
        <a:lstStyle/>
        <a:p>
          <a:r>
            <a:rPr lang="pt-BR" sz="2000" b="1" cap="none" spc="50" dirty="0">
              <a:ln w="0"/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todo texto que se preze privilegia a boa comunicação</a:t>
          </a:r>
        </a:p>
      </dgm:t>
    </dgm:pt>
    <dgm:pt modelId="{B54A8120-4D0C-4470-8BE1-E1CE5D7BC9E1}" type="sibTrans" cxnId="{A71BAD1D-22F1-4AA7-BAE3-853D713A1690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C1CC3-311B-4A63-ABC0-2999EE1F730E}" type="parTrans" cxnId="{A71BAD1D-22F1-4AA7-BAE3-853D713A1690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1C9F8-0E0C-4A91-B21D-566FDEEB3C71}">
      <dgm:prSet/>
      <dgm:spPr>
        <a:solidFill>
          <a:srgbClr val="FFC00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comunicar é a principal função de todo e qualquer ato de fala, não importa se na linguagem escrita ou na linguagem oral</a:t>
          </a:r>
        </a:p>
      </dgm:t>
    </dgm:pt>
    <dgm:pt modelId="{7238841D-4D18-49F1-A506-1DDE4826D1C7}" type="parTrans" cxnId="{0E6D02AF-A14F-4D5C-9BB5-820F1781839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E170-C9EC-4997-91D6-73CB9B4402CF}" type="sibTrans" cxnId="{0E6D02AF-A14F-4D5C-9BB5-820F1781839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32725-5C06-4F60-8CA5-9E9B3C711EBD}">
      <dgm:prSet/>
      <dgm:spPr>
        <a:solidFill>
          <a:srgbClr val="FFFF0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escrever bem, é necessário conhecer recursos linguísticos essenciais para o desenvolvimento de uma redação que interaja de maneira satisfatória com o leitor</a:t>
          </a:r>
        </a:p>
      </dgm:t>
    </dgm:pt>
    <dgm:pt modelId="{5D5CDF54-3052-47EC-A8EE-EDE97FE602E4}" type="parTrans" cxnId="{E5FCCFA8-7016-43A5-A7CE-DD841499FE8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1776F-CE55-4F66-8CB1-226F64A80E19}" type="sibTrans" cxnId="{E5FCCFA8-7016-43A5-A7CE-DD841499FE8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A8034-45B1-472E-9539-55AE6A5705B1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elementos de coerência e coesão garantem uma escrita com ideias apresentadas de forma competente, possibilitando ao leitor uma leitura aprazível e dialógica</a:t>
          </a:r>
        </a:p>
      </dgm:t>
    </dgm:pt>
    <dgm:pt modelId="{275ED633-4C9B-47C9-8DD6-7DA184ED0B84}" type="parTrans" cxnId="{83B66DD5-0FC2-4B52-BBC2-54E1E9FBD8C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1B6AA-B4AA-4B28-8CD3-A2F63B0FF776}" type="sibTrans" cxnId="{83B66DD5-0FC2-4B52-BBC2-54E1E9FBD8C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DE666-555F-4EC1-9CA1-3FD1D5BB17D2}">
      <dgm:prSet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tanto, existem os tipos de coerência e os tipos de coesão, que são indispensáveis para a construção do texto</a:t>
          </a:r>
        </a:p>
      </dgm:t>
    </dgm:pt>
    <dgm:pt modelId="{E1BEAC29-1A65-4C9D-B833-0E0712ABE4BE}" type="parTrans" cxnId="{462A92EB-5849-4E32-BD08-CA291B2E844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866-E9F2-4428-8A39-E829C88F230E}" type="sibTrans" cxnId="{462A92EB-5849-4E32-BD08-CA291B2E844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AE896-20DB-4FDF-8D01-4E5C298B1C9D}" type="pres">
      <dgm:prSet presAssocID="{74FECB7E-3691-4ECE-8F5D-E4A0B3CE16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CA7786-BC20-4FA1-97CD-93C8B787330D}" type="pres">
      <dgm:prSet presAssocID="{DCBCA12D-BD9D-488B-9C8E-9154BF85C01D}" presName="root1" presStyleCnt="0"/>
      <dgm:spPr/>
    </dgm:pt>
    <dgm:pt modelId="{861D03EB-26DC-4520-A388-30C15ED550B1}" type="pres">
      <dgm:prSet presAssocID="{DCBCA12D-BD9D-488B-9C8E-9154BF85C01D}" presName="LevelOneTextNode" presStyleLbl="node0" presStyleIdx="0" presStyleCnt="1">
        <dgm:presLayoutVars>
          <dgm:chPref val="3"/>
        </dgm:presLayoutVars>
      </dgm:prSet>
      <dgm:spPr/>
    </dgm:pt>
    <dgm:pt modelId="{0D2CCA79-86C9-4093-B169-693DCF070D09}" type="pres">
      <dgm:prSet presAssocID="{DCBCA12D-BD9D-488B-9C8E-9154BF85C01D}" presName="level2hierChild" presStyleCnt="0"/>
      <dgm:spPr/>
    </dgm:pt>
    <dgm:pt modelId="{4CA6CA66-E1DA-4A8F-AE0D-71D80E30130F}" type="pres">
      <dgm:prSet presAssocID="{7238841D-4D18-49F1-A506-1DDE4826D1C7}" presName="conn2-1" presStyleLbl="parChTrans1D2" presStyleIdx="0" presStyleCnt="3"/>
      <dgm:spPr/>
    </dgm:pt>
    <dgm:pt modelId="{5CE7CC88-C15C-4170-9486-8B39DD3D06A1}" type="pres">
      <dgm:prSet presAssocID="{7238841D-4D18-49F1-A506-1DDE4826D1C7}" presName="connTx" presStyleLbl="parChTrans1D2" presStyleIdx="0" presStyleCnt="3"/>
      <dgm:spPr/>
    </dgm:pt>
    <dgm:pt modelId="{567585B2-1708-47B5-8039-B6E1D03EEB76}" type="pres">
      <dgm:prSet presAssocID="{EB41C9F8-0E0C-4A91-B21D-566FDEEB3C71}" presName="root2" presStyleCnt="0"/>
      <dgm:spPr/>
    </dgm:pt>
    <dgm:pt modelId="{D814B41E-E63C-48C3-8CC0-57EE012DD58E}" type="pres">
      <dgm:prSet presAssocID="{EB41C9F8-0E0C-4A91-B21D-566FDEEB3C71}" presName="LevelTwoTextNode" presStyleLbl="node2" presStyleIdx="0" presStyleCnt="3">
        <dgm:presLayoutVars>
          <dgm:chPref val="3"/>
        </dgm:presLayoutVars>
      </dgm:prSet>
      <dgm:spPr/>
    </dgm:pt>
    <dgm:pt modelId="{384C2CCB-05F0-4DE3-8E42-9BF024178C42}" type="pres">
      <dgm:prSet presAssocID="{EB41C9F8-0E0C-4A91-B21D-566FDEEB3C71}" presName="level3hierChild" presStyleCnt="0"/>
      <dgm:spPr/>
    </dgm:pt>
    <dgm:pt modelId="{3814ED6B-0AD2-4C73-BD48-3A23885A2A52}" type="pres">
      <dgm:prSet presAssocID="{5D5CDF54-3052-47EC-A8EE-EDE97FE602E4}" presName="conn2-1" presStyleLbl="parChTrans1D2" presStyleIdx="1" presStyleCnt="3"/>
      <dgm:spPr/>
    </dgm:pt>
    <dgm:pt modelId="{290D65A0-2731-4D9B-97B7-D13A68C280C6}" type="pres">
      <dgm:prSet presAssocID="{5D5CDF54-3052-47EC-A8EE-EDE97FE602E4}" presName="connTx" presStyleLbl="parChTrans1D2" presStyleIdx="1" presStyleCnt="3"/>
      <dgm:spPr/>
    </dgm:pt>
    <dgm:pt modelId="{7960333C-0F79-4F88-9343-5AEEB79C2DF8}" type="pres">
      <dgm:prSet presAssocID="{BC132725-5C06-4F60-8CA5-9E9B3C711EBD}" presName="root2" presStyleCnt="0"/>
      <dgm:spPr/>
    </dgm:pt>
    <dgm:pt modelId="{10274D97-1DA8-4714-BA3F-687F30AB84B0}" type="pres">
      <dgm:prSet presAssocID="{BC132725-5C06-4F60-8CA5-9E9B3C711EBD}" presName="LevelTwoTextNode" presStyleLbl="node2" presStyleIdx="1" presStyleCnt="3">
        <dgm:presLayoutVars>
          <dgm:chPref val="3"/>
        </dgm:presLayoutVars>
      </dgm:prSet>
      <dgm:spPr/>
    </dgm:pt>
    <dgm:pt modelId="{0012B8CA-F1A1-41DE-85B9-0ACF7E739BB2}" type="pres">
      <dgm:prSet presAssocID="{BC132725-5C06-4F60-8CA5-9E9B3C711EBD}" presName="level3hierChild" presStyleCnt="0"/>
      <dgm:spPr/>
    </dgm:pt>
    <dgm:pt modelId="{E15CB4F9-B2ED-421D-9E5F-390DFFAB2F2A}" type="pres">
      <dgm:prSet presAssocID="{275ED633-4C9B-47C9-8DD6-7DA184ED0B84}" presName="conn2-1" presStyleLbl="parChTrans1D2" presStyleIdx="2" presStyleCnt="3"/>
      <dgm:spPr/>
    </dgm:pt>
    <dgm:pt modelId="{40046611-33BE-4AFB-835B-B7B5AB278288}" type="pres">
      <dgm:prSet presAssocID="{275ED633-4C9B-47C9-8DD6-7DA184ED0B84}" presName="connTx" presStyleLbl="parChTrans1D2" presStyleIdx="2" presStyleCnt="3"/>
      <dgm:spPr/>
    </dgm:pt>
    <dgm:pt modelId="{3216A47C-6A44-464E-A136-73F92EA67D52}" type="pres">
      <dgm:prSet presAssocID="{C78A8034-45B1-472E-9539-55AE6A5705B1}" presName="root2" presStyleCnt="0"/>
      <dgm:spPr/>
    </dgm:pt>
    <dgm:pt modelId="{1089B7C0-0539-4F51-A96D-A2B13926E3E0}" type="pres">
      <dgm:prSet presAssocID="{C78A8034-45B1-472E-9539-55AE6A5705B1}" presName="LevelTwoTextNode" presStyleLbl="node2" presStyleIdx="2" presStyleCnt="3">
        <dgm:presLayoutVars>
          <dgm:chPref val="3"/>
        </dgm:presLayoutVars>
      </dgm:prSet>
      <dgm:spPr/>
    </dgm:pt>
    <dgm:pt modelId="{0CF3EDE8-28C6-4853-BCDE-ED1631AAC9E8}" type="pres">
      <dgm:prSet presAssocID="{C78A8034-45B1-472E-9539-55AE6A5705B1}" presName="level3hierChild" presStyleCnt="0"/>
      <dgm:spPr/>
    </dgm:pt>
    <dgm:pt modelId="{5C3B4B08-061A-48B1-A7E5-DAF14B887641}" type="pres">
      <dgm:prSet presAssocID="{E1BEAC29-1A65-4C9D-B833-0E0712ABE4BE}" presName="conn2-1" presStyleLbl="parChTrans1D3" presStyleIdx="0" presStyleCnt="1"/>
      <dgm:spPr/>
    </dgm:pt>
    <dgm:pt modelId="{74AFF859-9FE2-4D79-A34A-F7C22D067DC8}" type="pres">
      <dgm:prSet presAssocID="{E1BEAC29-1A65-4C9D-B833-0E0712ABE4BE}" presName="connTx" presStyleLbl="parChTrans1D3" presStyleIdx="0" presStyleCnt="1"/>
      <dgm:spPr/>
    </dgm:pt>
    <dgm:pt modelId="{5A2CE9DE-36F2-4329-9451-539E2D57E9EC}" type="pres">
      <dgm:prSet presAssocID="{DA7DE666-555F-4EC1-9CA1-3FD1D5BB17D2}" presName="root2" presStyleCnt="0"/>
      <dgm:spPr/>
    </dgm:pt>
    <dgm:pt modelId="{6F80AABD-5998-4A73-A938-CB4DA5130BED}" type="pres">
      <dgm:prSet presAssocID="{DA7DE666-555F-4EC1-9CA1-3FD1D5BB17D2}" presName="LevelTwoTextNode" presStyleLbl="node3" presStyleIdx="0" presStyleCnt="1">
        <dgm:presLayoutVars>
          <dgm:chPref val="3"/>
        </dgm:presLayoutVars>
      </dgm:prSet>
      <dgm:spPr/>
    </dgm:pt>
    <dgm:pt modelId="{719C4EDC-B668-4AE6-965E-2A99EFC74666}" type="pres">
      <dgm:prSet presAssocID="{DA7DE666-555F-4EC1-9CA1-3FD1D5BB17D2}" presName="level3hierChild" presStyleCnt="0"/>
      <dgm:spPr/>
    </dgm:pt>
  </dgm:ptLst>
  <dgm:cxnLst>
    <dgm:cxn modelId="{55035C09-EBD9-4A69-B62C-A96F52AB846B}" type="presOf" srcId="{E1BEAC29-1A65-4C9D-B833-0E0712ABE4BE}" destId="{5C3B4B08-061A-48B1-A7E5-DAF14B887641}" srcOrd="0" destOrd="0" presId="urn:microsoft.com/office/officeart/2005/8/layout/hierarchy2"/>
    <dgm:cxn modelId="{EC881C0D-55D4-4BB6-9B73-6A865854A463}" type="presOf" srcId="{EB41C9F8-0E0C-4A91-B21D-566FDEEB3C71}" destId="{D814B41E-E63C-48C3-8CC0-57EE012DD58E}" srcOrd="0" destOrd="0" presId="urn:microsoft.com/office/officeart/2005/8/layout/hierarchy2"/>
    <dgm:cxn modelId="{791A8018-FC67-4631-BCA4-77DB5D3CD85D}" type="presOf" srcId="{C78A8034-45B1-472E-9539-55AE6A5705B1}" destId="{1089B7C0-0539-4F51-A96D-A2B13926E3E0}" srcOrd="0" destOrd="0" presId="urn:microsoft.com/office/officeart/2005/8/layout/hierarchy2"/>
    <dgm:cxn modelId="{A71BAD1D-22F1-4AA7-BAE3-853D713A1690}" srcId="{74FECB7E-3691-4ECE-8F5D-E4A0B3CE16D5}" destId="{DCBCA12D-BD9D-488B-9C8E-9154BF85C01D}" srcOrd="0" destOrd="0" parTransId="{0A2C1CC3-311B-4A63-ABC0-2999EE1F730E}" sibTransId="{B54A8120-4D0C-4470-8BE1-E1CE5D7BC9E1}"/>
    <dgm:cxn modelId="{EECF393C-F4EF-48BF-B20C-DEFC86527876}" type="presOf" srcId="{DA7DE666-555F-4EC1-9CA1-3FD1D5BB17D2}" destId="{6F80AABD-5998-4A73-A938-CB4DA5130BED}" srcOrd="0" destOrd="0" presId="urn:microsoft.com/office/officeart/2005/8/layout/hierarchy2"/>
    <dgm:cxn modelId="{EF2C2842-CC76-4809-B22A-FD44DD534195}" type="presOf" srcId="{5D5CDF54-3052-47EC-A8EE-EDE97FE602E4}" destId="{3814ED6B-0AD2-4C73-BD48-3A23885A2A52}" srcOrd="0" destOrd="0" presId="urn:microsoft.com/office/officeart/2005/8/layout/hierarchy2"/>
    <dgm:cxn modelId="{C7A1DC48-B31C-4081-9393-40EA1A1EF386}" type="presOf" srcId="{5D5CDF54-3052-47EC-A8EE-EDE97FE602E4}" destId="{290D65A0-2731-4D9B-97B7-D13A68C280C6}" srcOrd="1" destOrd="0" presId="urn:microsoft.com/office/officeart/2005/8/layout/hierarchy2"/>
    <dgm:cxn modelId="{350E2F6B-FA4B-4A27-978D-171749987AAB}" type="presOf" srcId="{E1BEAC29-1A65-4C9D-B833-0E0712ABE4BE}" destId="{74AFF859-9FE2-4D79-A34A-F7C22D067DC8}" srcOrd="1" destOrd="0" presId="urn:microsoft.com/office/officeart/2005/8/layout/hierarchy2"/>
    <dgm:cxn modelId="{920A156C-3D46-46F5-A006-D2E527ECA6D0}" type="presOf" srcId="{BC132725-5C06-4F60-8CA5-9E9B3C711EBD}" destId="{10274D97-1DA8-4714-BA3F-687F30AB84B0}" srcOrd="0" destOrd="0" presId="urn:microsoft.com/office/officeart/2005/8/layout/hierarchy2"/>
    <dgm:cxn modelId="{7706C674-B527-4577-8885-25C44AC7B5B9}" type="presOf" srcId="{DCBCA12D-BD9D-488B-9C8E-9154BF85C01D}" destId="{861D03EB-26DC-4520-A388-30C15ED550B1}" srcOrd="0" destOrd="0" presId="urn:microsoft.com/office/officeart/2005/8/layout/hierarchy2"/>
    <dgm:cxn modelId="{3962127A-7D09-4424-BD55-9853B014B9FD}" type="presOf" srcId="{74FECB7E-3691-4ECE-8F5D-E4A0B3CE16D5}" destId="{B2EAE896-20DB-4FDF-8D01-4E5C298B1C9D}" srcOrd="0" destOrd="0" presId="urn:microsoft.com/office/officeart/2005/8/layout/hierarchy2"/>
    <dgm:cxn modelId="{9452E3A3-F4B3-4B92-BE02-563ACE39BB7C}" type="presOf" srcId="{7238841D-4D18-49F1-A506-1DDE4826D1C7}" destId="{4CA6CA66-E1DA-4A8F-AE0D-71D80E30130F}" srcOrd="0" destOrd="0" presId="urn:microsoft.com/office/officeart/2005/8/layout/hierarchy2"/>
    <dgm:cxn modelId="{FB259FA8-ADF3-498B-A08C-D320ABA79B25}" type="presOf" srcId="{275ED633-4C9B-47C9-8DD6-7DA184ED0B84}" destId="{E15CB4F9-B2ED-421D-9E5F-390DFFAB2F2A}" srcOrd="0" destOrd="0" presId="urn:microsoft.com/office/officeart/2005/8/layout/hierarchy2"/>
    <dgm:cxn modelId="{E5FCCFA8-7016-43A5-A7CE-DD841499FE8D}" srcId="{DCBCA12D-BD9D-488B-9C8E-9154BF85C01D}" destId="{BC132725-5C06-4F60-8CA5-9E9B3C711EBD}" srcOrd="1" destOrd="0" parTransId="{5D5CDF54-3052-47EC-A8EE-EDE97FE602E4}" sibTransId="{B741776F-CE55-4F66-8CB1-226F64A80E19}"/>
    <dgm:cxn modelId="{0E6D02AF-A14F-4D5C-9BB5-820F1781839D}" srcId="{DCBCA12D-BD9D-488B-9C8E-9154BF85C01D}" destId="{EB41C9F8-0E0C-4A91-B21D-566FDEEB3C71}" srcOrd="0" destOrd="0" parTransId="{7238841D-4D18-49F1-A506-1DDE4826D1C7}" sibTransId="{A911E170-C9EC-4997-91D6-73CB9B4402CF}"/>
    <dgm:cxn modelId="{8DBBC0C3-9693-4CB5-AAF3-3CA6F4250C58}" type="presOf" srcId="{7238841D-4D18-49F1-A506-1DDE4826D1C7}" destId="{5CE7CC88-C15C-4170-9486-8B39DD3D06A1}" srcOrd="1" destOrd="0" presId="urn:microsoft.com/office/officeart/2005/8/layout/hierarchy2"/>
    <dgm:cxn modelId="{83B66DD5-0FC2-4B52-BBC2-54E1E9FBD8CD}" srcId="{DCBCA12D-BD9D-488B-9C8E-9154BF85C01D}" destId="{C78A8034-45B1-472E-9539-55AE6A5705B1}" srcOrd="2" destOrd="0" parTransId="{275ED633-4C9B-47C9-8DD6-7DA184ED0B84}" sibTransId="{3E41B6AA-B4AA-4B28-8CD3-A2F63B0FF776}"/>
    <dgm:cxn modelId="{3991D8E5-13AF-438E-8264-369F10A379BB}" type="presOf" srcId="{275ED633-4C9B-47C9-8DD6-7DA184ED0B84}" destId="{40046611-33BE-4AFB-835B-B7B5AB278288}" srcOrd="1" destOrd="0" presId="urn:microsoft.com/office/officeart/2005/8/layout/hierarchy2"/>
    <dgm:cxn modelId="{462A92EB-5849-4E32-BD08-CA291B2E844E}" srcId="{C78A8034-45B1-472E-9539-55AE6A5705B1}" destId="{DA7DE666-555F-4EC1-9CA1-3FD1D5BB17D2}" srcOrd="0" destOrd="0" parTransId="{E1BEAC29-1A65-4C9D-B833-0E0712ABE4BE}" sibTransId="{F8BE4866-E9F2-4428-8A39-E829C88F230E}"/>
    <dgm:cxn modelId="{EDE9F023-BC43-4FED-94EB-A5F468296A1C}" type="presParOf" srcId="{B2EAE896-20DB-4FDF-8D01-4E5C298B1C9D}" destId="{CACA7786-BC20-4FA1-97CD-93C8B787330D}" srcOrd="0" destOrd="0" presId="urn:microsoft.com/office/officeart/2005/8/layout/hierarchy2"/>
    <dgm:cxn modelId="{5E53238A-B654-4E0F-BC55-586FC75AEC70}" type="presParOf" srcId="{CACA7786-BC20-4FA1-97CD-93C8B787330D}" destId="{861D03EB-26DC-4520-A388-30C15ED550B1}" srcOrd="0" destOrd="0" presId="urn:microsoft.com/office/officeart/2005/8/layout/hierarchy2"/>
    <dgm:cxn modelId="{D3477C31-7716-4C61-AA44-C8D4C237970B}" type="presParOf" srcId="{CACA7786-BC20-4FA1-97CD-93C8B787330D}" destId="{0D2CCA79-86C9-4093-B169-693DCF070D09}" srcOrd="1" destOrd="0" presId="urn:microsoft.com/office/officeart/2005/8/layout/hierarchy2"/>
    <dgm:cxn modelId="{0B571AF9-5237-46B6-9F9D-5FEDCC779554}" type="presParOf" srcId="{0D2CCA79-86C9-4093-B169-693DCF070D09}" destId="{4CA6CA66-E1DA-4A8F-AE0D-71D80E30130F}" srcOrd="0" destOrd="0" presId="urn:microsoft.com/office/officeart/2005/8/layout/hierarchy2"/>
    <dgm:cxn modelId="{813A6C46-B905-40AA-B552-6B2861CAF1DB}" type="presParOf" srcId="{4CA6CA66-E1DA-4A8F-AE0D-71D80E30130F}" destId="{5CE7CC88-C15C-4170-9486-8B39DD3D06A1}" srcOrd="0" destOrd="0" presId="urn:microsoft.com/office/officeart/2005/8/layout/hierarchy2"/>
    <dgm:cxn modelId="{77DB506B-78FD-4F3F-AF71-9A349290F5CE}" type="presParOf" srcId="{0D2CCA79-86C9-4093-B169-693DCF070D09}" destId="{567585B2-1708-47B5-8039-B6E1D03EEB76}" srcOrd="1" destOrd="0" presId="urn:microsoft.com/office/officeart/2005/8/layout/hierarchy2"/>
    <dgm:cxn modelId="{DD678C97-F052-426B-B755-C49F759FAFD4}" type="presParOf" srcId="{567585B2-1708-47B5-8039-B6E1D03EEB76}" destId="{D814B41E-E63C-48C3-8CC0-57EE012DD58E}" srcOrd="0" destOrd="0" presId="urn:microsoft.com/office/officeart/2005/8/layout/hierarchy2"/>
    <dgm:cxn modelId="{C7BB499E-D295-4F25-A9D6-4AA3FC95C066}" type="presParOf" srcId="{567585B2-1708-47B5-8039-B6E1D03EEB76}" destId="{384C2CCB-05F0-4DE3-8E42-9BF024178C42}" srcOrd="1" destOrd="0" presId="urn:microsoft.com/office/officeart/2005/8/layout/hierarchy2"/>
    <dgm:cxn modelId="{2D8F9C30-0A6D-4C27-8B1D-A4235223EBCE}" type="presParOf" srcId="{0D2CCA79-86C9-4093-B169-693DCF070D09}" destId="{3814ED6B-0AD2-4C73-BD48-3A23885A2A52}" srcOrd="2" destOrd="0" presId="urn:microsoft.com/office/officeart/2005/8/layout/hierarchy2"/>
    <dgm:cxn modelId="{A93ED825-11FF-41C1-BA49-FA99404DF3CB}" type="presParOf" srcId="{3814ED6B-0AD2-4C73-BD48-3A23885A2A52}" destId="{290D65A0-2731-4D9B-97B7-D13A68C280C6}" srcOrd="0" destOrd="0" presId="urn:microsoft.com/office/officeart/2005/8/layout/hierarchy2"/>
    <dgm:cxn modelId="{666A3295-76ED-4574-941B-224F2000F1B9}" type="presParOf" srcId="{0D2CCA79-86C9-4093-B169-693DCF070D09}" destId="{7960333C-0F79-4F88-9343-5AEEB79C2DF8}" srcOrd="3" destOrd="0" presId="urn:microsoft.com/office/officeart/2005/8/layout/hierarchy2"/>
    <dgm:cxn modelId="{01070792-B8AC-4F50-8C73-A09F3917171B}" type="presParOf" srcId="{7960333C-0F79-4F88-9343-5AEEB79C2DF8}" destId="{10274D97-1DA8-4714-BA3F-687F30AB84B0}" srcOrd="0" destOrd="0" presId="urn:microsoft.com/office/officeart/2005/8/layout/hierarchy2"/>
    <dgm:cxn modelId="{F6109851-27DA-4832-A8CF-619A218E4A15}" type="presParOf" srcId="{7960333C-0F79-4F88-9343-5AEEB79C2DF8}" destId="{0012B8CA-F1A1-41DE-85B9-0ACF7E739BB2}" srcOrd="1" destOrd="0" presId="urn:microsoft.com/office/officeart/2005/8/layout/hierarchy2"/>
    <dgm:cxn modelId="{24ADA11B-C1D3-471D-A4FB-261974221420}" type="presParOf" srcId="{0D2CCA79-86C9-4093-B169-693DCF070D09}" destId="{E15CB4F9-B2ED-421D-9E5F-390DFFAB2F2A}" srcOrd="4" destOrd="0" presId="urn:microsoft.com/office/officeart/2005/8/layout/hierarchy2"/>
    <dgm:cxn modelId="{DD606B0D-8EB9-4911-B7EB-D5880AA9ACFF}" type="presParOf" srcId="{E15CB4F9-B2ED-421D-9E5F-390DFFAB2F2A}" destId="{40046611-33BE-4AFB-835B-B7B5AB278288}" srcOrd="0" destOrd="0" presId="urn:microsoft.com/office/officeart/2005/8/layout/hierarchy2"/>
    <dgm:cxn modelId="{5E80BC70-A1B8-4DC2-9FD5-382E91DC7AD5}" type="presParOf" srcId="{0D2CCA79-86C9-4093-B169-693DCF070D09}" destId="{3216A47C-6A44-464E-A136-73F92EA67D52}" srcOrd="5" destOrd="0" presId="urn:microsoft.com/office/officeart/2005/8/layout/hierarchy2"/>
    <dgm:cxn modelId="{B0DC0675-5BE1-4D6B-9DD9-CF1ADE181B33}" type="presParOf" srcId="{3216A47C-6A44-464E-A136-73F92EA67D52}" destId="{1089B7C0-0539-4F51-A96D-A2B13926E3E0}" srcOrd="0" destOrd="0" presId="urn:microsoft.com/office/officeart/2005/8/layout/hierarchy2"/>
    <dgm:cxn modelId="{5DA77CE2-6D56-470F-B7D4-E705E3F100BC}" type="presParOf" srcId="{3216A47C-6A44-464E-A136-73F92EA67D52}" destId="{0CF3EDE8-28C6-4853-BCDE-ED1631AAC9E8}" srcOrd="1" destOrd="0" presId="urn:microsoft.com/office/officeart/2005/8/layout/hierarchy2"/>
    <dgm:cxn modelId="{66C7FDE1-BA9A-4F16-80FF-3B724A2665EA}" type="presParOf" srcId="{0CF3EDE8-28C6-4853-BCDE-ED1631AAC9E8}" destId="{5C3B4B08-061A-48B1-A7E5-DAF14B887641}" srcOrd="0" destOrd="0" presId="urn:microsoft.com/office/officeart/2005/8/layout/hierarchy2"/>
    <dgm:cxn modelId="{9AA75608-6816-41EB-BFD6-A3DC35378260}" type="presParOf" srcId="{5C3B4B08-061A-48B1-A7E5-DAF14B887641}" destId="{74AFF859-9FE2-4D79-A34A-F7C22D067DC8}" srcOrd="0" destOrd="0" presId="urn:microsoft.com/office/officeart/2005/8/layout/hierarchy2"/>
    <dgm:cxn modelId="{1C7EADBE-7AC4-44E7-ABC2-FCD45EFF5328}" type="presParOf" srcId="{0CF3EDE8-28C6-4853-BCDE-ED1631AAC9E8}" destId="{5A2CE9DE-36F2-4329-9451-539E2D57E9EC}" srcOrd="1" destOrd="0" presId="urn:microsoft.com/office/officeart/2005/8/layout/hierarchy2"/>
    <dgm:cxn modelId="{2B4A39AF-F3EE-4EE1-927A-4F1C7107442A}" type="presParOf" srcId="{5A2CE9DE-36F2-4329-9451-539E2D57E9EC}" destId="{6F80AABD-5998-4A73-A938-CB4DA5130BED}" srcOrd="0" destOrd="0" presId="urn:microsoft.com/office/officeart/2005/8/layout/hierarchy2"/>
    <dgm:cxn modelId="{D5FBAD1D-F976-4E39-9A52-846F65551199}" type="presParOf" srcId="{5A2CE9DE-36F2-4329-9451-539E2D57E9EC}" destId="{719C4EDC-B668-4AE6-965E-2A99EFC746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F42E61-64BD-4EE8-9153-E31E1EDA1E7B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83161B-CE17-46A9-9052-C5DD90B2B748}">
      <dgm:prSet custT="1"/>
      <dgm:spPr>
        <a:solidFill>
          <a:srgbClr val="00B0F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lexical</a:t>
          </a:r>
        </a:p>
      </dgm:t>
    </dgm:pt>
    <dgm:pt modelId="{9EAF13E8-0A64-4D00-A7D1-E684B5127F1C}" type="parTrans" cxnId="{A7B81131-BCF8-4CDD-AFD5-53A78FA26AA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1313E-79DA-44E3-9F4D-4463313C03C5}" type="sibTrans" cxnId="{A7B81131-BCF8-4CDD-AFD5-53A78FA26AA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44F08-9661-4252-A7F9-F742E302F10E}">
      <dgm:prSet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ocorre por meio do emprego de sinônimos, pronomes, hipônimos ou heterônimos. </a:t>
          </a:r>
        </a:p>
      </dgm:t>
    </dgm:pt>
    <dgm:pt modelId="{20C9E69D-5E86-41FD-BAD1-6D5AA240457A}" type="parTrans" cxnId="{08355E15-47B3-4A0C-B400-10921EBE43B1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D0BD4-68A4-401E-BB02-77D776AA9DE8}" type="sibTrans" cxnId="{08355E15-47B3-4A0C-B400-10921EBE43B1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170A1-32BA-4D95-83B1-3737D3686C52}">
      <dgm:prSet/>
      <dgm:spPr>
        <a:solidFill>
          <a:srgbClr val="FFFF00"/>
        </a:solidFill>
      </dgm:spPr>
      <dgm:t>
        <a:bodyPr/>
        <a:lstStyle/>
        <a:p>
          <a:r>
            <a:rPr lang="pt-BR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considerado o maior escritor brasileiro. </a:t>
          </a:r>
          <a:r>
            <a:rPr lang="pt-BR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carioca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nasceu no dia 21 de junho de 1839 e faleceu no Rio de Janeiro no dia 29 de setembro de 1908. </a:t>
          </a:r>
          <a:r>
            <a:rPr lang="pt-BR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gênio maior de nossas letras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foi um dos fundadores da Academia Brasileira de Letras. </a:t>
          </a:r>
        </a:p>
      </dgm:t>
    </dgm:pt>
    <dgm:pt modelId="{80578E2A-A150-4F8B-B869-6E7C09A4D1BF}" type="parTrans" cxnId="{FF3A78D2-F2CC-4BFD-BF53-9ED6A42E7ACA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25B90-CA87-4E59-9B10-9882735D484D}" type="sibTrans" cxnId="{FF3A78D2-F2CC-4BFD-BF53-9ED6A42E7ACA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8D8E0-2ADE-4085-9D42-A6F3A01DF325}">
      <dgm:prSet/>
      <dgm:spPr>
        <a:solidFill>
          <a:srgbClr val="FF3300"/>
        </a:solidFill>
      </dgm:spPr>
      <dgm:t>
        <a:bodyPr/>
        <a:lstStyle/>
        <a:p>
          <a:r>
            <a:rPr lang="pt-BR" b="1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considerado o maior escritor brasileiro. </a:t>
          </a:r>
          <a:r>
            <a:rPr lang="pt-BR" b="1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nasceu no dia 21 de junho de 1839 e </a:t>
          </a:r>
          <a:r>
            <a:rPr lang="pt-BR" b="1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faleceu no Rio de Janeiro no dia 29 de setembro de 1908. </a:t>
          </a:r>
          <a:r>
            <a:rPr lang="pt-BR" b="1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foi um dos fundadores da Academia Brasileira de Letras. </a:t>
          </a:r>
        </a:p>
      </dgm:t>
    </dgm:pt>
    <dgm:pt modelId="{DCE099F1-4B5A-4226-B64C-EB92FF01A712}" type="parTrans" cxnId="{84636537-2B98-4AAD-BCBA-128A584728E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CFC4F-EFA3-4CE7-9637-06A7B162546D}" type="sibTrans" cxnId="{84636537-2B98-4AAD-BCBA-128A584728E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5EAD3-2F0C-4E0E-B0CB-E67C0F91006B}" type="pres">
      <dgm:prSet presAssocID="{52F42E61-64BD-4EE8-9153-E31E1EDA1E7B}" presName="Name0" presStyleCnt="0">
        <dgm:presLayoutVars>
          <dgm:dir/>
          <dgm:resizeHandles/>
        </dgm:presLayoutVars>
      </dgm:prSet>
      <dgm:spPr/>
    </dgm:pt>
    <dgm:pt modelId="{05E8C049-3400-42F9-8C6E-A720F3A70EB7}" type="pres">
      <dgm:prSet presAssocID="{9383161B-CE17-46A9-9052-C5DD90B2B748}" presName="compNode" presStyleCnt="0"/>
      <dgm:spPr/>
    </dgm:pt>
    <dgm:pt modelId="{52D68E5F-D9B6-4C3C-980B-D1B8BF693B55}" type="pres">
      <dgm:prSet presAssocID="{9383161B-CE17-46A9-9052-C5DD90B2B748}" presName="dummyConnPt" presStyleCnt="0"/>
      <dgm:spPr/>
    </dgm:pt>
    <dgm:pt modelId="{7AD80435-28AE-4564-B4DF-CF67D8616112}" type="pres">
      <dgm:prSet presAssocID="{9383161B-CE17-46A9-9052-C5DD90B2B748}" presName="node" presStyleLbl="node1" presStyleIdx="0" presStyleCnt="4">
        <dgm:presLayoutVars>
          <dgm:bulletEnabled val="1"/>
        </dgm:presLayoutVars>
      </dgm:prSet>
      <dgm:spPr/>
    </dgm:pt>
    <dgm:pt modelId="{0120CA0D-B19F-4FCE-98A9-047B871D899B}" type="pres">
      <dgm:prSet presAssocID="{1EE1313E-79DA-44E3-9F4D-4463313C03C5}" presName="sibTrans" presStyleLbl="bgSibTrans2D1" presStyleIdx="0" presStyleCnt="3"/>
      <dgm:spPr/>
    </dgm:pt>
    <dgm:pt modelId="{C4F0B9EE-4392-4819-ACF7-21CD126D76B6}" type="pres">
      <dgm:prSet presAssocID="{9CE44F08-9661-4252-A7F9-F742E302F10E}" presName="compNode" presStyleCnt="0"/>
      <dgm:spPr/>
    </dgm:pt>
    <dgm:pt modelId="{77356A20-F342-4A76-AEE1-A160063ECF27}" type="pres">
      <dgm:prSet presAssocID="{9CE44F08-9661-4252-A7F9-F742E302F10E}" presName="dummyConnPt" presStyleCnt="0"/>
      <dgm:spPr/>
    </dgm:pt>
    <dgm:pt modelId="{F9356473-72F3-4A5C-BB15-66AC15A99188}" type="pres">
      <dgm:prSet presAssocID="{9CE44F08-9661-4252-A7F9-F742E302F10E}" presName="node" presStyleLbl="node1" presStyleIdx="1" presStyleCnt="4">
        <dgm:presLayoutVars>
          <dgm:bulletEnabled val="1"/>
        </dgm:presLayoutVars>
      </dgm:prSet>
      <dgm:spPr/>
    </dgm:pt>
    <dgm:pt modelId="{05536FC2-A716-4C57-87FD-2617B7AB6167}" type="pres">
      <dgm:prSet presAssocID="{6A7D0BD4-68A4-401E-BB02-77D776AA9DE8}" presName="sibTrans" presStyleLbl="bgSibTrans2D1" presStyleIdx="1" presStyleCnt="3"/>
      <dgm:spPr/>
    </dgm:pt>
    <dgm:pt modelId="{B11B7DE5-D04B-4306-BD9B-67D40F3F934B}" type="pres">
      <dgm:prSet presAssocID="{6F88D8E0-2ADE-4085-9D42-A6F3A01DF325}" presName="compNode" presStyleCnt="0"/>
      <dgm:spPr/>
    </dgm:pt>
    <dgm:pt modelId="{7D8A1C2D-F62F-45A5-A4B6-AC606AEFD2AA}" type="pres">
      <dgm:prSet presAssocID="{6F88D8E0-2ADE-4085-9D42-A6F3A01DF325}" presName="dummyConnPt" presStyleCnt="0"/>
      <dgm:spPr/>
    </dgm:pt>
    <dgm:pt modelId="{D4E805B1-FB02-47DC-9DEE-D261CF59A9B8}" type="pres">
      <dgm:prSet presAssocID="{6F88D8E0-2ADE-4085-9D42-A6F3A01DF325}" presName="node" presStyleLbl="node1" presStyleIdx="2" presStyleCnt="4">
        <dgm:presLayoutVars>
          <dgm:bulletEnabled val="1"/>
        </dgm:presLayoutVars>
      </dgm:prSet>
      <dgm:spPr/>
    </dgm:pt>
    <dgm:pt modelId="{2CED08E3-4366-4EBB-B682-0920375322F4}" type="pres">
      <dgm:prSet presAssocID="{8E2CFC4F-EFA3-4CE7-9637-06A7B162546D}" presName="sibTrans" presStyleLbl="bgSibTrans2D1" presStyleIdx="2" presStyleCnt="3"/>
      <dgm:spPr/>
    </dgm:pt>
    <dgm:pt modelId="{7B388B43-36ED-41C4-8A8D-F8216338DF05}" type="pres">
      <dgm:prSet presAssocID="{B29170A1-32BA-4D95-83B1-3737D3686C52}" presName="compNode" presStyleCnt="0"/>
      <dgm:spPr/>
    </dgm:pt>
    <dgm:pt modelId="{84472F1D-C40C-47D6-94A2-2CCB399BCD32}" type="pres">
      <dgm:prSet presAssocID="{B29170A1-32BA-4D95-83B1-3737D3686C52}" presName="dummyConnPt" presStyleCnt="0"/>
      <dgm:spPr/>
    </dgm:pt>
    <dgm:pt modelId="{E622C917-4A73-475D-A2B6-9111855AB512}" type="pres">
      <dgm:prSet presAssocID="{B29170A1-32BA-4D95-83B1-3737D3686C52}" presName="node" presStyleLbl="node1" presStyleIdx="3" presStyleCnt="4">
        <dgm:presLayoutVars>
          <dgm:bulletEnabled val="1"/>
        </dgm:presLayoutVars>
      </dgm:prSet>
      <dgm:spPr/>
    </dgm:pt>
  </dgm:ptLst>
  <dgm:cxnLst>
    <dgm:cxn modelId="{20D2BA05-7DF0-4F37-AA41-F5966C705BA8}" type="presOf" srcId="{9383161B-CE17-46A9-9052-C5DD90B2B748}" destId="{7AD80435-28AE-4564-B4DF-CF67D8616112}" srcOrd="0" destOrd="0" presId="urn:microsoft.com/office/officeart/2005/8/layout/bProcess4"/>
    <dgm:cxn modelId="{08355E15-47B3-4A0C-B400-10921EBE43B1}" srcId="{52F42E61-64BD-4EE8-9153-E31E1EDA1E7B}" destId="{9CE44F08-9661-4252-A7F9-F742E302F10E}" srcOrd="1" destOrd="0" parTransId="{20C9E69D-5E86-41FD-BAD1-6D5AA240457A}" sibTransId="{6A7D0BD4-68A4-401E-BB02-77D776AA9DE8}"/>
    <dgm:cxn modelId="{9B0E2A30-6539-4571-ACFD-1BAAE909FF9D}" type="presOf" srcId="{1EE1313E-79DA-44E3-9F4D-4463313C03C5}" destId="{0120CA0D-B19F-4FCE-98A9-047B871D899B}" srcOrd="0" destOrd="0" presId="urn:microsoft.com/office/officeart/2005/8/layout/bProcess4"/>
    <dgm:cxn modelId="{A7B81131-BCF8-4CDD-AFD5-53A78FA26AAE}" srcId="{52F42E61-64BD-4EE8-9153-E31E1EDA1E7B}" destId="{9383161B-CE17-46A9-9052-C5DD90B2B748}" srcOrd="0" destOrd="0" parTransId="{9EAF13E8-0A64-4D00-A7D1-E684B5127F1C}" sibTransId="{1EE1313E-79DA-44E3-9F4D-4463313C03C5}"/>
    <dgm:cxn modelId="{84636537-2B98-4AAD-BCBA-128A584728E8}" srcId="{52F42E61-64BD-4EE8-9153-E31E1EDA1E7B}" destId="{6F88D8E0-2ADE-4085-9D42-A6F3A01DF325}" srcOrd="2" destOrd="0" parTransId="{DCE099F1-4B5A-4226-B64C-EB92FF01A712}" sibTransId="{8E2CFC4F-EFA3-4CE7-9637-06A7B162546D}"/>
    <dgm:cxn modelId="{43CA9A48-4879-4EB3-BD94-12DCDC42FBE8}" type="presOf" srcId="{6A7D0BD4-68A4-401E-BB02-77D776AA9DE8}" destId="{05536FC2-A716-4C57-87FD-2617B7AB6167}" srcOrd="0" destOrd="0" presId="urn:microsoft.com/office/officeart/2005/8/layout/bProcess4"/>
    <dgm:cxn modelId="{703622AB-B93F-43C7-AF54-E0DAB4FC8DE7}" type="presOf" srcId="{9CE44F08-9661-4252-A7F9-F742E302F10E}" destId="{F9356473-72F3-4A5C-BB15-66AC15A99188}" srcOrd="0" destOrd="0" presId="urn:microsoft.com/office/officeart/2005/8/layout/bProcess4"/>
    <dgm:cxn modelId="{26793DB2-C073-4204-B1BF-204CFAE97D24}" type="presOf" srcId="{8E2CFC4F-EFA3-4CE7-9637-06A7B162546D}" destId="{2CED08E3-4366-4EBB-B682-0920375322F4}" srcOrd="0" destOrd="0" presId="urn:microsoft.com/office/officeart/2005/8/layout/bProcess4"/>
    <dgm:cxn modelId="{FF3A78D2-F2CC-4BFD-BF53-9ED6A42E7ACA}" srcId="{52F42E61-64BD-4EE8-9153-E31E1EDA1E7B}" destId="{B29170A1-32BA-4D95-83B1-3737D3686C52}" srcOrd="3" destOrd="0" parTransId="{80578E2A-A150-4F8B-B869-6E7C09A4D1BF}" sibTransId="{63A25B90-CA87-4E59-9B10-9882735D484D}"/>
    <dgm:cxn modelId="{8B6295D3-D083-43A4-834E-EAD76A7A3C86}" type="presOf" srcId="{6F88D8E0-2ADE-4085-9D42-A6F3A01DF325}" destId="{D4E805B1-FB02-47DC-9DEE-D261CF59A9B8}" srcOrd="0" destOrd="0" presId="urn:microsoft.com/office/officeart/2005/8/layout/bProcess4"/>
    <dgm:cxn modelId="{382484D9-B682-4C75-A7ED-81E1BEA305A1}" type="presOf" srcId="{B29170A1-32BA-4D95-83B1-3737D3686C52}" destId="{E622C917-4A73-475D-A2B6-9111855AB512}" srcOrd="0" destOrd="0" presId="urn:microsoft.com/office/officeart/2005/8/layout/bProcess4"/>
    <dgm:cxn modelId="{78825ADE-53AB-4065-90EF-ABB5A8DF7BA9}" type="presOf" srcId="{52F42E61-64BD-4EE8-9153-E31E1EDA1E7B}" destId="{91F5EAD3-2F0C-4E0E-B0CB-E67C0F91006B}" srcOrd="0" destOrd="0" presId="urn:microsoft.com/office/officeart/2005/8/layout/bProcess4"/>
    <dgm:cxn modelId="{30CA04CA-34E4-4108-A1A5-E36AD87EC332}" type="presParOf" srcId="{91F5EAD3-2F0C-4E0E-B0CB-E67C0F91006B}" destId="{05E8C049-3400-42F9-8C6E-A720F3A70EB7}" srcOrd="0" destOrd="0" presId="urn:microsoft.com/office/officeart/2005/8/layout/bProcess4"/>
    <dgm:cxn modelId="{D296C822-51CE-441A-B5AE-F5B467659F92}" type="presParOf" srcId="{05E8C049-3400-42F9-8C6E-A720F3A70EB7}" destId="{52D68E5F-D9B6-4C3C-980B-D1B8BF693B55}" srcOrd="0" destOrd="0" presId="urn:microsoft.com/office/officeart/2005/8/layout/bProcess4"/>
    <dgm:cxn modelId="{94E68E27-2AE1-45B0-A404-55F85F8D50CF}" type="presParOf" srcId="{05E8C049-3400-42F9-8C6E-A720F3A70EB7}" destId="{7AD80435-28AE-4564-B4DF-CF67D8616112}" srcOrd="1" destOrd="0" presId="urn:microsoft.com/office/officeart/2005/8/layout/bProcess4"/>
    <dgm:cxn modelId="{914EB0FA-957A-421E-BF67-BA4F31F5CF13}" type="presParOf" srcId="{91F5EAD3-2F0C-4E0E-B0CB-E67C0F91006B}" destId="{0120CA0D-B19F-4FCE-98A9-047B871D899B}" srcOrd="1" destOrd="0" presId="urn:microsoft.com/office/officeart/2005/8/layout/bProcess4"/>
    <dgm:cxn modelId="{012CDFF4-94A5-4A00-AED3-415890A868B2}" type="presParOf" srcId="{91F5EAD3-2F0C-4E0E-B0CB-E67C0F91006B}" destId="{C4F0B9EE-4392-4819-ACF7-21CD126D76B6}" srcOrd="2" destOrd="0" presId="urn:microsoft.com/office/officeart/2005/8/layout/bProcess4"/>
    <dgm:cxn modelId="{1A4D5D9E-5A0F-44D8-8A02-4676D5067A58}" type="presParOf" srcId="{C4F0B9EE-4392-4819-ACF7-21CD126D76B6}" destId="{77356A20-F342-4A76-AEE1-A160063ECF27}" srcOrd="0" destOrd="0" presId="urn:microsoft.com/office/officeart/2005/8/layout/bProcess4"/>
    <dgm:cxn modelId="{CA5FF5D0-56CE-4850-BB01-52A11F3BED0E}" type="presParOf" srcId="{C4F0B9EE-4392-4819-ACF7-21CD126D76B6}" destId="{F9356473-72F3-4A5C-BB15-66AC15A99188}" srcOrd="1" destOrd="0" presId="urn:microsoft.com/office/officeart/2005/8/layout/bProcess4"/>
    <dgm:cxn modelId="{78EFF2C0-A76D-4554-B338-9667CF0540F6}" type="presParOf" srcId="{91F5EAD3-2F0C-4E0E-B0CB-E67C0F91006B}" destId="{05536FC2-A716-4C57-87FD-2617B7AB6167}" srcOrd="3" destOrd="0" presId="urn:microsoft.com/office/officeart/2005/8/layout/bProcess4"/>
    <dgm:cxn modelId="{12E6DC08-058D-4C1E-9162-A839A7CC826D}" type="presParOf" srcId="{91F5EAD3-2F0C-4E0E-B0CB-E67C0F91006B}" destId="{B11B7DE5-D04B-4306-BD9B-67D40F3F934B}" srcOrd="4" destOrd="0" presId="urn:microsoft.com/office/officeart/2005/8/layout/bProcess4"/>
    <dgm:cxn modelId="{8B209284-619B-497B-9FEE-5E7193F7073A}" type="presParOf" srcId="{B11B7DE5-D04B-4306-BD9B-67D40F3F934B}" destId="{7D8A1C2D-F62F-45A5-A4B6-AC606AEFD2AA}" srcOrd="0" destOrd="0" presId="urn:microsoft.com/office/officeart/2005/8/layout/bProcess4"/>
    <dgm:cxn modelId="{801BC326-172C-4D23-9EC4-E49AB91DA3DE}" type="presParOf" srcId="{B11B7DE5-D04B-4306-BD9B-67D40F3F934B}" destId="{D4E805B1-FB02-47DC-9DEE-D261CF59A9B8}" srcOrd="1" destOrd="0" presId="urn:microsoft.com/office/officeart/2005/8/layout/bProcess4"/>
    <dgm:cxn modelId="{934D4B11-F10A-4A86-AEA8-03D262130F97}" type="presParOf" srcId="{91F5EAD3-2F0C-4E0E-B0CB-E67C0F91006B}" destId="{2CED08E3-4366-4EBB-B682-0920375322F4}" srcOrd="5" destOrd="0" presId="urn:microsoft.com/office/officeart/2005/8/layout/bProcess4"/>
    <dgm:cxn modelId="{25C718E8-8196-4823-AD4F-34860703D05C}" type="presParOf" srcId="{91F5EAD3-2F0C-4E0E-B0CB-E67C0F91006B}" destId="{7B388B43-36ED-41C4-8A8D-F8216338DF05}" srcOrd="6" destOrd="0" presId="urn:microsoft.com/office/officeart/2005/8/layout/bProcess4"/>
    <dgm:cxn modelId="{B2F9BFAB-091D-48AD-9231-50EE8B8D4ABB}" type="presParOf" srcId="{7B388B43-36ED-41C4-8A8D-F8216338DF05}" destId="{84472F1D-C40C-47D6-94A2-2CCB399BCD32}" srcOrd="0" destOrd="0" presId="urn:microsoft.com/office/officeart/2005/8/layout/bProcess4"/>
    <dgm:cxn modelId="{3ECE98A6-A10E-43EF-8730-FA86DF745A62}" type="presParOf" srcId="{7B388B43-36ED-41C4-8A8D-F8216338DF05}" destId="{E622C917-4A73-475D-A2B6-9111855AB51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6C49E-B9E2-42A2-B8B0-9C42AF8E27FD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77E5E0-7520-4EA0-AB9B-38DA2A98DA77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</a:t>
          </a:r>
        </a:p>
      </dgm:t>
    </dgm:pt>
    <dgm:pt modelId="{398AF3FC-F162-415F-AF99-772F3264F8EA}" type="parTrans" cxnId="{BECB91A9-88AD-4DF3-9A75-B457B6E8A05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B0E2B-B1D6-4E33-8A33-3515BE06550F}" type="sibTrans" cxnId="{BECB91A9-88AD-4DF3-9A75-B457B6E8A05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F95F8-0BB2-4578-8B3F-34F593BA5AB4}">
      <dgm:prSet/>
      <dgm:spPr>
        <a:solidFill>
          <a:srgbClr val="FFC00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 coesão é responsável pelos sentidos encontrados na superfície do texto</a:t>
          </a:r>
        </a:p>
      </dgm:t>
    </dgm:pt>
    <dgm:pt modelId="{D2AA00E0-CBD1-4CBE-AAAF-755815EE3A1D}" type="parTrans" cxnId="{AAE366C7-694F-402C-9D25-215B501D164C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1B1A7-D2A2-49D1-AC8C-23A7FF52C6AE}" type="sibTrans" cxnId="{AAE366C7-694F-402C-9D25-215B501D164C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6ABDC-7258-48C8-83AA-A47CD5D3D25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através dela é estabelecida a relação de sentido entre as orações, entre os períodos e entre os parágrafos</a:t>
          </a:r>
        </a:p>
      </dgm:t>
    </dgm:pt>
    <dgm:pt modelId="{E622C5D3-F46F-45ED-97E0-B78A565A6661}" type="parTrans" cxnId="{263051FB-31E6-4F46-97CA-73DA8934727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205DD-C7D6-45EB-97B0-A16F3D606F25}" type="sibTrans" cxnId="{263051FB-31E6-4F46-97CA-73DA8934727E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10BED-0430-4555-A87F-F0400DECA394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tais relações servirão para encadear de maneira lógica as ideias do texto</a:t>
          </a:r>
        </a:p>
      </dgm:t>
    </dgm:pt>
    <dgm:pt modelId="{A29645A3-C432-4AA4-A8DA-A6DC7FFAC3BD}" type="parTrans" cxnId="{D57D19AB-8CE3-402E-9212-F6FC32A503C1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B8269-3543-43DA-9B8B-4074286C6B41}" type="sibTrans" cxnId="{D57D19AB-8CE3-402E-9212-F6FC32A503C1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6D28D-2808-467C-BF4D-20FEB9D35B13}">
      <dgm:prSet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escrever um texto coeso, é preciso conhecer agora os cinco tipos de coesão textual</a:t>
          </a:r>
        </a:p>
      </dgm:t>
    </dgm:pt>
    <dgm:pt modelId="{C699DE1B-163E-4979-AC59-1AE50539E752}" type="parTrans" cxnId="{7863DE77-FA0F-48F7-9D0E-BB25EAC244A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6AB24-0A3E-458F-B91C-F32FF19717F0}" type="sibTrans" cxnId="{7863DE77-FA0F-48F7-9D0E-BB25EAC244A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7AC56-1CF9-4416-8C8D-324013FDC946}" type="pres">
      <dgm:prSet presAssocID="{9306C49E-B9E2-42A2-B8B0-9C42AF8E27F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F28F10-D1C4-415C-93D7-B8ED94201E02}" type="pres">
      <dgm:prSet presAssocID="{9306C49E-B9E2-42A2-B8B0-9C42AF8E27FD}" presName="matrix" presStyleCnt="0"/>
      <dgm:spPr/>
    </dgm:pt>
    <dgm:pt modelId="{F38A0BB3-67C4-4315-93D2-176658F78A50}" type="pres">
      <dgm:prSet presAssocID="{9306C49E-B9E2-42A2-B8B0-9C42AF8E27FD}" presName="tile1" presStyleLbl="node1" presStyleIdx="0" presStyleCnt="4"/>
      <dgm:spPr/>
    </dgm:pt>
    <dgm:pt modelId="{8152E244-D4E6-4443-93CA-ED57A1909921}" type="pres">
      <dgm:prSet presAssocID="{9306C49E-B9E2-42A2-B8B0-9C42AF8E27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4A8E95-34E8-4135-9E4F-687842BD9189}" type="pres">
      <dgm:prSet presAssocID="{9306C49E-B9E2-42A2-B8B0-9C42AF8E27FD}" presName="tile2" presStyleLbl="node1" presStyleIdx="1" presStyleCnt="4"/>
      <dgm:spPr/>
    </dgm:pt>
    <dgm:pt modelId="{EFAFD4EA-E224-4C1E-80C8-19BAA415E232}" type="pres">
      <dgm:prSet presAssocID="{9306C49E-B9E2-42A2-B8B0-9C42AF8E27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62DB62-AD57-437D-B179-1FFC8421C1DA}" type="pres">
      <dgm:prSet presAssocID="{9306C49E-B9E2-42A2-B8B0-9C42AF8E27FD}" presName="tile3" presStyleLbl="node1" presStyleIdx="2" presStyleCnt="4"/>
      <dgm:spPr/>
    </dgm:pt>
    <dgm:pt modelId="{7A9F388A-B0BA-4811-B7B5-4ED39E6F0D80}" type="pres">
      <dgm:prSet presAssocID="{9306C49E-B9E2-42A2-B8B0-9C42AF8E27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18602F-5710-47ED-A0B8-EFEEE147CAF2}" type="pres">
      <dgm:prSet presAssocID="{9306C49E-B9E2-42A2-B8B0-9C42AF8E27FD}" presName="tile4" presStyleLbl="node1" presStyleIdx="3" presStyleCnt="4"/>
      <dgm:spPr/>
    </dgm:pt>
    <dgm:pt modelId="{49A12EF7-4C42-4E62-B7C0-8D4CB87E4BFC}" type="pres">
      <dgm:prSet presAssocID="{9306C49E-B9E2-42A2-B8B0-9C42AF8E27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580A28-2168-4E56-A51A-64B543DAEAEB}" type="pres">
      <dgm:prSet presAssocID="{9306C49E-B9E2-42A2-B8B0-9C42AF8E27F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F3AAF06-7494-4CBA-8E9C-B937C288F41F}" type="presOf" srcId="{FFFF95F8-0BB2-4578-8B3F-34F593BA5AB4}" destId="{F38A0BB3-67C4-4315-93D2-176658F78A50}" srcOrd="0" destOrd="0" presId="urn:microsoft.com/office/officeart/2005/8/layout/matrix1"/>
    <dgm:cxn modelId="{B2DFF311-65C1-4E26-897D-18D08E65B034}" type="presOf" srcId="{FFFF95F8-0BB2-4578-8B3F-34F593BA5AB4}" destId="{8152E244-D4E6-4443-93CA-ED57A1909921}" srcOrd="1" destOrd="0" presId="urn:microsoft.com/office/officeart/2005/8/layout/matrix1"/>
    <dgm:cxn modelId="{166B6325-FB8C-45AB-BE91-317747A4C626}" type="presOf" srcId="{EA210BED-0430-4555-A87F-F0400DECA394}" destId="{E962DB62-AD57-437D-B179-1FFC8421C1DA}" srcOrd="0" destOrd="0" presId="urn:microsoft.com/office/officeart/2005/8/layout/matrix1"/>
    <dgm:cxn modelId="{1946712C-0140-4C63-A62E-6EC22618FA0E}" type="presOf" srcId="{EA210BED-0430-4555-A87F-F0400DECA394}" destId="{7A9F388A-B0BA-4811-B7B5-4ED39E6F0D80}" srcOrd="1" destOrd="0" presId="urn:microsoft.com/office/officeart/2005/8/layout/matrix1"/>
    <dgm:cxn modelId="{EA03A538-1267-45B7-834C-B7E2CD0C6563}" type="presOf" srcId="{DA76ABDC-7258-48C8-83AA-A47CD5D3D25E}" destId="{EFAFD4EA-E224-4C1E-80C8-19BAA415E232}" srcOrd="1" destOrd="0" presId="urn:microsoft.com/office/officeart/2005/8/layout/matrix1"/>
    <dgm:cxn modelId="{7CD2EF3D-A474-4931-A4D5-72564214BB58}" type="presOf" srcId="{DA76ABDC-7258-48C8-83AA-A47CD5D3D25E}" destId="{C34A8E95-34E8-4135-9E4F-687842BD9189}" srcOrd="0" destOrd="0" presId="urn:microsoft.com/office/officeart/2005/8/layout/matrix1"/>
    <dgm:cxn modelId="{0E24C370-9E9D-463C-963D-970BB357B3E1}" type="presOf" srcId="{C777E5E0-7520-4EA0-AB9B-38DA2A98DA77}" destId="{95580A28-2168-4E56-A51A-64B543DAEAEB}" srcOrd="0" destOrd="0" presId="urn:microsoft.com/office/officeart/2005/8/layout/matrix1"/>
    <dgm:cxn modelId="{7863DE77-FA0F-48F7-9D0E-BB25EAC244AD}" srcId="{C777E5E0-7520-4EA0-AB9B-38DA2A98DA77}" destId="{3CC6D28D-2808-467C-BF4D-20FEB9D35B13}" srcOrd="3" destOrd="0" parTransId="{C699DE1B-163E-4979-AC59-1AE50539E752}" sibTransId="{5936AB24-0A3E-458F-B91C-F32FF19717F0}"/>
    <dgm:cxn modelId="{C581F559-4BC7-4FE0-86A4-17ED86955047}" type="presOf" srcId="{3CC6D28D-2808-467C-BF4D-20FEB9D35B13}" destId="{49A12EF7-4C42-4E62-B7C0-8D4CB87E4BFC}" srcOrd="1" destOrd="0" presId="urn:microsoft.com/office/officeart/2005/8/layout/matrix1"/>
    <dgm:cxn modelId="{BECB91A9-88AD-4DF3-9A75-B457B6E8A05D}" srcId="{9306C49E-B9E2-42A2-B8B0-9C42AF8E27FD}" destId="{C777E5E0-7520-4EA0-AB9B-38DA2A98DA77}" srcOrd="0" destOrd="0" parTransId="{398AF3FC-F162-415F-AF99-772F3264F8EA}" sibTransId="{90EB0E2B-B1D6-4E33-8A33-3515BE06550F}"/>
    <dgm:cxn modelId="{D57D19AB-8CE3-402E-9212-F6FC32A503C1}" srcId="{C777E5E0-7520-4EA0-AB9B-38DA2A98DA77}" destId="{EA210BED-0430-4555-A87F-F0400DECA394}" srcOrd="2" destOrd="0" parTransId="{A29645A3-C432-4AA4-A8DA-A6DC7FFAC3BD}" sibTransId="{8D5B8269-3543-43DA-9B8B-4074286C6B41}"/>
    <dgm:cxn modelId="{AAE366C7-694F-402C-9D25-215B501D164C}" srcId="{C777E5E0-7520-4EA0-AB9B-38DA2A98DA77}" destId="{FFFF95F8-0BB2-4578-8B3F-34F593BA5AB4}" srcOrd="0" destOrd="0" parTransId="{D2AA00E0-CBD1-4CBE-AAAF-755815EE3A1D}" sibTransId="{8871B1A7-D2A2-49D1-AC8C-23A7FF52C6AE}"/>
    <dgm:cxn modelId="{0C0992DE-0388-4B8C-850F-6CC784FBDA8C}" type="presOf" srcId="{9306C49E-B9E2-42A2-B8B0-9C42AF8E27FD}" destId="{C3D7AC56-1CF9-4416-8C8D-324013FDC946}" srcOrd="0" destOrd="0" presId="urn:microsoft.com/office/officeart/2005/8/layout/matrix1"/>
    <dgm:cxn modelId="{180326E4-A137-4092-A815-AACFC7152F8A}" type="presOf" srcId="{3CC6D28D-2808-467C-BF4D-20FEB9D35B13}" destId="{0E18602F-5710-47ED-A0B8-EFEEE147CAF2}" srcOrd="0" destOrd="0" presId="urn:microsoft.com/office/officeart/2005/8/layout/matrix1"/>
    <dgm:cxn modelId="{263051FB-31E6-4F46-97CA-73DA8934727E}" srcId="{C777E5E0-7520-4EA0-AB9B-38DA2A98DA77}" destId="{DA76ABDC-7258-48C8-83AA-A47CD5D3D25E}" srcOrd="1" destOrd="0" parTransId="{E622C5D3-F46F-45ED-97E0-B78A565A6661}" sibTransId="{D05205DD-C7D6-45EB-97B0-A16F3D606F25}"/>
    <dgm:cxn modelId="{45520CB0-29BA-4F19-9AA1-392934C989C9}" type="presParOf" srcId="{C3D7AC56-1CF9-4416-8C8D-324013FDC946}" destId="{FAF28F10-D1C4-415C-93D7-B8ED94201E02}" srcOrd="0" destOrd="0" presId="urn:microsoft.com/office/officeart/2005/8/layout/matrix1"/>
    <dgm:cxn modelId="{F219AD32-82AF-4C19-B425-5A16CCF4A7DC}" type="presParOf" srcId="{FAF28F10-D1C4-415C-93D7-B8ED94201E02}" destId="{F38A0BB3-67C4-4315-93D2-176658F78A50}" srcOrd="0" destOrd="0" presId="urn:microsoft.com/office/officeart/2005/8/layout/matrix1"/>
    <dgm:cxn modelId="{43404D1F-9529-496A-80E5-0C5601140218}" type="presParOf" srcId="{FAF28F10-D1C4-415C-93D7-B8ED94201E02}" destId="{8152E244-D4E6-4443-93CA-ED57A1909921}" srcOrd="1" destOrd="0" presId="urn:microsoft.com/office/officeart/2005/8/layout/matrix1"/>
    <dgm:cxn modelId="{7A9174EE-204C-43F6-93D4-5B2BB3E5EDD4}" type="presParOf" srcId="{FAF28F10-D1C4-415C-93D7-B8ED94201E02}" destId="{C34A8E95-34E8-4135-9E4F-687842BD9189}" srcOrd="2" destOrd="0" presId="urn:microsoft.com/office/officeart/2005/8/layout/matrix1"/>
    <dgm:cxn modelId="{F43EDB8C-C6F9-461E-818E-1D0F2E886790}" type="presParOf" srcId="{FAF28F10-D1C4-415C-93D7-B8ED94201E02}" destId="{EFAFD4EA-E224-4C1E-80C8-19BAA415E232}" srcOrd="3" destOrd="0" presId="urn:microsoft.com/office/officeart/2005/8/layout/matrix1"/>
    <dgm:cxn modelId="{0B6B49C4-5933-450A-A1EC-E1E41A570DE4}" type="presParOf" srcId="{FAF28F10-D1C4-415C-93D7-B8ED94201E02}" destId="{E962DB62-AD57-437D-B179-1FFC8421C1DA}" srcOrd="4" destOrd="0" presId="urn:microsoft.com/office/officeart/2005/8/layout/matrix1"/>
    <dgm:cxn modelId="{FBDDEB70-A44A-4E15-8BD7-8E5AD43CC470}" type="presParOf" srcId="{FAF28F10-D1C4-415C-93D7-B8ED94201E02}" destId="{7A9F388A-B0BA-4811-B7B5-4ED39E6F0D80}" srcOrd="5" destOrd="0" presId="urn:microsoft.com/office/officeart/2005/8/layout/matrix1"/>
    <dgm:cxn modelId="{DE06CE36-8CA0-4BA0-8E5E-C0AE11345527}" type="presParOf" srcId="{FAF28F10-D1C4-415C-93D7-B8ED94201E02}" destId="{0E18602F-5710-47ED-A0B8-EFEEE147CAF2}" srcOrd="6" destOrd="0" presId="urn:microsoft.com/office/officeart/2005/8/layout/matrix1"/>
    <dgm:cxn modelId="{8CAD2C89-E9E7-417C-B0E4-9EBED257C4C3}" type="presParOf" srcId="{FAF28F10-D1C4-415C-93D7-B8ED94201E02}" destId="{49A12EF7-4C42-4E62-B7C0-8D4CB87E4BFC}" srcOrd="7" destOrd="0" presId="urn:microsoft.com/office/officeart/2005/8/layout/matrix1"/>
    <dgm:cxn modelId="{85FB225A-ED93-4EB6-A1B5-CBE686ED2972}" type="presParOf" srcId="{C3D7AC56-1CF9-4416-8C8D-324013FDC946}" destId="{95580A28-2168-4E56-A51A-64B543DAEA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EC39D-57C3-4E8D-8DD9-411292B2904C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2BE382-47C8-418F-8664-6ED14C54ED99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referência</a:t>
          </a:r>
        </a:p>
      </dgm:t>
    </dgm:pt>
    <dgm:pt modelId="{4B825BA5-63E9-4995-BBA3-2EDA8604BD36}" type="parTrans" cxnId="{72D52978-E735-495F-9B50-9C2D6958EC5A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4DE48-F280-4EAB-A600-E977360EBCE7}" type="sibTrans" cxnId="{72D52978-E735-495F-9B50-9C2D6958EC5A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A6435-4CC3-4C82-AEEC-337FEA0635C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um dos tipos mais utilizados em um texto. Graças a ela, evitamos repetições de termos, descuido que pode tornar desagradável a leitura de um texto</a:t>
          </a:r>
        </a:p>
      </dgm:t>
    </dgm:pt>
    <dgm:pt modelId="{6A338990-84B5-4477-B9EC-BB92517F81D2}" type="parTrans" cxnId="{7682941B-3643-4C73-A2FB-1B978554385E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A3AE1-CAE6-4F28-A580-C7F76DE707C6}" type="sibTrans" cxnId="{7682941B-3643-4C73-A2FB-1B978554385E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820CB-85F1-4541-9DF7-B9A04DA7B375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substituição</a:t>
          </a:r>
        </a:p>
      </dgm:t>
    </dgm:pt>
    <dgm:pt modelId="{1163F976-9947-4E3E-83AE-7536C7CB23C0}" type="parTrans" cxnId="{9B4527B5-3452-4FC5-ABBD-2FB84F783507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4BEF0-242F-4AFF-84C8-822C32ECFEF2}" type="sibTrans" cxnId="{9B4527B5-3452-4FC5-ABBD-2FB84F783507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2E5FA-9271-41E0-A082-B047B5A4E5B4}">
      <dgm:prSet custT="1"/>
      <dgm:spPr>
        <a:solidFill>
          <a:srgbClr val="FFFF00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elipse</a:t>
          </a:r>
        </a:p>
      </dgm:t>
    </dgm:pt>
    <dgm:pt modelId="{5514A778-271D-40C1-9704-A103ACB88C73}" type="parTrans" cxnId="{4103C396-7615-49B5-80E3-E288C84BB186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0ECE0-45C8-4473-996C-55E62E4D22BF}" type="sibTrans" cxnId="{4103C396-7615-49B5-80E3-E288C84BB186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D5194-29B2-46B0-A4A3-713C06DB8E80}">
      <dgm:prSet custT="1"/>
      <dgm:spPr>
        <a:solidFill>
          <a:srgbClr val="FF0000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pronomes ou advérbios</a:t>
          </a:r>
        </a:p>
      </dgm:t>
    </dgm:pt>
    <dgm:pt modelId="{11507726-4040-484D-8161-86ACF3D27F26}" type="parTrans" cxnId="{88BF4C23-2CF7-4CA1-A825-D5FECD822574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923CE-6C06-49AE-93B7-0E55E3281502}" type="sibTrans" cxnId="{88BF4C23-2CF7-4CA1-A825-D5FECD822574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B1F7A-499C-4D14-8019-FD6C34AE4D6C}">
      <dgm:prSet custT="1"/>
      <dgm:spPr>
        <a:solidFill>
          <a:srgbClr val="27B0C3"/>
        </a:solidFill>
      </dgm:spPr>
      <dgm:t>
        <a:bodyPr/>
        <a:lstStyle/>
        <a:p>
          <a:r>
            <a:rPr lang="pt-BR" sz="18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palavras ou expressões</a:t>
          </a:r>
        </a:p>
      </dgm:t>
    </dgm:pt>
    <dgm:pt modelId="{2F0D0C8E-00A0-44C0-A07D-7BF15C98CDDB}" type="parTrans" cxnId="{3E66D709-CD64-49BA-B32D-C95D898F41C3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75607-D22A-4A0A-9EA8-061664B8D7EC}" type="sibTrans" cxnId="{3E66D709-CD64-49BA-B32D-C95D898F41C3}">
      <dgm:prSet/>
      <dgm:spPr/>
      <dgm:t>
        <a:bodyPr/>
        <a:lstStyle/>
        <a:p>
          <a:endParaRPr lang="pt-BR" sz="1800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E199A-1951-460D-AED8-4718BC5C3E81}" type="pres">
      <dgm:prSet presAssocID="{8A4EC39D-57C3-4E8D-8DD9-411292B290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118D87-3A4C-4139-BDB8-5866FB637B5C}" type="pres">
      <dgm:prSet presAssocID="{A22BE382-47C8-418F-8664-6ED14C54ED99}" presName="hierRoot1" presStyleCnt="0">
        <dgm:presLayoutVars>
          <dgm:hierBranch val="init"/>
        </dgm:presLayoutVars>
      </dgm:prSet>
      <dgm:spPr/>
    </dgm:pt>
    <dgm:pt modelId="{061A0515-B6B5-4B29-B0FB-5023A30558B3}" type="pres">
      <dgm:prSet presAssocID="{A22BE382-47C8-418F-8664-6ED14C54ED99}" presName="rootComposite1" presStyleCnt="0"/>
      <dgm:spPr/>
    </dgm:pt>
    <dgm:pt modelId="{A1A969AE-1368-43F2-8BEF-8E263C128E06}" type="pres">
      <dgm:prSet presAssocID="{A22BE382-47C8-418F-8664-6ED14C54ED99}" presName="rootText1" presStyleLbl="node0" presStyleIdx="0" presStyleCnt="1">
        <dgm:presLayoutVars>
          <dgm:chPref val="3"/>
        </dgm:presLayoutVars>
      </dgm:prSet>
      <dgm:spPr/>
    </dgm:pt>
    <dgm:pt modelId="{3150625E-EDCF-4A87-96E3-93EAC15CB2BD}" type="pres">
      <dgm:prSet presAssocID="{A22BE382-47C8-418F-8664-6ED14C54ED99}" presName="rootConnector1" presStyleLbl="node1" presStyleIdx="0" presStyleCnt="0"/>
      <dgm:spPr/>
    </dgm:pt>
    <dgm:pt modelId="{DC0626C4-B7B7-46CA-BE3C-C92509618F16}" type="pres">
      <dgm:prSet presAssocID="{A22BE382-47C8-418F-8664-6ED14C54ED99}" presName="hierChild2" presStyleCnt="0"/>
      <dgm:spPr/>
    </dgm:pt>
    <dgm:pt modelId="{50E9B7D3-81FB-4118-B327-51D81AA68A2C}" type="pres">
      <dgm:prSet presAssocID="{6A338990-84B5-4477-B9EC-BB92517F81D2}" presName="Name37" presStyleLbl="parChTrans1D2" presStyleIdx="0" presStyleCnt="3"/>
      <dgm:spPr/>
    </dgm:pt>
    <dgm:pt modelId="{DE30350B-9D7A-4176-B8F7-8F34A4558103}" type="pres">
      <dgm:prSet presAssocID="{887A6435-4CC3-4C82-AEEC-337FEA0635C8}" presName="hierRoot2" presStyleCnt="0">
        <dgm:presLayoutVars>
          <dgm:hierBranch val="init"/>
        </dgm:presLayoutVars>
      </dgm:prSet>
      <dgm:spPr/>
    </dgm:pt>
    <dgm:pt modelId="{B1B8403E-11E8-451C-9F19-A8A436292874}" type="pres">
      <dgm:prSet presAssocID="{887A6435-4CC3-4C82-AEEC-337FEA0635C8}" presName="rootComposite" presStyleCnt="0"/>
      <dgm:spPr/>
    </dgm:pt>
    <dgm:pt modelId="{F6B48E70-5B54-403B-BB57-086EAEB4B2BB}" type="pres">
      <dgm:prSet presAssocID="{887A6435-4CC3-4C82-AEEC-337FEA0635C8}" presName="rootText" presStyleLbl="node2" presStyleIdx="0" presStyleCnt="3" custScaleY="166470">
        <dgm:presLayoutVars>
          <dgm:chPref val="3"/>
        </dgm:presLayoutVars>
      </dgm:prSet>
      <dgm:spPr/>
    </dgm:pt>
    <dgm:pt modelId="{556C5DF7-30BF-4E4B-A3AB-4713E4A8DDE4}" type="pres">
      <dgm:prSet presAssocID="{887A6435-4CC3-4C82-AEEC-337FEA0635C8}" presName="rootConnector" presStyleLbl="node2" presStyleIdx="0" presStyleCnt="3"/>
      <dgm:spPr/>
    </dgm:pt>
    <dgm:pt modelId="{AB2EC06F-C1B9-44FE-9700-50836A1235C8}" type="pres">
      <dgm:prSet presAssocID="{887A6435-4CC3-4C82-AEEC-337FEA0635C8}" presName="hierChild4" presStyleCnt="0"/>
      <dgm:spPr/>
    </dgm:pt>
    <dgm:pt modelId="{77C0E868-717B-4767-B712-3A2BA48FCB78}" type="pres">
      <dgm:prSet presAssocID="{887A6435-4CC3-4C82-AEEC-337FEA0635C8}" presName="hierChild5" presStyleCnt="0"/>
      <dgm:spPr/>
    </dgm:pt>
    <dgm:pt modelId="{E091F000-2DB2-4E81-BB8F-CDAB44F33ECA}" type="pres">
      <dgm:prSet presAssocID="{1163F976-9947-4E3E-83AE-7536C7CB23C0}" presName="Name37" presStyleLbl="parChTrans1D2" presStyleIdx="1" presStyleCnt="3"/>
      <dgm:spPr/>
    </dgm:pt>
    <dgm:pt modelId="{C2572540-BBC0-41F5-A37A-ACCDFB3FFED0}" type="pres">
      <dgm:prSet presAssocID="{487820CB-85F1-4541-9DF7-B9A04DA7B375}" presName="hierRoot2" presStyleCnt="0">
        <dgm:presLayoutVars>
          <dgm:hierBranch val="init"/>
        </dgm:presLayoutVars>
      </dgm:prSet>
      <dgm:spPr/>
    </dgm:pt>
    <dgm:pt modelId="{D30ECB80-BD5C-48C3-9A80-933589442271}" type="pres">
      <dgm:prSet presAssocID="{487820CB-85F1-4541-9DF7-B9A04DA7B375}" presName="rootComposite" presStyleCnt="0"/>
      <dgm:spPr/>
    </dgm:pt>
    <dgm:pt modelId="{29A3B55C-4EB8-4A2B-BC62-E458E784B3AF}" type="pres">
      <dgm:prSet presAssocID="{487820CB-85F1-4541-9DF7-B9A04DA7B375}" presName="rootText" presStyleLbl="node2" presStyleIdx="1" presStyleCnt="3">
        <dgm:presLayoutVars>
          <dgm:chPref val="3"/>
        </dgm:presLayoutVars>
      </dgm:prSet>
      <dgm:spPr/>
    </dgm:pt>
    <dgm:pt modelId="{CA6F0812-D55E-4A6F-B287-490D79738202}" type="pres">
      <dgm:prSet presAssocID="{487820CB-85F1-4541-9DF7-B9A04DA7B375}" presName="rootConnector" presStyleLbl="node2" presStyleIdx="1" presStyleCnt="3"/>
      <dgm:spPr/>
    </dgm:pt>
    <dgm:pt modelId="{1B1A3D39-1833-4DB5-8912-19CFFF68E54D}" type="pres">
      <dgm:prSet presAssocID="{487820CB-85F1-4541-9DF7-B9A04DA7B375}" presName="hierChild4" presStyleCnt="0"/>
      <dgm:spPr/>
    </dgm:pt>
    <dgm:pt modelId="{CF1422B2-6C5C-4C25-A271-35D328BFB071}" type="pres">
      <dgm:prSet presAssocID="{11507726-4040-484D-8161-86ACF3D27F26}" presName="Name37" presStyleLbl="parChTrans1D3" presStyleIdx="0" presStyleCnt="1"/>
      <dgm:spPr/>
    </dgm:pt>
    <dgm:pt modelId="{705A4725-6E0C-488C-8C60-E84186EF84BD}" type="pres">
      <dgm:prSet presAssocID="{3F6D5194-29B2-46B0-A4A3-713C06DB8E80}" presName="hierRoot2" presStyleCnt="0">
        <dgm:presLayoutVars>
          <dgm:hierBranch val="init"/>
        </dgm:presLayoutVars>
      </dgm:prSet>
      <dgm:spPr/>
    </dgm:pt>
    <dgm:pt modelId="{34483A70-4BE2-4636-B3A3-B7A6BBB6FA4F}" type="pres">
      <dgm:prSet presAssocID="{3F6D5194-29B2-46B0-A4A3-713C06DB8E80}" presName="rootComposite" presStyleCnt="0"/>
      <dgm:spPr/>
    </dgm:pt>
    <dgm:pt modelId="{73204590-1DF7-4DB9-8621-85A175942368}" type="pres">
      <dgm:prSet presAssocID="{3F6D5194-29B2-46B0-A4A3-713C06DB8E80}" presName="rootText" presStyleLbl="node3" presStyleIdx="0" presStyleCnt="1">
        <dgm:presLayoutVars>
          <dgm:chPref val="3"/>
        </dgm:presLayoutVars>
      </dgm:prSet>
      <dgm:spPr/>
    </dgm:pt>
    <dgm:pt modelId="{36C5C37B-E9D1-4E74-A0B1-29AF4C477537}" type="pres">
      <dgm:prSet presAssocID="{3F6D5194-29B2-46B0-A4A3-713C06DB8E80}" presName="rootConnector" presStyleLbl="node3" presStyleIdx="0" presStyleCnt="1"/>
      <dgm:spPr/>
    </dgm:pt>
    <dgm:pt modelId="{6DBDF228-727D-4AC2-9352-BDC3BA64062A}" type="pres">
      <dgm:prSet presAssocID="{3F6D5194-29B2-46B0-A4A3-713C06DB8E80}" presName="hierChild4" presStyleCnt="0"/>
      <dgm:spPr/>
    </dgm:pt>
    <dgm:pt modelId="{F1E89FFC-CB01-429B-B747-EA9491F31144}" type="pres">
      <dgm:prSet presAssocID="{2F0D0C8E-00A0-44C0-A07D-7BF15C98CDDB}" presName="Name37" presStyleLbl="parChTrans1D4" presStyleIdx="0" presStyleCnt="1"/>
      <dgm:spPr/>
    </dgm:pt>
    <dgm:pt modelId="{F4017B0C-D49D-43A5-8A8D-E6BD2A01F683}" type="pres">
      <dgm:prSet presAssocID="{C36B1F7A-499C-4D14-8019-FD6C34AE4D6C}" presName="hierRoot2" presStyleCnt="0">
        <dgm:presLayoutVars>
          <dgm:hierBranch val="init"/>
        </dgm:presLayoutVars>
      </dgm:prSet>
      <dgm:spPr/>
    </dgm:pt>
    <dgm:pt modelId="{D7120C9C-9F4E-451D-A1CD-42EA67F77BA8}" type="pres">
      <dgm:prSet presAssocID="{C36B1F7A-499C-4D14-8019-FD6C34AE4D6C}" presName="rootComposite" presStyleCnt="0"/>
      <dgm:spPr/>
    </dgm:pt>
    <dgm:pt modelId="{5852BC87-D9EB-49BF-BD5E-EB7FD54B0E4C}" type="pres">
      <dgm:prSet presAssocID="{C36B1F7A-499C-4D14-8019-FD6C34AE4D6C}" presName="rootText" presStyleLbl="node4" presStyleIdx="0" presStyleCnt="1" custLinFactNeighborX="-22560">
        <dgm:presLayoutVars>
          <dgm:chPref val="3"/>
        </dgm:presLayoutVars>
      </dgm:prSet>
      <dgm:spPr/>
    </dgm:pt>
    <dgm:pt modelId="{397BAC12-6A6D-4621-90AB-E676501AE5DB}" type="pres">
      <dgm:prSet presAssocID="{C36B1F7A-499C-4D14-8019-FD6C34AE4D6C}" presName="rootConnector" presStyleLbl="node4" presStyleIdx="0" presStyleCnt="1"/>
      <dgm:spPr/>
    </dgm:pt>
    <dgm:pt modelId="{2889E332-2F25-4C92-96E5-BF813C672E7C}" type="pres">
      <dgm:prSet presAssocID="{C36B1F7A-499C-4D14-8019-FD6C34AE4D6C}" presName="hierChild4" presStyleCnt="0"/>
      <dgm:spPr/>
    </dgm:pt>
    <dgm:pt modelId="{A245A03A-8010-44BF-9E8E-D7BA898260D6}" type="pres">
      <dgm:prSet presAssocID="{C36B1F7A-499C-4D14-8019-FD6C34AE4D6C}" presName="hierChild5" presStyleCnt="0"/>
      <dgm:spPr/>
    </dgm:pt>
    <dgm:pt modelId="{A1880ADE-2D0F-42DD-B925-E6DA5DB48290}" type="pres">
      <dgm:prSet presAssocID="{3F6D5194-29B2-46B0-A4A3-713C06DB8E80}" presName="hierChild5" presStyleCnt="0"/>
      <dgm:spPr/>
    </dgm:pt>
    <dgm:pt modelId="{A47857BC-4237-4226-94B3-D7BDD2F6D567}" type="pres">
      <dgm:prSet presAssocID="{487820CB-85F1-4541-9DF7-B9A04DA7B375}" presName="hierChild5" presStyleCnt="0"/>
      <dgm:spPr/>
    </dgm:pt>
    <dgm:pt modelId="{44DC92B1-42C2-40A4-823A-56A3DA441BE2}" type="pres">
      <dgm:prSet presAssocID="{5514A778-271D-40C1-9704-A103ACB88C73}" presName="Name37" presStyleLbl="parChTrans1D2" presStyleIdx="2" presStyleCnt="3"/>
      <dgm:spPr/>
    </dgm:pt>
    <dgm:pt modelId="{2546E6CB-ECEA-4360-9D08-004F43AFB24A}" type="pres">
      <dgm:prSet presAssocID="{AE02E5FA-9271-41E0-A082-B047B5A4E5B4}" presName="hierRoot2" presStyleCnt="0">
        <dgm:presLayoutVars>
          <dgm:hierBranch val="init"/>
        </dgm:presLayoutVars>
      </dgm:prSet>
      <dgm:spPr/>
    </dgm:pt>
    <dgm:pt modelId="{580A5E06-4ADD-498A-A345-92A2D0478A86}" type="pres">
      <dgm:prSet presAssocID="{AE02E5FA-9271-41E0-A082-B047B5A4E5B4}" presName="rootComposite" presStyleCnt="0"/>
      <dgm:spPr/>
    </dgm:pt>
    <dgm:pt modelId="{A175157F-AC80-4476-B06E-6D360BABC55B}" type="pres">
      <dgm:prSet presAssocID="{AE02E5FA-9271-41E0-A082-B047B5A4E5B4}" presName="rootText" presStyleLbl="node2" presStyleIdx="2" presStyleCnt="3">
        <dgm:presLayoutVars>
          <dgm:chPref val="3"/>
        </dgm:presLayoutVars>
      </dgm:prSet>
      <dgm:spPr/>
    </dgm:pt>
    <dgm:pt modelId="{4C93D249-01B9-4783-9E8B-E5BB18A7DD8F}" type="pres">
      <dgm:prSet presAssocID="{AE02E5FA-9271-41E0-A082-B047B5A4E5B4}" presName="rootConnector" presStyleLbl="node2" presStyleIdx="2" presStyleCnt="3"/>
      <dgm:spPr/>
    </dgm:pt>
    <dgm:pt modelId="{425190F1-583A-40A4-981F-60F54354BFCE}" type="pres">
      <dgm:prSet presAssocID="{AE02E5FA-9271-41E0-A082-B047B5A4E5B4}" presName="hierChild4" presStyleCnt="0"/>
      <dgm:spPr/>
    </dgm:pt>
    <dgm:pt modelId="{5726C23F-13FB-427A-8417-53670E831565}" type="pres">
      <dgm:prSet presAssocID="{AE02E5FA-9271-41E0-A082-B047B5A4E5B4}" presName="hierChild5" presStyleCnt="0"/>
      <dgm:spPr/>
    </dgm:pt>
    <dgm:pt modelId="{F4C53375-D831-4AF7-83CF-D7B34B3C2868}" type="pres">
      <dgm:prSet presAssocID="{A22BE382-47C8-418F-8664-6ED14C54ED99}" presName="hierChild3" presStyleCnt="0"/>
      <dgm:spPr/>
    </dgm:pt>
  </dgm:ptLst>
  <dgm:cxnLst>
    <dgm:cxn modelId="{3E66D709-CD64-49BA-B32D-C95D898F41C3}" srcId="{3F6D5194-29B2-46B0-A4A3-713C06DB8E80}" destId="{C36B1F7A-499C-4D14-8019-FD6C34AE4D6C}" srcOrd="0" destOrd="0" parTransId="{2F0D0C8E-00A0-44C0-A07D-7BF15C98CDDB}" sibTransId="{47275607-D22A-4A0A-9EA8-061664B8D7EC}"/>
    <dgm:cxn modelId="{7682941B-3643-4C73-A2FB-1B978554385E}" srcId="{A22BE382-47C8-418F-8664-6ED14C54ED99}" destId="{887A6435-4CC3-4C82-AEEC-337FEA0635C8}" srcOrd="0" destOrd="0" parTransId="{6A338990-84B5-4477-B9EC-BB92517F81D2}" sibTransId="{9F7A3AE1-CAE6-4F28-A580-C7F76DE707C6}"/>
    <dgm:cxn modelId="{88BF4C23-2CF7-4CA1-A825-D5FECD822574}" srcId="{487820CB-85F1-4541-9DF7-B9A04DA7B375}" destId="{3F6D5194-29B2-46B0-A4A3-713C06DB8E80}" srcOrd="0" destOrd="0" parTransId="{11507726-4040-484D-8161-86ACF3D27F26}" sibTransId="{897923CE-6C06-49AE-93B7-0E55E3281502}"/>
    <dgm:cxn modelId="{454D1C42-E75A-485A-8A21-8D903F2124A6}" type="presOf" srcId="{A22BE382-47C8-418F-8664-6ED14C54ED99}" destId="{3150625E-EDCF-4A87-96E3-93EAC15CB2BD}" srcOrd="1" destOrd="0" presId="urn:microsoft.com/office/officeart/2005/8/layout/orgChart1"/>
    <dgm:cxn modelId="{56D3CE62-8267-4C03-9EB3-8DC0AF187322}" type="presOf" srcId="{C36B1F7A-499C-4D14-8019-FD6C34AE4D6C}" destId="{5852BC87-D9EB-49BF-BD5E-EB7FD54B0E4C}" srcOrd="0" destOrd="0" presId="urn:microsoft.com/office/officeart/2005/8/layout/orgChart1"/>
    <dgm:cxn modelId="{7F790B43-AC76-4CD6-A222-7242B3394B58}" type="presOf" srcId="{2F0D0C8E-00A0-44C0-A07D-7BF15C98CDDB}" destId="{F1E89FFC-CB01-429B-B747-EA9491F31144}" srcOrd="0" destOrd="0" presId="urn:microsoft.com/office/officeart/2005/8/layout/orgChart1"/>
    <dgm:cxn modelId="{036E8D65-B11D-41CE-AD8F-EEB770A285A6}" type="presOf" srcId="{6A338990-84B5-4477-B9EC-BB92517F81D2}" destId="{50E9B7D3-81FB-4118-B327-51D81AA68A2C}" srcOrd="0" destOrd="0" presId="urn:microsoft.com/office/officeart/2005/8/layout/orgChart1"/>
    <dgm:cxn modelId="{1EB7DB4E-42D5-488A-8305-476E6FC71671}" type="presOf" srcId="{AE02E5FA-9271-41E0-A082-B047B5A4E5B4}" destId="{4C93D249-01B9-4783-9E8B-E5BB18A7DD8F}" srcOrd="1" destOrd="0" presId="urn:microsoft.com/office/officeart/2005/8/layout/orgChart1"/>
    <dgm:cxn modelId="{2A505A72-2FA1-4D6C-9A1F-9780B9CD06D7}" type="presOf" srcId="{887A6435-4CC3-4C82-AEEC-337FEA0635C8}" destId="{F6B48E70-5B54-403B-BB57-086EAEB4B2BB}" srcOrd="0" destOrd="0" presId="urn:microsoft.com/office/officeart/2005/8/layout/orgChart1"/>
    <dgm:cxn modelId="{F072D153-18D9-4869-BD6B-53C5BB420189}" type="presOf" srcId="{AE02E5FA-9271-41E0-A082-B047B5A4E5B4}" destId="{A175157F-AC80-4476-B06E-6D360BABC55B}" srcOrd="0" destOrd="0" presId="urn:microsoft.com/office/officeart/2005/8/layout/orgChart1"/>
    <dgm:cxn modelId="{72D52978-E735-495F-9B50-9C2D6958EC5A}" srcId="{8A4EC39D-57C3-4E8D-8DD9-411292B2904C}" destId="{A22BE382-47C8-418F-8664-6ED14C54ED99}" srcOrd="0" destOrd="0" parTransId="{4B825BA5-63E9-4995-BBA3-2EDA8604BD36}" sibTransId="{1F44DE48-F280-4EAB-A600-E977360EBCE7}"/>
    <dgm:cxn modelId="{4103C396-7615-49B5-80E3-E288C84BB186}" srcId="{A22BE382-47C8-418F-8664-6ED14C54ED99}" destId="{AE02E5FA-9271-41E0-A082-B047B5A4E5B4}" srcOrd="2" destOrd="0" parTransId="{5514A778-271D-40C1-9704-A103ACB88C73}" sibTransId="{F680ECE0-45C8-4473-996C-55E62E4D22BF}"/>
    <dgm:cxn modelId="{68D076A5-228B-4871-8D00-DC395897E88E}" type="presOf" srcId="{A22BE382-47C8-418F-8664-6ED14C54ED99}" destId="{A1A969AE-1368-43F2-8BEF-8E263C128E06}" srcOrd="0" destOrd="0" presId="urn:microsoft.com/office/officeart/2005/8/layout/orgChart1"/>
    <dgm:cxn modelId="{891F8BAB-6935-4A01-85A6-6459A98DF267}" type="presOf" srcId="{5514A778-271D-40C1-9704-A103ACB88C73}" destId="{44DC92B1-42C2-40A4-823A-56A3DA441BE2}" srcOrd="0" destOrd="0" presId="urn:microsoft.com/office/officeart/2005/8/layout/orgChart1"/>
    <dgm:cxn modelId="{32F3A4AD-082D-4D8E-BD50-B2088E13DACB}" type="presOf" srcId="{8A4EC39D-57C3-4E8D-8DD9-411292B2904C}" destId="{4B1E199A-1951-460D-AED8-4718BC5C3E81}" srcOrd="0" destOrd="0" presId="urn:microsoft.com/office/officeart/2005/8/layout/orgChart1"/>
    <dgm:cxn modelId="{1CAAACB1-C107-42BE-8F85-57B14865724D}" type="presOf" srcId="{11507726-4040-484D-8161-86ACF3D27F26}" destId="{CF1422B2-6C5C-4C25-A271-35D328BFB071}" srcOrd="0" destOrd="0" presId="urn:microsoft.com/office/officeart/2005/8/layout/orgChart1"/>
    <dgm:cxn modelId="{3515C5B1-EE02-423D-9823-AFF77A82E0D5}" type="presOf" srcId="{1163F976-9947-4E3E-83AE-7536C7CB23C0}" destId="{E091F000-2DB2-4E81-BB8F-CDAB44F33ECA}" srcOrd="0" destOrd="0" presId="urn:microsoft.com/office/officeart/2005/8/layout/orgChart1"/>
    <dgm:cxn modelId="{9B4527B5-3452-4FC5-ABBD-2FB84F783507}" srcId="{A22BE382-47C8-418F-8664-6ED14C54ED99}" destId="{487820CB-85F1-4541-9DF7-B9A04DA7B375}" srcOrd="1" destOrd="0" parTransId="{1163F976-9947-4E3E-83AE-7536C7CB23C0}" sibTransId="{91D4BEF0-242F-4AFF-84C8-822C32ECFEF2}"/>
    <dgm:cxn modelId="{D3FD22BD-212D-4F87-90AE-7EE727EE605C}" type="presOf" srcId="{487820CB-85F1-4541-9DF7-B9A04DA7B375}" destId="{29A3B55C-4EB8-4A2B-BC62-E458E784B3AF}" srcOrd="0" destOrd="0" presId="urn:microsoft.com/office/officeart/2005/8/layout/orgChart1"/>
    <dgm:cxn modelId="{006AABBD-FC45-4458-A0BA-9BE5874C416F}" type="presOf" srcId="{887A6435-4CC3-4C82-AEEC-337FEA0635C8}" destId="{556C5DF7-30BF-4E4B-A3AB-4713E4A8DDE4}" srcOrd="1" destOrd="0" presId="urn:microsoft.com/office/officeart/2005/8/layout/orgChart1"/>
    <dgm:cxn modelId="{7E454EE8-2C1C-4FAA-8052-37ED1D15D486}" type="presOf" srcId="{3F6D5194-29B2-46B0-A4A3-713C06DB8E80}" destId="{36C5C37B-E9D1-4E74-A0B1-29AF4C477537}" srcOrd="1" destOrd="0" presId="urn:microsoft.com/office/officeart/2005/8/layout/orgChart1"/>
    <dgm:cxn modelId="{D68C61EC-6475-4BE6-8E3E-A6AEBE18E2F8}" type="presOf" srcId="{C36B1F7A-499C-4D14-8019-FD6C34AE4D6C}" destId="{397BAC12-6A6D-4621-90AB-E676501AE5DB}" srcOrd="1" destOrd="0" presId="urn:microsoft.com/office/officeart/2005/8/layout/orgChart1"/>
    <dgm:cxn modelId="{C4D1ECF0-6568-4D22-9444-4F87B9EB5D86}" type="presOf" srcId="{487820CB-85F1-4541-9DF7-B9A04DA7B375}" destId="{CA6F0812-D55E-4A6F-B287-490D79738202}" srcOrd="1" destOrd="0" presId="urn:microsoft.com/office/officeart/2005/8/layout/orgChart1"/>
    <dgm:cxn modelId="{502E49FD-61BD-40AF-854B-D167A7900F91}" type="presOf" srcId="{3F6D5194-29B2-46B0-A4A3-713C06DB8E80}" destId="{73204590-1DF7-4DB9-8621-85A175942368}" srcOrd="0" destOrd="0" presId="urn:microsoft.com/office/officeart/2005/8/layout/orgChart1"/>
    <dgm:cxn modelId="{A6BCCA78-FAE2-40A5-A638-4D986AFEBA05}" type="presParOf" srcId="{4B1E199A-1951-460D-AED8-4718BC5C3E81}" destId="{8A118D87-3A4C-4139-BDB8-5866FB637B5C}" srcOrd="0" destOrd="0" presId="urn:microsoft.com/office/officeart/2005/8/layout/orgChart1"/>
    <dgm:cxn modelId="{791B3EDA-F7B2-45E4-A97F-30435D752732}" type="presParOf" srcId="{8A118D87-3A4C-4139-BDB8-5866FB637B5C}" destId="{061A0515-B6B5-4B29-B0FB-5023A30558B3}" srcOrd="0" destOrd="0" presId="urn:microsoft.com/office/officeart/2005/8/layout/orgChart1"/>
    <dgm:cxn modelId="{04603FF5-C06F-484D-A072-A418981F9097}" type="presParOf" srcId="{061A0515-B6B5-4B29-B0FB-5023A30558B3}" destId="{A1A969AE-1368-43F2-8BEF-8E263C128E06}" srcOrd="0" destOrd="0" presId="urn:microsoft.com/office/officeart/2005/8/layout/orgChart1"/>
    <dgm:cxn modelId="{17F2B4FD-B2F0-4561-A7E4-467EB5222821}" type="presParOf" srcId="{061A0515-B6B5-4B29-B0FB-5023A30558B3}" destId="{3150625E-EDCF-4A87-96E3-93EAC15CB2BD}" srcOrd="1" destOrd="0" presId="urn:microsoft.com/office/officeart/2005/8/layout/orgChart1"/>
    <dgm:cxn modelId="{D5F8AD49-7C21-4BFC-A7D7-5446DC8C7D47}" type="presParOf" srcId="{8A118D87-3A4C-4139-BDB8-5866FB637B5C}" destId="{DC0626C4-B7B7-46CA-BE3C-C92509618F16}" srcOrd="1" destOrd="0" presId="urn:microsoft.com/office/officeart/2005/8/layout/orgChart1"/>
    <dgm:cxn modelId="{953C93DD-F14C-402A-A1B1-39324E5738DD}" type="presParOf" srcId="{DC0626C4-B7B7-46CA-BE3C-C92509618F16}" destId="{50E9B7D3-81FB-4118-B327-51D81AA68A2C}" srcOrd="0" destOrd="0" presId="urn:microsoft.com/office/officeart/2005/8/layout/orgChart1"/>
    <dgm:cxn modelId="{FC187036-11D5-44A5-9AE5-8F4793F949E8}" type="presParOf" srcId="{DC0626C4-B7B7-46CA-BE3C-C92509618F16}" destId="{DE30350B-9D7A-4176-B8F7-8F34A4558103}" srcOrd="1" destOrd="0" presId="urn:microsoft.com/office/officeart/2005/8/layout/orgChart1"/>
    <dgm:cxn modelId="{B6C3A3DB-B3E1-43EC-A776-20D61CFE4E47}" type="presParOf" srcId="{DE30350B-9D7A-4176-B8F7-8F34A4558103}" destId="{B1B8403E-11E8-451C-9F19-A8A436292874}" srcOrd="0" destOrd="0" presId="urn:microsoft.com/office/officeart/2005/8/layout/orgChart1"/>
    <dgm:cxn modelId="{1D6AA531-35A1-4D87-AF16-B94F642DAF81}" type="presParOf" srcId="{B1B8403E-11E8-451C-9F19-A8A436292874}" destId="{F6B48E70-5B54-403B-BB57-086EAEB4B2BB}" srcOrd="0" destOrd="0" presId="urn:microsoft.com/office/officeart/2005/8/layout/orgChart1"/>
    <dgm:cxn modelId="{8C05DDEC-85B0-49D1-A18C-FBE924A3AA44}" type="presParOf" srcId="{B1B8403E-11E8-451C-9F19-A8A436292874}" destId="{556C5DF7-30BF-4E4B-A3AB-4713E4A8DDE4}" srcOrd="1" destOrd="0" presId="urn:microsoft.com/office/officeart/2005/8/layout/orgChart1"/>
    <dgm:cxn modelId="{115D525D-BED2-4381-853A-A343302DA752}" type="presParOf" srcId="{DE30350B-9D7A-4176-B8F7-8F34A4558103}" destId="{AB2EC06F-C1B9-44FE-9700-50836A1235C8}" srcOrd="1" destOrd="0" presId="urn:microsoft.com/office/officeart/2005/8/layout/orgChart1"/>
    <dgm:cxn modelId="{809680E2-F14B-4A54-9D4B-9ACFDF58777C}" type="presParOf" srcId="{DE30350B-9D7A-4176-B8F7-8F34A4558103}" destId="{77C0E868-717B-4767-B712-3A2BA48FCB78}" srcOrd="2" destOrd="0" presId="urn:microsoft.com/office/officeart/2005/8/layout/orgChart1"/>
    <dgm:cxn modelId="{E9883722-89CE-4F40-8BD1-BCCA0DBE124F}" type="presParOf" srcId="{DC0626C4-B7B7-46CA-BE3C-C92509618F16}" destId="{E091F000-2DB2-4E81-BB8F-CDAB44F33ECA}" srcOrd="2" destOrd="0" presId="urn:microsoft.com/office/officeart/2005/8/layout/orgChart1"/>
    <dgm:cxn modelId="{31D9A2F1-C8A6-4082-ADBD-9BCFE8B97C06}" type="presParOf" srcId="{DC0626C4-B7B7-46CA-BE3C-C92509618F16}" destId="{C2572540-BBC0-41F5-A37A-ACCDFB3FFED0}" srcOrd="3" destOrd="0" presId="urn:microsoft.com/office/officeart/2005/8/layout/orgChart1"/>
    <dgm:cxn modelId="{6CF5B780-1E52-4753-B715-335BF6A140B3}" type="presParOf" srcId="{C2572540-BBC0-41F5-A37A-ACCDFB3FFED0}" destId="{D30ECB80-BD5C-48C3-9A80-933589442271}" srcOrd="0" destOrd="0" presId="urn:microsoft.com/office/officeart/2005/8/layout/orgChart1"/>
    <dgm:cxn modelId="{DDD55F62-1835-4821-B2B4-5E8CC6FF3DF1}" type="presParOf" srcId="{D30ECB80-BD5C-48C3-9A80-933589442271}" destId="{29A3B55C-4EB8-4A2B-BC62-E458E784B3AF}" srcOrd="0" destOrd="0" presId="urn:microsoft.com/office/officeart/2005/8/layout/orgChart1"/>
    <dgm:cxn modelId="{F1A62221-4F13-4868-88C3-A337D335C0BC}" type="presParOf" srcId="{D30ECB80-BD5C-48C3-9A80-933589442271}" destId="{CA6F0812-D55E-4A6F-B287-490D79738202}" srcOrd="1" destOrd="0" presId="urn:microsoft.com/office/officeart/2005/8/layout/orgChart1"/>
    <dgm:cxn modelId="{C7F13E11-D74A-4D02-B3FD-2314D96B57ED}" type="presParOf" srcId="{C2572540-BBC0-41F5-A37A-ACCDFB3FFED0}" destId="{1B1A3D39-1833-4DB5-8912-19CFFF68E54D}" srcOrd="1" destOrd="0" presId="urn:microsoft.com/office/officeart/2005/8/layout/orgChart1"/>
    <dgm:cxn modelId="{729B5CB8-9AAD-49FD-AF73-7FC6B113FB2B}" type="presParOf" srcId="{1B1A3D39-1833-4DB5-8912-19CFFF68E54D}" destId="{CF1422B2-6C5C-4C25-A271-35D328BFB071}" srcOrd="0" destOrd="0" presId="urn:microsoft.com/office/officeart/2005/8/layout/orgChart1"/>
    <dgm:cxn modelId="{5B9851A2-86EE-4EAB-8973-C87C8CCCD693}" type="presParOf" srcId="{1B1A3D39-1833-4DB5-8912-19CFFF68E54D}" destId="{705A4725-6E0C-488C-8C60-E84186EF84BD}" srcOrd="1" destOrd="0" presId="urn:microsoft.com/office/officeart/2005/8/layout/orgChart1"/>
    <dgm:cxn modelId="{749ED744-AF74-410B-AEAA-4D66B2D1E201}" type="presParOf" srcId="{705A4725-6E0C-488C-8C60-E84186EF84BD}" destId="{34483A70-4BE2-4636-B3A3-B7A6BBB6FA4F}" srcOrd="0" destOrd="0" presId="urn:microsoft.com/office/officeart/2005/8/layout/orgChart1"/>
    <dgm:cxn modelId="{30FAA775-6EA9-45D8-8807-07F717A1F079}" type="presParOf" srcId="{34483A70-4BE2-4636-B3A3-B7A6BBB6FA4F}" destId="{73204590-1DF7-4DB9-8621-85A175942368}" srcOrd="0" destOrd="0" presId="urn:microsoft.com/office/officeart/2005/8/layout/orgChart1"/>
    <dgm:cxn modelId="{2DD6EBE5-8423-420D-874C-F5777211FF0B}" type="presParOf" srcId="{34483A70-4BE2-4636-B3A3-B7A6BBB6FA4F}" destId="{36C5C37B-E9D1-4E74-A0B1-29AF4C477537}" srcOrd="1" destOrd="0" presId="urn:microsoft.com/office/officeart/2005/8/layout/orgChart1"/>
    <dgm:cxn modelId="{F974CC2B-7D77-48C6-BFF0-F136FA76BFBF}" type="presParOf" srcId="{705A4725-6E0C-488C-8C60-E84186EF84BD}" destId="{6DBDF228-727D-4AC2-9352-BDC3BA64062A}" srcOrd="1" destOrd="0" presId="urn:microsoft.com/office/officeart/2005/8/layout/orgChart1"/>
    <dgm:cxn modelId="{817D309D-37CC-4390-8663-67A3EA876C4F}" type="presParOf" srcId="{6DBDF228-727D-4AC2-9352-BDC3BA64062A}" destId="{F1E89FFC-CB01-429B-B747-EA9491F31144}" srcOrd="0" destOrd="0" presId="urn:microsoft.com/office/officeart/2005/8/layout/orgChart1"/>
    <dgm:cxn modelId="{5B30F9D2-3F32-4728-84C1-9EBC429E3D51}" type="presParOf" srcId="{6DBDF228-727D-4AC2-9352-BDC3BA64062A}" destId="{F4017B0C-D49D-43A5-8A8D-E6BD2A01F683}" srcOrd="1" destOrd="0" presId="urn:microsoft.com/office/officeart/2005/8/layout/orgChart1"/>
    <dgm:cxn modelId="{56F16295-741E-4282-9117-FB8F45A9E4D4}" type="presParOf" srcId="{F4017B0C-D49D-43A5-8A8D-E6BD2A01F683}" destId="{D7120C9C-9F4E-451D-A1CD-42EA67F77BA8}" srcOrd="0" destOrd="0" presId="urn:microsoft.com/office/officeart/2005/8/layout/orgChart1"/>
    <dgm:cxn modelId="{04B3C858-2248-4F85-8399-407A68610A0E}" type="presParOf" srcId="{D7120C9C-9F4E-451D-A1CD-42EA67F77BA8}" destId="{5852BC87-D9EB-49BF-BD5E-EB7FD54B0E4C}" srcOrd="0" destOrd="0" presId="urn:microsoft.com/office/officeart/2005/8/layout/orgChart1"/>
    <dgm:cxn modelId="{04299435-9BBC-43B8-B610-74BFBA1B3455}" type="presParOf" srcId="{D7120C9C-9F4E-451D-A1CD-42EA67F77BA8}" destId="{397BAC12-6A6D-4621-90AB-E676501AE5DB}" srcOrd="1" destOrd="0" presId="urn:microsoft.com/office/officeart/2005/8/layout/orgChart1"/>
    <dgm:cxn modelId="{15E7F17A-B2B8-4449-ADB3-4FA82D8EAF51}" type="presParOf" srcId="{F4017B0C-D49D-43A5-8A8D-E6BD2A01F683}" destId="{2889E332-2F25-4C92-96E5-BF813C672E7C}" srcOrd="1" destOrd="0" presId="urn:microsoft.com/office/officeart/2005/8/layout/orgChart1"/>
    <dgm:cxn modelId="{ED6F9396-18C6-4DF4-A02D-179CE7E6DF16}" type="presParOf" srcId="{F4017B0C-D49D-43A5-8A8D-E6BD2A01F683}" destId="{A245A03A-8010-44BF-9E8E-D7BA898260D6}" srcOrd="2" destOrd="0" presId="urn:microsoft.com/office/officeart/2005/8/layout/orgChart1"/>
    <dgm:cxn modelId="{AA844C41-1D6B-453B-B761-C3BD576F8DA3}" type="presParOf" srcId="{705A4725-6E0C-488C-8C60-E84186EF84BD}" destId="{A1880ADE-2D0F-42DD-B925-E6DA5DB48290}" srcOrd="2" destOrd="0" presId="urn:microsoft.com/office/officeart/2005/8/layout/orgChart1"/>
    <dgm:cxn modelId="{2F03D216-30DB-40AE-BAB8-938F731132B3}" type="presParOf" srcId="{C2572540-BBC0-41F5-A37A-ACCDFB3FFED0}" destId="{A47857BC-4237-4226-94B3-D7BDD2F6D567}" srcOrd="2" destOrd="0" presId="urn:microsoft.com/office/officeart/2005/8/layout/orgChart1"/>
    <dgm:cxn modelId="{57D2C228-8708-4E7B-B1AD-6834ACE7DCA5}" type="presParOf" srcId="{DC0626C4-B7B7-46CA-BE3C-C92509618F16}" destId="{44DC92B1-42C2-40A4-823A-56A3DA441BE2}" srcOrd="4" destOrd="0" presId="urn:microsoft.com/office/officeart/2005/8/layout/orgChart1"/>
    <dgm:cxn modelId="{3F467321-F023-4EC7-BABE-3CBA73F9B48A}" type="presParOf" srcId="{DC0626C4-B7B7-46CA-BE3C-C92509618F16}" destId="{2546E6CB-ECEA-4360-9D08-004F43AFB24A}" srcOrd="5" destOrd="0" presId="urn:microsoft.com/office/officeart/2005/8/layout/orgChart1"/>
    <dgm:cxn modelId="{7C45D0C4-CDC3-4EA6-8E0D-6CB77091BB23}" type="presParOf" srcId="{2546E6CB-ECEA-4360-9D08-004F43AFB24A}" destId="{580A5E06-4ADD-498A-A345-92A2D0478A86}" srcOrd="0" destOrd="0" presId="urn:microsoft.com/office/officeart/2005/8/layout/orgChart1"/>
    <dgm:cxn modelId="{CDC7EA97-392B-46C3-BFBA-7029F12A772E}" type="presParOf" srcId="{580A5E06-4ADD-498A-A345-92A2D0478A86}" destId="{A175157F-AC80-4476-B06E-6D360BABC55B}" srcOrd="0" destOrd="0" presId="urn:microsoft.com/office/officeart/2005/8/layout/orgChart1"/>
    <dgm:cxn modelId="{1DD3F938-36AE-4D0A-8EC3-AF370197E18C}" type="presParOf" srcId="{580A5E06-4ADD-498A-A345-92A2D0478A86}" destId="{4C93D249-01B9-4783-9E8B-E5BB18A7DD8F}" srcOrd="1" destOrd="0" presId="urn:microsoft.com/office/officeart/2005/8/layout/orgChart1"/>
    <dgm:cxn modelId="{4DB65DDB-F4F1-4109-8624-691157A30DAD}" type="presParOf" srcId="{2546E6CB-ECEA-4360-9D08-004F43AFB24A}" destId="{425190F1-583A-40A4-981F-60F54354BFCE}" srcOrd="1" destOrd="0" presId="urn:microsoft.com/office/officeart/2005/8/layout/orgChart1"/>
    <dgm:cxn modelId="{29B35003-91A0-48EE-A63F-9D2F3A90C9A0}" type="presParOf" srcId="{2546E6CB-ECEA-4360-9D08-004F43AFB24A}" destId="{5726C23F-13FB-427A-8417-53670E831565}" srcOrd="2" destOrd="0" presId="urn:microsoft.com/office/officeart/2005/8/layout/orgChart1"/>
    <dgm:cxn modelId="{A8A13328-1D73-46BB-84FA-0F266DA0A9EC}" type="presParOf" srcId="{8A118D87-3A4C-4139-BDB8-5866FB637B5C}" destId="{F4C53375-D831-4AF7-83CF-D7B34B3C28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7F4FAA-158E-424F-A189-807C5B9A1DCB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894AB2-A34F-43E4-89BB-53D21539E505}">
      <dgm:prSet custT="1"/>
      <dgm:spPr>
        <a:solidFill>
          <a:srgbClr val="FFFF0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referência</a:t>
          </a:r>
        </a:p>
      </dgm:t>
    </dgm:pt>
    <dgm:pt modelId="{FFE01F9F-503E-418B-B4EE-76A761272214}" type="parTrans" cxnId="{6DCE545D-A6D6-4980-B62F-F1CDC8EBA20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6B904-6621-47B4-89F1-2CC710B2FBC9}" type="sibTrans" cxnId="{6DCE545D-A6D6-4980-B62F-F1CDC8EBA20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0D98A-E5A7-4821-BEAF-46632872D630}">
      <dgm:prSet/>
      <dgm:spPr>
        <a:solidFill>
          <a:srgbClr val="00B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Eles foram acompanhados pelos professores da escola.</a:t>
          </a:r>
        </a:p>
      </dgm:t>
    </dgm:pt>
    <dgm:pt modelId="{534F823F-4445-4EBC-B0CE-4DEBEF31224B}" type="parTrans" cxnId="{EA61C99C-F7DA-4C00-BBC8-C29B35725524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42E1B-A159-4ACB-8B76-2418C1FE0099}" type="sibTrans" cxnId="{EA61C99C-F7DA-4C00-BBC8-C29B35725524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FF073-790C-462D-AE3A-5312BD550965}">
      <dgm:prSet/>
      <dgm:spPr/>
      <dgm:t>
        <a:bodyPr/>
        <a:lstStyle/>
        <a:p>
          <a:pPr algn="ctr"/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Os alunos do terceiro ano foram acompanhados pelos professores da escola.</a:t>
          </a:r>
        </a:p>
      </dgm:t>
    </dgm:pt>
    <dgm:pt modelId="{E2489FB1-95AB-4136-B944-7F58628D6F95}" type="parTrans" cxnId="{841A3CB7-1F4B-4887-A7EC-70A2A772AE8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51959-4885-48CE-9C9F-A3F07759342C}" type="sibTrans" cxnId="{841A3CB7-1F4B-4887-A7EC-70A2A772AE8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F6C26-8B25-4F5D-80D6-C09C3DCED6C5}" type="pres">
      <dgm:prSet presAssocID="{F27F4FAA-158E-424F-A189-807C5B9A1DCB}" presName="Name0" presStyleCnt="0">
        <dgm:presLayoutVars>
          <dgm:dir/>
          <dgm:resizeHandles/>
        </dgm:presLayoutVars>
      </dgm:prSet>
      <dgm:spPr/>
    </dgm:pt>
    <dgm:pt modelId="{A4352EF7-C849-4F8F-BFDC-A30D48E20238}" type="pres">
      <dgm:prSet presAssocID="{18894AB2-A34F-43E4-89BB-53D21539E505}" presName="compNode" presStyleCnt="0"/>
      <dgm:spPr/>
    </dgm:pt>
    <dgm:pt modelId="{D8E39C65-446F-4B9F-816A-563614534407}" type="pres">
      <dgm:prSet presAssocID="{18894AB2-A34F-43E4-89BB-53D21539E505}" presName="dummyConnPt" presStyleCnt="0"/>
      <dgm:spPr/>
    </dgm:pt>
    <dgm:pt modelId="{646A33C1-C679-4F22-BF8A-DB8B6D06B0B6}" type="pres">
      <dgm:prSet presAssocID="{18894AB2-A34F-43E4-89BB-53D21539E505}" presName="node" presStyleLbl="node1" presStyleIdx="0" presStyleCnt="3">
        <dgm:presLayoutVars>
          <dgm:bulletEnabled val="1"/>
        </dgm:presLayoutVars>
      </dgm:prSet>
      <dgm:spPr/>
    </dgm:pt>
    <dgm:pt modelId="{08FC37BC-C383-45F0-8103-FCD78D893EE1}" type="pres">
      <dgm:prSet presAssocID="{0D16B904-6621-47B4-89F1-2CC710B2FBC9}" presName="sibTrans" presStyleLbl="bgSibTrans2D1" presStyleIdx="0" presStyleCnt="2"/>
      <dgm:spPr/>
    </dgm:pt>
    <dgm:pt modelId="{8C46446D-B221-48B2-B079-65CA9E4CCBFF}" type="pres">
      <dgm:prSet presAssocID="{1DCFF073-790C-462D-AE3A-5312BD550965}" presName="compNode" presStyleCnt="0"/>
      <dgm:spPr/>
    </dgm:pt>
    <dgm:pt modelId="{9AFE4CD8-2592-43AE-B078-497D5052DFDF}" type="pres">
      <dgm:prSet presAssocID="{1DCFF073-790C-462D-AE3A-5312BD550965}" presName="dummyConnPt" presStyleCnt="0"/>
      <dgm:spPr/>
    </dgm:pt>
    <dgm:pt modelId="{2F5B6E4D-B06D-4743-B68F-B31A58A7E3B7}" type="pres">
      <dgm:prSet presAssocID="{1DCFF073-790C-462D-AE3A-5312BD550965}" presName="node" presStyleLbl="node1" presStyleIdx="1" presStyleCnt="3" custScaleX="96702">
        <dgm:presLayoutVars>
          <dgm:bulletEnabled val="1"/>
        </dgm:presLayoutVars>
      </dgm:prSet>
      <dgm:spPr/>
    </dgm:pt>
    <dgm:pt modelId="{506C5CB7-6B8E-4A30-B9FE-11284E476B9C}" type="pres">
      <dgm:prSet presAssocID="{E0251959-4885-48CE-9C9F-A3F07759342C}" presName="sibTrans" presStyleLbl="bgSibTrans2D1" presStyleIdx="1" presStyleCnt="2"/>
      <dgm:spPr/>
    </dgm:pt>
    <dgm:pt modelId="{F5A92A1A-D694-4C3C-A050-32AB1A23D18C}" type="pres">
      <dgm:prSet presAssocID="{BC90D98A-E5A7-4821-BEAF-46632872D630}" presName="compNode" presStyleCnt="0"/>
      <dgm:spPr/>
    </dgm:pt>
    <dgm:pt modelId="{5810F422-6342-40BB-B4A9-D0D36CE54420}" type="pres">
      <dgm:prSet presAssocID="{BC90D98A-E5A7-4821-BEAF-46632872D630}" presName="dummyConnPt" presStyleCnt="0"/>
      <dgm:spPr/>
    </dgm:pt>
    <dgm:pt modelId="{0F1E549B-7C16-4798-A7A3-2945B966F6F4}" type="pres">
      <dgm:prSet presAssocID="{BC90D98A-E5A7-4821-BEAF-46632872D630}" presName="node" presStyleLbl="node1" presStyleIdx="2" presStyleCnt="3">
        <dgm:presLayoutVars>
          <dgm:bulletEnabled val="1"/>
        </dgm:presLayoutVars>
      </dgm:prSet>
      <dgm:spPr/>
    </dgm:pt>
  </dgm:ptLst>
  <dgm:cxnLst>
    <dgm:cxn modelId="{6DCE545D-A6D6-4980-B62F-F1CDC8EBA203}" srcId="{F27F4FAA-158E-424F-A189-807C5B9A1DCB}" destId="{18894AB2-A34F-43E4-89BB-53D21539E505}" srcOrd="0" destOrd="0" parTransId="{FFE01F9F-503E-418B-B4EE-76A761272214}" sibTransId="{0D16B904-6621-47B4-89F1-2CC710B2FBC9}"/>
    <dgm:cxn modelId="{D8F33764-2613-4EEF-9CEC-5302F302AB84}" type="presOf" srcId="{E0251959-4885-48CE-9C9F-A3F07759342C}" destId="{506C5CB7-6B8E-4A30-B9FE-11284E476B9C}" srcOrd="0" destOrd="0" presId="urn:microsoft.com/office/officeart/2005/8/layout/bProcess4"/>
    <dgm:cxn modelId="{9CA89691-7366-4F27-856B-B7651EC37CF4}" type="presOf" srcId="{F27F4FAA-158E-424F-A189-807C5B9A1DCB}" destId="{6EAF6C26-8B25-4F5D-80D6-C09C3DCED6C5}" srcOrd="0" destOrd="0" presId="urn:microsoft.com/office/officeart/2005/8/layout/bProcess4"/>
    <dgm:cxn modelId="{EA61C99C-F7DA-4C00-BBC8-C29B35725524}" srcId="{F27F4FAA-158E-424F-A189-807C5B9A1DCB}" destId="{BC90D98A-E5A7-4821-BEAF-46632872D630}" srcOrd="2" destOrd="0" parTransId="{534F823F-4445-4EBC-B0CE-4DEBEF31224B}" sibTransId="{EA842E1B-A159-4ACB-8B76-2418C1FE0099}"/>
    <dgm:cxn modelId="{841A3CB7-1F4B-4887-A7EC-70A2A772AE81}" srcId="{F27F4FAA-158E-424F-A189-807C5B9A1DCB}" destId="{1DCFF073-790C-462D-AE3A-5312BD550965}" srcOrd="1" destOrd="0" parTransId="{E2489FB1-95AB-4136-B944-7F58628D6F95}" sibTransId="{E0251959-4885-48CE-9C9F-A3F07759342C}"/>
    <dgm:cxn modelId="{B37D5AC8-2203-4339-85F6-67FAB61B8BB7}" type="presOf" srcId="{1DCFF073-790C-462D-AE3A-5312BD550965}" destId="{2F5B6E4D-B06D-4743-B68F-B31A58A7E3B7}" srcOrd="0" destOrd="0" presId="urn:microsoft.com/office/officeart/2005/8/layout/bProcess4"/>
    <dgm:cxn modelId="{77CEE5EB-DC80-457E-81DD-28071FA63BDD}" type="presOf" srcId="{18894AB2-A34F-43E4-89BB-53D21539E505}" destId="{646A33C1-C679-4F22-BF8A-DB8B6D06B0B6}" srcOrd="0" destOrd="0" presId="urn:microsoft.com/office/officeart/2005/8/layout/bProcess4"/>
    <dgm:cxn modelId="{43B99AF5-4F18-485E-8C03-8B50C6C49FC5}" type="presOf" srcId="{0D16B904-6621-47B4-89F1-2CC710B2FBC9}" destId="{08FC37BC-C383-45F0-8103-FCD78D893EE1}" srcOrd="0" destOrd="0" presId="urn:microsoft.com/office/officeart/2005/8/layout/bProcess4"/>
    <dgm:cxn modelId="{C38839FF-F644-438C-8743-5C3AF783DE58}" type="presOf" srcId="{BC90D98A-E5A7-4821-BEAF-46632872D630}" destId="{0F1E549B-7C16-4798-A7A3-2945B966F6F4}" srcOrd="0" destOrd="0" presId="urn:microsoft.com/office/officeart/2005/8/layout/bProcess4"/>
    <dgm:cxn modelId="{28169435-84E7-495C-9AA1-1596F8B9D8E9}" type="presParOf" srcId="{6EAF6C26-8B25-4F5D-80D6-C09C3DCED6C5}" destId="{A4352EF7-C849-4F8F-BFDC-A30D48E20238}" srcOrd="0" destOrd="0" presId="urn:microsoft.com/office/officeart/2005/8/layout/bProcess4"/>
    <dgm:cxn modelId="{BF2F705D-BA75-4882-BD61-AD96741942A7}" type="presParOf" srcId="{A4352EF7-C849-4F8F-BFDC-A30D48E20238}" destId="{D8E39C65-446F-4B9F-816A-563614534407}" srcOrd="0" destOrd="0" presId="urn:microsoft.com/office/officeart/2005/8/layout/bProcess4"/>
    <dgm:cxn modelId="{0CF27029-637C-4DDB-AF12-7C1D80718785}" type="presParOf" srcId="{A4352EF7-C849-4F8F-BFDC-A30D48E20238}" destId="{646A33C1-C679-4F22-BF8A-DB8B6D06B0B6}" srcOrd="1" destOrd="0" presId="urn:microsoft.com/office/officeart/2005/8/layout/bProcess4"/>
    <dgm:cxn modelId="{457EDB0F-C1C1-4294-AEA6-8AC85235CC42}" type="presParOf" srcId="{6EAF6C26-8B25-4F5D-80D6-C09C3DCED6C5}" destId="{08FC37BC-C383-45F0-8103-FCD78D893EE1}" srcOrd="1" destOrd="0" presId="urn:microsoft.com/office/officeart/2005/8/layout/bProcess4"/>
    <dgm:cxn modelId="{9AB2B77D-BBB4-4158-B0CC-3F5C36C5A371}" type="presParOf" srcId="{6EAF6C26-8B25-4F5D-80D6-C09C3DCED6C5}" destId="{8C46446D-B221-48B2-B079-65CA9E4CCBFF}" srcOrd="2" destOrd="0" presId="urn:microsoft.com/office/officeart/2005/8/layout/bProcess4"/>
    <dgm:cxn modelId="{02A28DE7-7392-43BC-B87C-D3DCD6EDC2C0}" type="presParOf" srcId="{8C46446D-B221-48B2-B079-65CA9E4CCBFF}" destId="{9AFE4CD8-2592-43AE-B078-497D5052DFDF}" srcOrd="0" destOrd="0" presId="urn:microsoft.com/office/officeart/2005/8/layout/bProcess4"/>
    <dgm:cxn modelId="{D2061156-5A6B-4E9F-8959-4842121048E1}" type="presParOf" srcId="{8C46446D-B221-48B2-B079-65CA9E4CCBFF}" destId="{2F5B6E4D-B06D-4743-B68F-B31A58A7E3B7}" srcOrd="1" destOrd="0" presId="urn:microsoft.com/office/officeart/2005/8/layout/bProcess4"/>
    <dgm:cxn modelId="{8256DF34-30D5-4AEE-BAFB-0C45D2F37CF5}" type="presParOf" srcId="{6EAF6C26-8B25-4F5D-80D6-C09C3DCED6C5}" destId="{506C5CB7-6B8E-4A30-B9FE-11284E476B9C}" srcOrd="3" destOrd="0" presId="urn:microsoft.com/office/officeart/2005/8/layout/bProcess4"/>
    <dgm:cxn modelId="{8778F71B-A09B-44B1-81F5-F7D5A552DA05}" type="presParOf" srcId="{6EAF6C26-8B25-4F5D-80D6-C09C3DCED6C5}" destId="{F5A92A1A-D694-4C3C-A050-32AB1A23D18C}" srcOrd="4" destOrd="0" presId="urn:microsoft.com/office/officeart/2005/8/layout/bProcess4"/>
    <dgm:cxn modelId="{CCAC1213-42C7-482E-BD24-33FADE74375B}" type="presParOf" srcId="{F5A92A1A-D694-4C3C-A050-32AB1A23D18C}" destId="{5810F422-6342-40BB-B4A9-D0D36CE54420}" srcOrd="0" destOrd="0" presId="urn:microsoft.com/office/officeart/2005/8/layout/bProcess4"/>
    <dgm:cxn modelId="{473AD1C3-EF21-46F3-B41C-DD769462FC6F}" type="presParOf" srcId="{F5A92A1A-D694-4C3C-A050-32AB1A23D18C}" destId="{0F1E549B-7C16-4798-A7A3-2945B966F6F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07D73-CE42-4D99-A6B0-320F67310AA7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E39B0F-2101-4307-AAC7-902AE21A8AD6}">
      <dgm:prSet custT="1"/>
      <dgm:spPr>
        <a:solidFill>
          <a:srgbClr val="FFFF0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substituição por pronomes</a:t>
          </a:r>
        </a:p>
      </dgm:t>
    </dgm:pt>
    <dgm:pt modelId="{FC0C119F-A341-4052-AC2B-7C80148F7243}" type="parTrans" cxnId="{657A84DA-191A-4C4F-9767-6917B80A234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9A831-776F-46B3-83D2-8DFCA1819E78}" type="sibTrans" cxnId="{657A84DA-191A-4C4F-9767-6917B80A234F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2A429-3275-4A94-A38B-52689082D688}">
      <dgm:prSet/>
      <dgm:spPr>
        <a:solidFill>
          <a:srgbClr val="4FD15B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foram advertidos pelo mau comportamento. Caso </a:t>
          </a:r>
          <a:r>
            <a:rPr lang="pt-BR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isso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volte a acontecer, </a:t>
          </a:r>
          <a:r>
            <a:rPr lang="pt-BR" b="1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eles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serão suspensos.</a:t>
          </a:r>
        </a:p>
      </dgm:t>
    </dgm:pt>
    <dgm:pt modelId="{A6832F85-B8E1-4A33-AF74-31D38AE23699}" type="parTrans" cxnId="{EB582A40-E989-47F0-8523-11045E03C85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A73D3-2E59-4CFC-88F2-293067B89A37}" type="sibTrans" cxnId="{EB582A40-E989-47F0-8523-11045E03C85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254BC-902E-4041-90F7-A377C06ACB93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foram advertidos pelo mau comportamento. Caso o mau comportamento volte a acontecer, os alunos serão suspensos.</a:t>
          </a:r>
        </a:p>
      </dgm:t>
    </dgm:pt>
    <dgm:pt modelId="{7047239B-CCDF-492E-A86D-43117FA613FD}" type="parTrans" cxnId="{81CE7C2B-28FA-4A26-96C1-BBBA830C334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3496A-5868-4DFD-9159-524756C0C6C1}" type="sibTrans" cxnId="{81CE7C2B-28FA-4A26-96C1-BBBA830C334D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B1445-BDEA-41DE-A780-D21C2AFB38E1}" type="pres">
      <dgm:prSet presAssocID="{27207D73-CE42-4D99-A6B0-320F67310AA7}" presName="Name0" presStyleCnt="0">
        <dgm:presLayoutVars>
          <dgm:dir/>
          <dgm:resizeHandles/>
        </dgm:presLayoutVars>
      </dgm:prSet>
      <dgm:spPr/>
    </dgm:pt>
    <dgm:pt modelId="{845BEBF9-122F-465B-958C-B44315071828}" type="pres">
      <dgm:prSet presAssocID="{2BE39B0F-2101-4307-AAC7-902AE21A8AD6}" presName="compNode" presStyleCnt="0"/>
      <dgm:spPr/>
    </dgm:pt>
    <dgm:pt modelId="{74EA2A04-E0D7-41D2-8B61-257C9A0638AE}" type="pres">
      <dgm:prSet presAssocID="{2BE39B0F-2101-4307-AAC7-902AE21A8AD6}" presName="dummyConnPt" presStyleCnt="0"/>
      <dgm:spPr/>
    </dgm:pt>
    <dgm:pt modelId="{29F4F228-FEE6-4B5B-B223-9E7B6E9958F9}" type="pres">
      <dgm:prSet presAssocID="{2BE39B0F-2101-4307-AAC7-902AE21A8AD6}" presName="node" presStyleLbl="node1" presStyleIdx="0" presStyleCnt="3">
        <dgm:presLayoutVars>
          <dgm:bulletEnabled val="1"/>
        </dgm:presLayoutVars>
      </dgm:prSet>
      <dgm:spPr/>
    </dgm:pt>
    <dgm:pt modelId="{ABBBB95F-C7F9-49F6-A683-04CB223EEB27}" type="pres">
      <dgm:prSet presAssocID="{70E9A831-776F-46B3-83D2-8DFCA1819E78}" presName="sibTrans" presStyleLbl="bgSibTrans2D1" presStyleIdx="0" presStyleCnt="2"/>
      <dgm:spPr/>
    </dgm:pt>
    <dgm:pt modelId="{18B2B688-8256-4A48-A027-70005DBA0A79}" type="pres">
      <dgm:prSet presAssocID="{D1E254BC-902E-4041-90F7-A377C06ACB93}" presName="compNode" presStyleCnt="0"/>
      <dgm:spPr/>
    </dgm:pt>
    <dgm:pt modelId="{96281664-E104-4F61-ACEC-1E4231105E8D}" type="pres">
      <dgm:prSet presAssocID="{D1E254BC-902E-4041-90F7-A377C06ACB93}" presName="dummyConnPt" presStyleCnt="0"/>
      <dgm:spPr/>
    </dgm:pt>
    <dgm:pt modelId="{6BB10658-DD19-4B04-AB45-392005C27E6C}" type="pres">
      <dgm:prSet presAssocID="{D1E254BC-902E-4041-90F7-A377C06ACB93}" presName="node" presStyleLbl="node1" presStyleIdx="1" presStyleCnt="3">
        <dgm:presLayoutVars>
          <dgm:bulletEnabled val="1"/>
        </dgm:presLayoutVars>
      </dgm:prSet>
      <dgm:spPr/>
    </dgm:pt>
    <dgm:pt modelId="{E707C95F-B31B-4B20-9483-F964EDCDE9EA}" type="pres">
      <dgm:prSet presAssocID="{FCA3496A-5868-4DFD-9159-524756C0C6C1}" presName="sibTrans" presStyleLbl="bgSibTrans2D1" presStyleIdx="1" presStyleCnt="2"/>
      <dgm:spPr/>
    </dgm:pt>
    <dgm:pt modelId="{592AEDC5-856C-4C52-9573-B37E51CF321C}" type="pres">
      <dgm:prSet presAssocID="{0F02A429-3275-4A94-A38B-52689082D688}" presName="compNode" presStyleCnt="0"/>
      <dgm:spPr/>
    </dgm:pt>
    <dgm:pt modelId="{80D28B48-00E9-4D86-A96F-AFF8DFE4A329}" type="pres">
      <dgm:prSet presAssocID="{0F02A429-3275-4A94-A38B-52689082D688}" presName="dummyConnPt" presStyleCnt="0"/>
      <dgm:spPr/>
    </dgm:pt>
    <dgm:pt modelId="{3AE20D50-FB95-4AF6-996D-E4A1C8CE33A2}" type="pres">
      <dgm:prSet presAssocID="{0F02A429-3275-4A94-A38B-52689082D688}" presName="node" presStyleLbl="node1" presStyleIdx="2" presStyleCnt="3">
        <dgm:presLayoutVars>
          <dgm:bulletEnabled val="1"/>
        </dgm:presLayoutVars>
      </dgm:prSet>
      <dgm:spPr/>
    </dgm:pt>
  </dgm:ptLst>
  <dgm:cxnLst>
    <dgm:cxn modelId="{FA30590A-D9F5-46C9-89C0-BA6D6E46011F}" type="presOf" srcId="{FCA3496A-5868-4DFD-9159-524756C0C6C1}" destId="{E707C95F-B31B-4B20-9483-F964EDCDE9EA}" srcOrd="0" destOrd="0" presId="urn:microsoft.com/office/officeart/2005/8/layout/bProcess4"/>
    <dgm:cxn modelId="{81CE7C2B-28FA-4A26-96C1-BBBA830C334D}" srcId="{27207D73-CE42-4D99-A6B0-320F67310AA7}" destId="{D1E254BC-902E-4041-90F7-A377C06ACB93}" srcOrd="1" destOrd="0" parTransId="{7047239B-CCDF-492E-A86D-43117FA613FD}" sibTransId="{FCA3496A-5868-4DFD-9159-524756C0C6C1}"/>
    <dgm:cxn modelId="{EB582A40-E989-47F0-8523-11045E03C852}" srcId="{27207D73-CE42-4D99-A6B0-320F67310AA7}" destId="{0F02A429-3275-4A94-A38B-52689082D688}" srcOrd="2" destOrd="0" parTransId="{A6832F85-B8E1-4A33-AF74-31D38AE23699}" sibTransId="{16CA73D3-2E59-4CFC-88F2-293067B89A37}"/>
    <dgm:cxn modelId="{834A2F6B-A5B3-4A91-A062-8DE4BBD4A662}" type="presOf" srcId="{D1E254BC-902E-4041-90F7-A377C06ACB93}" destId="{6BB10658-DD19-4B04-AB45-392005C27E6C}" srcOrd="0" destOrd="0" presId="urn:microsoft.com/office/officeart/2005/8/layout/bProcess4"/>
    <dgm:cxn modelId="{73292952-1B46-48D0-BFC4-7D14D48BEE88}" type="presOf" srcId="{70E9A831-776F-46B3-83D2-8DFCA1819E78}" destId="{ABBBB95F-C7F9-49F6-A683-04CB223EEB27}" srcOrd="0" destOrd="0" presId="urn:microsoft.com/office/officeart/2005/8/layout/bProcess4"/>
    <dgm:cxn modelId="{69A4EB9B-BA31-4E6B-972B-491B46729D2B}" type="presOf" srcId="{2BE39B0F-2101-4307-AAC7-902AE21A8AD6}" destId="{29F4F228-FEE6-4B5B-B223-9E7B6E9958F9}" srcOrd="0" destOrd="0" presId="urn:microsoft.com/office/officeart/2005/8/layout/bProcess4"/>
    <dgm:cxn modelId="{A3CB50A1-8F4E-4CA5-9B7A-A194468B42B4}" type="presOf" srcId="{0F02A429-3275-4A94-A38B-52689082D688}" destId="{3AE20D50-FB95-4AF6-996D-E4A1C8CE33A2}" srcOrd="0" destOrd="0" presId="urn:microsoft.com/office/officeart/2005/8/layout/bProcess4"/>
    <dgm:cxn modelId="{657A84DA-191A-4C4F-9767-6917B80A234F}" srcId="{27207D73-CE42-4D99-A6B0-320F67310AA7}" destId="{2BE39B0F-2101-4307-AAC7-902AE21A8AD6}" srcOrd="0" destOrd="0" parTransId="{FC0C119F-A341-4052-AC2B-7C80148F7243}" sibTransId="{70E9A831-776F-46B3-83D2-8DFCA1819E78}"/>
    <dgm:cxn modelId="{A9C9B1FF-FF2E-4343-99FD-37E24771B83A}" type="presOf" srcId="{27207D73-CE42-4D99-A6B0-320F67310AA7}" destId="{5C1B1445-BDEA-41DE-A780-D21C2AFB38E1}" srcOrd="0" destOrd="0" presId="urn:microsoft.com/office/officeart/2005/8/layout/bProcess4"/>
    <dgm:cxn modelId="{7E0C77CB-B2AD-41FB-89FA-128368982A16}" type="presParOf" srcId="{5C1B1445-BDEA-41DE-A780-D21C2AFB38E1}" destId="{845BEBF9-122F-465B-958C-B44315071828}" srcOrd="0" destOrd="0" presId="urn:microsoft.com/office/officeart/2005/8/layout/bProcess4"/>
    <dgm:cxn modelId="{509D7404-81B8-4A03-9E6D-BBBCCD4E1959}" type="presParOf" srcId="{845BEBF9-122F-465B-958C-B44315071828}" destId="{74EA2A04-E0D7-41D2-8B61-257C9A0638AE}" srcOrd="0" destOrd="0" presId="urn:microsoft.com/office/officeart/2005/8/layout/bProcess4"/>
    <dgm:cxn modelId="{8244A717-7058-49E0-92B7-A7CBEF5395B7}" type="presParOf" srcId="{845BEBF9-122F-465B-958C-B44315071828}" destId="{29F4F228-FEE6-4B5B-B223-9E7B6E9958F9}" srcOrd="1" destOrd="0" presId="urn:microsoft.com/office/officeart/2005/8/layout/bProcess4"/>
    <dgm:cxn modelId="{E611AF85-92FD-4533-8B32-D1A3A5ACABD1}" type="presParOf" srcId="{5C1B1445-BDEA-41DE-A780-D21C2AFB38E1}" destId="{ABBBB95F-C7F9-49F6-A683-04CB223EEB27}" srcOrd="1" destOrd="0" presId="urn:microsoft.com/office/officeart/2005/8/layout/bProcess4"/>
    <dgm:cxn modelId="{64DE9370-546B-43A2-A6BC-BD72460A3DC6}" type="presParOf" srcId="{5C1B1445-BDEA-41DE-A780-D21C2AFB38E1}" destId="{18B2B688-8256-4A48-A027-70005DBA0A79}" srcOrd="2" destOrd="0" presId="urn:microsoft.com/office/officeart/2005/8/layout/bProcess4"/>
    <dgm:cxn modelId="{C1A7C036-5FAB-4EA0-91BC-061491EDB58C}" type="presParOf" srcId="{18B2B688-8256-4A48-A027-70005DBA0A79}" destId="{96281664-E104-4F61-ACEC-1E4231105E8D}" srcOrd="0" destOrd="0" presId="urn:microsoft.com/office/officeart/2005/8/layout/bProcess4"/>
    <dgm:cxn modelId="{9C7487E7-9035-462E-97E0-86E7B46F185A}" type="presParOf" srcId="{18B2B688-8256-4A48-A027-70005DBA0A79}" destId="{6BB10658-DD19-4B04-AB45-392005C27E6C}" srcOrd="1" destOrd="0" presId="urn:microsoft.com/office/officeart/2005/8/layout/bProcess4"/>
    <dgm:cxn modelId="{10656072-BE63-4E0F-AF79-A49E32A13514}" type="presParOf" srcId="{5C1B1445-BDEA-41DE-A780-D21C2AFB38E1}" destId="{E707C95F-B31B-4B20-9483-F964EDCDE9EA}" srcOrd="3" destOrd="0" presId="urn:microsoft.com/office/officeart/2005/8/layout/bProcess4"/>
    <dgm:cxn modelId="{877B3443-C80D-4F9B-AEC7-376F6E51E3AD}" type="presParOf" srcId="{5C1B1445-BDEA-41DE-A780-D21C2AFB38E1}" destId="{592AEDC5-856C-4C52-9573-B37E51CF321C}" srcOrd="4" destOrd="0" presId="urn:microsoft.com/office/officeart/2005/8/layout/bProcess4"/>
    <dgm:cxn modelId="{86B9728E-EE54-47D7-A16E-7496DCFC9879}" type="presParOf" srcId="{592AEDC5-856C-4C52-9573-B37E51CF321C}" destId="{80D28B48-00E9-4D86-A96F-AFF8DFE4A329}" srcOrd="0" destOrd="0" presId="urn:microsoft.com/office/officeart/2005/8/layout/bProcess4"/>
    <dgm:cxn modelId="{F68F0723-60C8-422C-B3D3-FDB949F0AECC}" type="presParOf" srcId="{592AEDC5-856C-4C52-9573-B37E51CF321C}" destId="{3AE20D50-FB95-4AF6-996D-E4A1C8CE33A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207D73-CE42-4D99-A6B0-320F67310AA7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E39B0F-2101-4307-AAC7-902AE21A8AD6}">
      <dgm:prSet custT="1"/>
      <dgm:spPr>
        <a:solidFill>
          <a:srgbClr val="FFFF0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substituição por advérbio</a:t>
          </a:r>
        </a:p>
      </dgm:t>
    </dgm:pt>
    <dgm:pt modelId="{FC0C119F-A341-4052-AC2B-7C80148F7243}" type="parTrans" cxnId="{657A84DA-191A-4C4F-9767-6917B80A234F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9A831-776F-46B3-83D2-8DFCA1819E78}" type="sibTrans" cxnId="{657A84DA-191A-4C4F-9767-6917B80A234F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2A429-3275-4A94-A38B-52689082D688}">
      <dgm:prSet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João foi a Recife. </a:t>
          </a:r>
          <a:r>
            <a:rPr lang="pt-BR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Lá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ele conheceu seu grande amor.</a:t>
          </a:r>
        </a:p>
      </dgm:t>
    </dgm:pt>
    <dgm:pt modelId="{A6832F85-B8E1-4A33-AF74-31D38AE23699}" type="parTrans" cxnId="{EB582A40-E989-47F0-8523-11045E03C852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A73D3-2E59-4CFC-88F2-293067B89A37}" type="sibTrans" cxnId="{EB582A40-E989-47F0-8523-11045E03C852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C3098-2433-41CC-8F9C-0D81213F945E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João foi a Recife. Em Recife, João conheceu o grande amor de João.</a:t>
          </a:r>
        </a:p>
      </dgm:t>
    </dgm:pt>
    <dgm:pt modelId="{6E9C5A93-D826-40AD-B067-DDE0D84054BE}" type="parTrans" cxnId="{D627E550-2FEA-4321-B594-F86DD0E0EA1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BF5B14-DC34-4CF6-9D84-2D0C954CDD55}" type="sibTrans" cxnId="{D627E550-2FEA-4321-B594-F86DD0E0EA1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B1445-BDEA-41DE-A780-D21C2AFB38E1}" type="pres">
      <dgm:prSet presAssocID="{27207D73-CE42-4D99-A6B0-320F67310AA7}" presName="Name0" presStyleCnt="0">
        <dgm:presLayoutVars>
          <dgm:dir/>
          <dgm:resizeHandles/>
        </dgm:presLayoutVars>
      </dgm:prSet>
      <dgm:spPr/>
    </dgm:pt>
    <dgm:pt modelId="{845BEBF9-122F-465B-958C-B44315071828}" type="pres">
      <dgm:prSet presAssocID="{2BE39B0F-2101-4307-AAC7-902AE21A8AD6}" presName="compNode" presStyleCnt="0"/>
      <dgm:spPr/>
    </dgm:pt>
    <dgm:pt modelId="{74EA2A04-E0D7-41D2-8B61-257C9A0638AE}" type="pres">
      <dgm:prSet presAssocID="{2BE39B0F-2101-4307-AAC7-902AE21A8AD6}" presName="dummyConnPt" presStyleCnt="0"/>
      <dgm:spPr/>
    </dgm:pt>
    <dgm:pt modelId="{29F4F228-FEE6-4B5B-B223-9E7B6E9958F9}" type="pres">
      <dgm:prSet presAssocID="{2BE39B0F-2101-4307-AAC7-902AE21A8AD6}" presName="node" presStyleLbl="node1" presStyleIdx="0" presStyleCnt="3">
        <dgm:presLayoutVars>
          <dgm:bulletEnabled val="1"/>
        </dgm:presLayoutVars>
      </dgm:prSet>
      <dgm:spPr/>
    </dgm:pt>
    <dgm:pt modelId="{ABBBB95F-C7F9-49F6-A683-04CB223EEB27}" type="pres">
      <dgm:prSet presAssocID="{70E9A831-776F-46B3-83D2-8DFCA1819E78}" presName="sibTrans" presStyleLbl="bgSibTrans2D1" presStyleIdx="0" presStyleCnt="2"/>
      <dgm:spPr/>
    </dgm:pt>
    <dgm:pt modelId="{76268CF4-7A18-49C5-822F-AB49890E515A}" type="pres">
      <dgm:prSet presAssocID="{E28C3098-2433-41CC-8F9C-0D81213F945E}" presName="compNode" presStyleCnt="0"/>
      <dgm:spPr/>
    </dgm:pt>
    <dgm:pt modelId="{827C06FA-F245-4FA0-AAB4-E163FA2221F8}" type="pres">
      <dgm:prSet presAssocID="{E28C3098-2433-41CC-8F9C-0D81213F945E}" presName="dummyConnPt" presStyleCnt="0"/>
      <dgm:spPr/>
    </dgm:pt>
    <dgm:pt modelId="{82C75B4D-F9E7-40F1-83C0-66AD5C1A9158}" type="pres">
      <dgm:prSet presAssocID="{E28C3098-2433-41CC-8F9C-0D81213F945E}" presName="node" presStyleLbl="node1" presStyleIdx="1" presStyleCnt="3">
        <dgm:presLayoutVars>
          <dgm:bulletEnabled val="1"/>
        </dgm:presLayoutVars>
      </dgm:prSet>
      <dgm:spPr/>
    </dgm:pt>
    <dgm:pt modelId="{69DCF11D-E947-4F1A-8FB3-BEB4144E41B3}" type="pres">
      <dgm:prSet presAssocID="{24BF5B14-DC34-4CF6-9D84-2D0C954CDD55}" presName="sibTrans" presStyleLbl="bgSibTrans2D1" presStyleIdx="1" presStyleCnt="2"/>
      <dgm:spPr/>
    </dgm:pt>
    <dgm:pt modelId="{592AEDC5-856C-4C52-9573-B37E51CF321C}" type="pres">
      <dgm:prSet presAssocID="{0F02A429-3275-4A94-A38B-52689082D688}" presName="compNode" presStyleCnt="0"/>
      <dgm:spPr/>
    </dgm:pt>
    <dgm:pt modelId="{80D28B48-00E9-4D86-A96F-AFF8DFE4A329}" type="pres">
      <dgm:prSet presAssocID="{0F02A429-3275-4A94-A38B-52689082D688}" presName="dummyConnPt" presStyleCnt="0"/>
      <dgm:spPr/>
    </dgm:pt>
    <dgm:pt modelId="{3AE20D50-FB95-4AF6-996D-E4A1C8CE33A2}" type="pres">
      <dgm:prSet presAssocID="{0F02A429-3275-4A94-A38B-52689082D688}" presName="node" presStyleLbl="node1" presStyleIdx="2" presStyleCnt="3">
        <dgm:presLayoutVars>
          <dgm:bulletEnabled val="1"/>
        </dgm:presLayoutVars>
      </dgm:prSet>
      <dgm:spPr/>
    </dgm:pt>
  </dgm:ptLst>
  <dgm:cxnLst>
    <dgm:cxn modelId="{56900117-1C31-4D3A-9308-2BEBD7138AD8}" type="presOf" srcId="{70E9A831-776F-46B3-83D2-8DFCA1819E78}" destId="{ABBBB95F-C7F9-49F6-A683-04CB223EEB27}" srcOrd="0" destOrd="0" presId="urn:microsoft.com/office/officeart/2005/8/layout/bProcess4"/>
    <dgm:cxn modelId="{EB582A40-E989-47F0-8523-11045E03C852}" srcId="{27207D73-CE42-4D99-A6B0-320F67310AA7}" destId="{0F02A429-3275-4A94-A38B-52689082D688}" srcOrd="2" destOrd="0" parTransId="{A6832F85-B8E1-4A33-AF74-31D38AE23699}" sibTransId="{16CA73D3-2E59-4CFC-88F2-293067B89A37}"/>
    <dgm:cxn modelId="{A2A2A56A-1B77-43DF-BEFB-A40EFFC36BD4}" type="presOf" srcId="{27207D73-CE42-4D99-A6B0-320F67310AA7}" destId="{5C1B1445-BDEA-41DE-A780-D21C2AFB38E1}" srcOrd="0" destOrd="0" presId="urn:microsoft.com/office/officeart/2005/8/layout/bProcess4"/>
    <dgm:cxn modelId="{D627E550-2FEA-4321-B594-F86DD0E0EA17}" srcId="{27207D73-CE42-4D99-A6B0-320F67310AA7}" destId="{E28C3098-2433-41CC-8F9C-0D81213F945E}" srcOrd="1" destOrd="0" parTransId="{6E9C5A93-D826-40AD-B067-DDE0D84054BE}" sibTransId="{24BF5B14-DC34-4CF6-9D84-2D0C954CDD55}"/>
    <dgm:cxn modelId="{9C64FF50-21C5-46D3-AF9F-76847FFE50E9}" type="presOf" srcId="{E28C3098-2433-41CC-8F9C-0D81213F945E}" destId="{82C75B4D-F9E7-40F1-83C0-66AD5C1A9158}" srcOrd="0" destOrd="0" presId="urn:microsoft.com/office/officeart/2005/8/layout/bProcess4"/>
    <dgm:cxn modelId="{89103E55-FE05-4689-BF81-89147E3F018E}" type="presOf" srcId="{0F02A429-3275-4A94-A38B-52689082D688}" destId="{3AE20D50-FB95-4AF6-996D-E4A1C8CE33A2}" srcOrd="0" destOrd="0" presId="urn:microsoft.com/office/officeart/2005/8/layout/bProcess4"/>
    <dgm:cxn modelId="{E92804CE-A23C-4242-85BD-68D66973E4BC}" type="presOf" srcId="{24BF5B14-DC34-4CF6-9D84-2D0C954CDD55}" destId="{69DCF11D-E947-4F1A-8FB3-BEB4144E41B3}" srcOrd="0" destOrd="0" presId="urn:microsoft.com/office/officeart/2005/8/layout/bProcess4"/>
    <dgm:cxn modelId="{657A84DA-191A-4C4F-9767-6917B80A234F}" srcId="{27207D73-CE42-4D99-A6B0-320F67310AA7}" destId="{2BE39B0F-2101-4307-AAC7-902AE21A8AD6}" srcOrd="0" destOrd="0" parTransId="{FC0C119F-A341-4052-AC2B-7C80148F7243}" sibTransId="{70E9A831-776F-46B3-83D2-8DFCA1819E78}"/>
    <dgm:cxn modelId="{03DE7DE4-C955-4F57-8F1C-771B393126D2}" type="presOf" srcId="{2BE39B0F-2101-4307-AAC7-902AE21A8AD6}" destId="{29F4F228-FEE6-4B5B-B223-9E7B6E9958F9}" srcOrd="0" destOrd="0" presId="urn:microsoft.com/office/officeart/2005/8/layout/bProcess4"/>
    <dgm:cxn modelId="{5904E446-A13B-40FE-AAEE-FCC7C119EB25}" type="presParOf" srcId="{5C1B1445-BDEA-41DE-A780-D21C2AFB38E1}" destId="{845BEBF9-122F-465B-958C-B44315071828}" srcOrd="0" destOrd="0" presId="urn:microsoft.com/office/officeart/2005/8/layout/bProcess4"/>
    <dgm:cxn modelId="{E4813C8A-FFA3-4BD8-A08F-A87EC9B31C00}" type="presParOf" srcId="{845BEBF9-122F-465B-958C-B44315071828}" destId="{74EA2A04-E0D7-41D2-8B61-257C9A0638AE}" srcOrd="0" destOrd="0" presId="urn:microsoft.com/office/officeart/2005/8/layout/bProcess4"/>
    <dgm:cxn modelId="{7A8C14F7-FB62-4645-B858-DA367314038C}" type="presParOf" srcId="{845BEBF9-122F-465B-958C-B44315071828}" destId="{29F4F228-FEE6-4B5B-B223-9E7B6E9958F9}" srcOrd="1" destOrd="0" presId="urn:microsoft.com/office/officeart/2005/8/layout/bProcess4"/>
    <dgm:cxn modelId="{4AB03D39-BBC0-4ADC-9687-243F085EE6C9}" type="presParOf" srcId="{5C1B1445-BDEA-41DE-A780-D21C2AFB38E1}" destId="{ABBBB95F-C7F9-49F6-A683-04CB223EEB27}" srcOrd="1" destOrd="0" presId="urn:microsoft.com/office/officeart/2005/8/layout/bProcess4"/>
    <dgm:cxn modelId="{23C71BB3-DA7D-47EC-B5D1-F5CB1446A6BE}" type="presParOf" srcId="{5C1B1445-BDEA-41DE-A780-D21C2AFB38E1}" destId="{76268CF4-7A18-49C5-822F-AB49890E515A}" srcOrd="2" destOrd="0" presId="urn:microsoft.com/office/officeart/2005/8/layout/bProcess4"/>
    <dgm:cxn modelId="{E5FEC5DB-F0C4-4C10-AD2A-D86B4031C3A0}" type="presParOf" srcId="{76268CF4-7A18-49C5-822F-AB49890E515A}" destId="{827C06FA-F245-4FA0-AAB4-E163FA2221F8}" srcOrd="0" destOrd="0" presId="urn:microsoft.com/office/officeart/2005/8/layout/bProcess4"/>
    <dgm:cxn modelId="{EBED4644-E36E-445E-9B3E-25423A714E59}" type="presParOf" srcId="{76268CF4-7A18-49C5-822F-AB49890E515A}" destId="{82C75B4D-F9E7-40F1-83C0-66AD5C1A9158}" srcOrd="1" destOrd="0" presId="urn:microsoft.com/office/officeart/2005/8/layout/bProcess4"/>
    <dgm:cxn modelId="{B035672C-CB99-4F0A-8296-1975E470F63D}" type="presParOf" srcId="{5C1B1445-BDEA-41DE-A780-D21C2AFB38E1}" destId="{69DCF11D-E947-4F1A-8FB3-BEB4144E41B3}" srcOrd="3" destOrd="0" presId="urn:microsoft.com/office/officeart/2005/8/layout/bProcess4"/>
    <dgm:cxn modelId="{7427F3D5-9B01-431D-BCC9-89382FF22B68}" type="presParOf" srcId="{5C1B1445-BDEA-41DE-A780-D21C2AFB38E1}" destId="{592AEDC5-856C-4C52-9573-B37E51CF321C}" srcOrd="4" destOrd="0" presId="urn:microsoft.com/office/officeart/2005/8/layout/bProcess4"/>
    <dgm:cxn modelId="{48F83341-23A7-4913-A82F-942D720F0BC2}" type="presParOf" srcId="{592AEDC5-856C-4C52-9573-B37E51CF321C}" destId="{80D28B48-00E9-4D86-A96F-AFF8DFE4A329}" srcOrd="0" destOrd="0" presId="urn:microsoft.com/office/officeart/2005/8/layout/bProcess4"/>
    <dgm:cxn modelId="{19BDD913-153E-4584-B9F8-1BA3F585C1A5}" type="presParOf" srcId="{592AEDC5-856C-4C52-9573-B37E51CF321C}" destId="{3AE20D50-FB95-4AF6-996D-E4A1C8CE33A2}" srcOrd="1" destOrd="0" presId="urn:microsoft.com/office/officeart/2005/8/layout/bProcess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7F4FAA-158E-424F-A189-807C5B9A1DCB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894AB2-A34F-43E4-89BB-53D21539E505}">
      <dgm:prSet custT="1"/>
      <dgm:spPr>
        <a:solidFill>
          <a:srgbClr val="FFFF0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palavras ou expressões sinônimas</a:t>
          </a:r>
        </a:p>
      </dgm:t>
    </dgm:pt>
    <dgm:pt modelId="{FFE01F9F-503E-418B-B4EE-76A761272214}" type="parTrans" cxnId="{6DCE545D-A6D6-4980-B62F-F1CDC8EBA203}">
      <dgm:prSet/>
      <dgm:spPr/>
      <dgm:t>
        <a:bodyPr/>
        <a:lstStyle/>
        <a:p>
          <a:endParaRPr lang="pt-BR" b="1" cap="none" spc="0">
            <a:ln w="0"/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6B904-6621-47B4-89F1-2CC710B2FBC9}" type="sibTrans" cxnId="{6DCE545D-A6D6-4980-B62F-F1CDC8EBA203}">
      <dgm:prSet/>
      <dgm:spPr/>
      <dgm:t>
        <a:bodyPr/>
        <a:lstStyle/>
        <a:p>
          <a:endParaRPr lang="pt-BR" b="1" cap="none" spc="0">
            <a:ln w="0"/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0D98A-E5A7-4821-BEAF-46632872D630}">
      <dgm:prSet/>
      <dgm:spPr>
        <a:solidFill>
          <a:srgbClr val="00B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</a:t>
          </a:r>
          <a:r>
            <a:rPr lang="pt-BR" b="1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discentes 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foram acompanhados pelos professores da escola.</a:t>
          </a:r>
        </a:p>
      </dgm:t>
    </dgm:pt>
    <dgm:pt modelId="{534F823F-4445-4EBC-B0CE-4DEBEF31224B}" type="parTrans" cxnId="{EA61C99C-F7DA-4C00-BBC8-C29B35725524}">
      <dgm:prSet/>
      <dgm:spPr/>
      <dgm:t>
        <a:bodyPr/>
        <a:lstStyle/>
        <a:p>
          <a:endParaRPr lang="pt-BR" b="1" cap="none" spc="0">
            <a:ln w="0"/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42E1B-A159-4ACB-8B76-2418C1FE0099}" type="sibTrans" cxnId="{EA61C99C-F7DA-4C00-BBC8-C29B35725524}">
      <dgm:prSet/>
      <dgm:spPr/>
      <dgm:t>
        <a:bodyPr/>
        <a:lstStyle/>
        <a:p>
          <a:endParaRPr lang="pt-BR" b="1" cap="none" spc="0">
            <a:ln w="0"/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B5185-33C9-450F-87FB-012EE236B410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Os alunos do terceiro ano foram acompanhados pelos professores da escola.</a:t>
          </a:r>
        </a:p>
      </dgm:t>
    </dgm:pt>
    <dgm:pt modelId="{D1E7350D-7BC1-4D30-AB2F-F23BDA7DFE82}" type="parTrans" cxnId="{DA3A478E-8016-4D7D-90F9-5D328913636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9D414-762B-4B6E-B7F1-58D94E730CF1}" type="sibTrans" cxnId="{DA3A478E-8016-4D7D-90F9-5D328913636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F6C26-8B25-4F5D-80D6-C09C3DCED6C5}" type="pres">
      <dgm:prSet presAssocID="{F27F4FAA-158E-424F-A189-807C5B9A1DCB}" presName="Name0" presStyleCnt="0">
        <dgm:presLayoutVars>
          <dgm:dir/>
          <dgm:resizeHandles/>
        </dgm:presLayoutVars>
      </dgm:prSet>
      <dgm:spPr/>
    </dgm:pt>
    <dgm:pt modelId="{A4352EF7-C849-4F8F-BFDC-A30D48E20238}" type="pres">
      <dgm:prSet presAssocID="{18894AB2-A34F-43E4-89BB-53D21539E505}" presName="compNode" presStyleCnt="0"/>
      <dgm:spPr/>
    </dgm:pt>
    <dgm:pt modelId="{D8E39C65-446F-4B9F-816A-563614534407}" type="pres">
      <dgm:prSet presAssocID="{18894AB2-A34F-43E4-89BB-53D21539E505}" presName="dummyConnPt" presStyleCnt="0"/>
      <dgm:spPr/>
    </dgm:pt>
    <dgm:pt modelId="{646A33C1-C679-4F22-BF8A-DB8B6D06B0B6}" type="pres">
      <dgm:prSet presAssocID="{18894AB2-A34F-43E4-89BB-53D21539E505}" presName="node" presStyleLbl="node1" presStyleIdx="0" presStyleCnt="3">
        <dgm:presLayoutVars>
          <dgm:bulletEnabled val="1"/>
        </dgm:presLayoutVars>
      </dgm:prSet>
      <dgm:spPr/>
    </dgm:pt>
    <dgm:pt modelId="{08FC37BC-C383-45F0-8103-FCD78D893EE1}" type="pres">
      <dgm:prSet presAssocID="{0D16B904-6621-47B4-89F1-2CC710B2FBC9}" presName="sibTrans" presStyleLbl="bgSibTrans2D1" presStyleIdx="0" presStyleCnt="2"/>
      <dgm:spPr/>
    </dgm:pt>
    <dgm:pt modelId="{93EFDCF0-37EB-4A30-AEBE-DFF9E7436A47}" type="pres">
      <dgm:prSet presAssocID="{FB0B5185-33C9-450F-87FB-012EE236B410}" presName="compNode" presStyleCnt="0"/>
      <dgm:spPr/>
    </dgm:pt>
    <dgm:pt modelId="{899CBD1A-B663-4B40-BF45-DED66D62EDE1}" type="pres">
      <dgm:prSet presAssocID="{FB0B5185-33C9-450F-87FB-012EE236B410}" presName="dummyConnPt" presStyleCnt="0"/>
      <dgm:spPr/>
    </dgm:pt>
    <dgm:pt modelId="{188B5F5D-0AA5-4E50-941C-7CAE31CB2440}" type="pres">
      <dgm:prSet presAssocID="{FB0B5185-33C9-450F-87FB-012EE236B410}" presName="node" presStyleLbl="node1" presStyleIdx="1" presStyleCnt="3">
        <dgm:presLayoutVars>
          <dgm:bulletEnabled val="1"/>
        </dgm:presLayoutVars>
      </dgm:prSet>
      <dgm:spPr/>
    </dgm:pt>
    <dgm:pt modelId="{1CE26CC3-D847-486F-B068-52E30DDAA16F}" type="pres">
      <dgm:prSet presAssocID="{AC29D414-762B-4B6E-B7F1-58D94E730CF1}" presName="sibTrans" presStyleLbl="bgSibTrans2D1" presStyleIdx="1" presStyleCnt="2"/>
      <dgm:spPr/>
    </dgm:pt>
    <dgm:pt modelId="{F5A92A1A-D694-4C3C-A050-32AB1A23D18C}" type="pres">
      <dgm:prSet presAssocID="{BC90D98A-E5A7-4821-BEAF-46632872D630}" presName="compNode" presStyleCnt="0"/>
      <dgm:spPr/>
    </dgm:pt>
    <dgm:pt modelId="{5810F422-6342-40BB-B4A9-D0D36CE54420}" type="pres">
      <dgm:prSet presAssocID="{BC90D98A-E5A7-4821-BEAF-46632872D630}" presName="dummyConnPt" presStyleCnt="0"/>
      <dgm:spPr/>
    </dgm:pt>
    <dgm:pt modelId="{0F1E549B-7C16-4798-A7A3-2945B966F6F4}" type="pres">
      <dgm:prSet presAssocID="{BC90D98A-E5A7-4821-BEAF-46632872D630}" presName="node" presStyleLbl="node1" presStyleIdx="2" presStyleCnt="3">
        <dgm:presLayoutVars>
          <dgm:bulletEnabled val="1"/>
        </dgm:presLayoutVars>
      </dgm:prSet>
      <dgm:spPr/>
    </dgm:pt>
  </dgm:ptLst>
  <dgm:cxnLst>
    <dgm:cxn modelId="{F2770621-0C2B-4534-ADB6-AC4E6DC646A3}" type="presOf" srcId="{AC29D414-762B-4B6E-B7F1-58D94E730CF1}" destId="{1CE26CC3-D847-486F-B068-52E30DDAA16F}" srcOrd="0" destOrd="0" presId="urn:microsoft.com/office/officeart/2005/8/layout/bProcess4"/>
    <dgm:cxn modelId="{6DCE545D-A6D6-4980-B62F-F1CDC8EBA203}" srcId="{F27F4FAA-158E-424F-A189-807C5B9A1DCB}" destId="{18894AB2-A34F-43E4-89BB-53D21539E505}" srcOrd="0" destOrd="0" parTransId="{FFE01F9F-503E-418B-B4EE-76A761272214}" sibTransId="{0D16B904-6621-47B4-89F1-2CC710B2FBC9}"/>
    <dgm:cxn modelId="{25D03470-A66D-4959-A3B8-228E7E52A2CB}" type="presOf" srcId="{18894AB2-A34F-43E4-89BB-53D21539E505}" destId="{646A33C1-C679-4F22-BF8A-DB8B6D06B0B6}" srcOrd="0" destOrd="0" presId="urn:microsoft.com/office/officeart/2005/8/layout/bProcess4"/>
    <dgm:cxn modelId="{69F5837E-A1CE-408F-B622-D1790C76CEA7}" type="presOf" srcId="{FB0B5185-33C9-450F-87FB-012EE236B410}" destId="{188B5F5D-0AA5-4E50-941C-7CAE31CB2440}" srcOrd="0" destOrd="0" presId="urn:microsoft.com/office/officeart/2005/8/layout/bProcess4"/>
    <dgm:cxn modelId="{DA3A478E-8016-4D7D-90F9-5D328913636E}" srcId="{F27F4FAA-158E-424F-A189-807C5B9A1DCB}" destId="{FB0B5185-33C9-450F-87FB-012EE236B410}" srcOrd="1" destOrd="0" parTransId="{D1E7350D-7BC1-4D30-AB2F-F23BDA7DFE82}" sibTransId="{AC29D414-762B-4B6E-B7F1-58D94E730CF1}"/>
    <dgm:cxn modelId="{EA61C99C-F7DA-4C00-BBC8-C29B35725524}" srcId="{F27F4FAA-158E-424F-A189-807C5B9A1DCB}" destId="{BC90D98A-E5A7-4821-BEAF-46632872D630}" srcOrd="2" destOrd="0" parTransId="{534F823F-4445-4EBC-B0CE-4DEBEF31224B}" sibTransId="{EA842E1B-A159-4ACB-8B76-2418C1FE0099}"/>
    <dgm:cxn modelId="{9B4A17CF-A949-47CD-ABCE-F26DE841B3AB}" type="presOf" srcId="{BC90D98A-E5A7-4821-BEAF-46632872D630}" destId="{0F1E549B-7C16-4798-A7A3-2945B966F6F4}" srcOrd="0" destOrd="0" presId="urn:microsoft.com/office/officeart/2005/8/layout/bProcess4"/>
    <dgm:cxn modelId="{F49A7ED4-7BE9-46BA-BD1F-EC820C36E984}" type="presOf" srcId="{0D16B904-6621-47B4-89F1-2CC710B2FBC9}" destId="{08FC37BC-C383-45F0-8103-FCD78D893EE1}" srcOrd="0" destOrd="0" presId="urn:microsoft.com/office/officeart/2005/8/layout/bProcess4"/>
    <dgm:cxn modelId="{ABD3B9E1-8D73-48DD-8AD9-81B5DB2179BD}" type="presOf" srcId="{F27F4FAA-158E-424F-A189-807C5B9A1DCB}" destId="{6EAF6C26-8B25-4F5D-80D6-C09C3DCED6C5}" srcOrd="0" destOrd="0" presId="urn:microsoft.com/office/officeart/2005/8/layout/bProcess4"/>
    <dgm:cxn modelId="{23E08ACF-AEC7-4006-B92F-6761AE3B5D4D}" type="presParOf" srcId="{6EAF6C26-8B25-4F5D-80D6-C09C3DCED6C5}" destId="{A4352EF7-C849-4F8F-BFDC-A30D48E20238}" srcOrd="0" destOrd="0" presId="urn:microsoft.com/office/officeart/2005/8/layout/bProcess4"/>
    <dgm:cxn modelId="{F4660349-6E74-4073-BBDA-644D3140C0E0}" type="presParOf" srcId="{A4352EF7-C849-4F8F-BFDC-A30D48E20238}" destId="{D8E39C65-446F-4B9F-816A-563614534407}" srcOrd="0" destOrd="0" presId="urn:microsoft.com/office/officeart/2005/8/layout/bProcess4"/>
    <dgm:cxn modelId="{39AD19A7-1A29-4263-8DFF-8B17572467D6}" type="presParOf" srcId="{A4352EF7-C849-4F8F-BFDC-A30D48E20238}" destId="{646A33C1-C679-4F22-BF8A-DB8B6D06B0B6}" srcOrd="1" destOrd="0" presId="urn:microsoft.com/office/officeart/2005/8/layout/bProcess4"/>
    <dgm:cxn modelId="{1D627589-8948-4235-83CE-721E594235CC}" type="presParOf" srcId="{6EAF6C26-8B25-4F5D-80D6-C09C3DCED6C5}" destId="{08FC37BC-C383-45F0-8103-FCD78D893EE1}" srcOrd="1" destOrd="0" presId="urn:microsoft.com/office/officeart/2005/8/layout/bProcess4"/>
    <dgm:cxn modelId="{6FBF1D83-079E-4DA8-BB4B-6342F0808532}" type="presParOf" srcId="{6EAF6C26-8B25-4F5D-80D6-C09C3DCED6C5}" destId="{93EFDCF0-37EB-4A30-AEBE-DFF9E7436A47}" srcOrd="2" destOrd="0" presId="urn:microsoft.com/office/officeart/2005/8/layout/bProcess4"/>
    <dgm:cxn modelId="{54917C45-1E72-4A60-9BB4-9A011DC3B817}" type="presParOf" srcId="{93EFDCF0-37EB-4A30-AEBE-DFF9E7436A47}" destId="{899CBD1A-B663-4B40-BF45-DED66D62EDE1}" srcOrd="0" destOrd="0" presId="urn:microsoft.com/office/officeart/2005/8/layout/bProcess4"/>
    <dgm:cxn modelId="{0E4D3751-5DD4-4807-93B2-22241E5D137D}" type="presParOf" srcId="{93EFDCF0-37EB-4A30-AEBE-DFF9E7436A47}" destId="{188B5F5D-0AA5-4E50-941C-7CAE31CB2440}" srcOrd="1" destOrd="0" presId="urn:microsoft.com/office/officeart/2005/8/layout/bProcess4"/>
    <dgm:cxn modelId="{A68DEE7A-952A-4637-BA7C-4609E813058A}" type="presParOf" srcId="{6EAF6C26-8B25-4F5D-80D6-C09C3DCED6C5}" destId="{1CE26CC3-D847-486F-B068-52E30DDAA16F}" srcOrd="3" destOrd="0" presId="urn:microsoft.com/office/officeart/2005/8/layout/bProcess4"/>
    <dgm:cxn modelId="{CE06B25D-7F4E-4B10-A4DD-B887F3F93466}" type="presParOf" srcId="{6EAF6C26-8B25-4F5D-80D6-C09C3DCED6C5}" destId="{F5A92A1A-D694-4C3C-A050-32AB1A23D18C}" srcOrd="4" destOrd="0" presId="urn:microsoft.com/office/officeart/2005/8/layout/bProcess4"/>
    <dgm:cxn modelId="{6F1DF1AD-9BDD-4AE3-8559-643A0AC3D4CA}" type="presParOf" srcId="{F5A92A1A-D694-4C3C-A050-32AB1A23D18C}" destId="{5810F422-6342-40BB-B4A9-D0D36CE54420}" srcOrd="0" destOrd="0" presId="urn:microsoft.com/office/officeart/2005/8/layout/bProcess4"/>
    <dgm:cxn modelId="{666115C4-2B08-4AEA-B69C-0025357B85A8}" type="presParOf" srcId="{F5A92A1A-D694-4C3C-A050-32AB1A23D18C}" destId="{0F1E549B-7C16-4798-A7A3-2945B966F6F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A0D57D-4468-4203-94AB-3525993DF99E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83D5B1-D591-48A0-BB75-47B2B0FAD97F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elipse</a:t>
          </a:r>
        </a:p>
      </dgm:t>
    </dgm:pt>
    <dgm:pt modelId="{830C80C8-0263-42EE-AB08-9B83B8FAF9CE}" type="parTrans" cxnId="{D7E1511A-E0EF-4F28-8166-432ED6E4C58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D5896-9726-45A7-A012-F0E1533506E0}" type="sibTrans" cxnId="{D7E1511A-E0EF-4F28-8166-432ED6E4C58D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E1BB5-4384-4DB9-B8D4-8FE2F626A1FC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ocorre por meio da omissão de uma ou mais palavras sem que isso comprometa a clareza de ideias da oração</a:t>
          </a:r>
        </a:p>
      </dgm:t>
    </dgm:pt>
    <dgm:pt modelId="{5F6D5140-BEE8-48BE-83A6-D4850C0BFCA2}" type="parTrans" cxnId="{BD612893-93B4-47B3-AAA6-D1DEB56AE3B2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DD750-AC09-4FC6-833F-A12A1604A743}" type="sibTrans" cxnId="{BD612893-93B4-47B3-AAA6-D1DEB56AE3B2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B6E9C-F2C1-47E4-B618-80923454D646}">
      <dgm:prSet/>
      <dgm:spPr>
        <a:solidFill>
          <a:srgbClr val="FFC00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Maria faz o almoço e ao mesmo tempo </a:t>
          </a:r>
          <a:r>
            <a:rPr lang="pt-BR" b="1" i="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conversa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ao telefone com a amiga.</a:t>
          </a:r>
        </a:p>
      </dgm:t>
    </dgm:pt>
    <dgm:pt modelId="{74B31507-C2D4-46C2-B933-0FDC8C3B1185}" type="parTrans" cxnId="{F8EC03E1-47B4-498E-A218-C16F5DE46BDF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05725-E43D-41DF-A7B8-97B0D6D81C35}" type="sibTrans" cxnId="{F8EC03E1-47B4-498E-A218-C16F5DE46BDF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B63F9-4E98-47A1-AC7D-24355D4BB0DD}">
      <dgm:prSet/>
      <dgm:spPr>
        <a:solidFill>
          <a:srgbClr val="FF330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Maria faz o almoço e ao mesmo tempo Maria conversa ao telefone com a amiga.</a:t>
          </a:r>
        </a:p>
      </dgm:t>
    </dgm:pt>
    <dgm:pt modelId="{E1E5A6D9-71D5-43CF-A0A5-3B2002DAF96B}" type="parTrans" cxnId="{BFECC97E-DC93-4D97-A80A-94EAC9CED7B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80A5C-6875-4439-93F5-D032D88B334C}" type="sibTrans" cxnId="{BFECC97E-DC93-4D97-A80A-94EAC9CED7B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8C238-091E-4278-8D3F-47CAE5F897CF}" type="pres">
      <dgm:prSet presAssocID="{48A0D57D-4468-4203-94AB-3525993DF99E}" presName="Name0" presStyleCnt="0">
        <dgm:presLayoutVars>
          <dgm:dir/>
          <dgm:resizeHandles/>
        </dgm:presLayoutVars>
      </dgm:prSet>
      <dgm:spPr/>
    </dgm:pt>
    <dgm:pt modelId="{4573E4F6-3329-4D01-9967-D7D0E2C0DBC1}" type="pres">
      <dgm:prSet presAssocID="{1983D5B1-D591-48A0-BB75-47B2B0FAD97F}" presName="compNode" presStyleCnt="0"/>
      <dgm:spPr/>
    </dgm:pt>
    <dgm:pt modelId="{9558B13C-AB40-4488-9390-39095802EBBB}" type="pres">
      <dgm:prSet presAssocID="{1983D5B1-D591-48A0-BB75-47B2B0FAD97F}" presName="dummyConnPt" presStyleCnt="0"/>
      <dgm:spPr/>
    </dgm:pt>
    <dgm:pt modelId="{A377322B-6117-40A8-B4AF-6B6FC10B8799}" type="pres">
      <dgm:prSet presAssocID="{1983D5B1-D591-48A0-BB75-47B2B0FAD97F}" presName="node" presStyleLbl="node1" presStyleIdx="0" presStyleCnt="4" custLinFactNeighborY="0">
        <dgm:presLayoutVars>
          <dgm:bulletEnabled val="1"/>
        </dgm:presLayoutVars>
      </dgm:prSet>
      <dgm:spPr/>
    </dgm:pt>
    <dgm:pt modelId="{231C7D52-82BD-471D-B26C-B27473A45535}" type="pres">
      <dgm:prSet presAssocID="{D37D5896-9726-45A7-A012-F0E1533506E0}" presName="sibTrans" presStyleLbl="bgSibTrans2D1" presStyleIdx="0" presStyleCnt="3"/>
      <dgm:spPr/>
    </dgm:pt>
    <dgm:pt modelId="{38CB6104-A650-42D7-A0B9-8DA68182E73A}" type="pres">
      <dgm:prSet presAssocID="{869E1BB5-4384-4DB9-B8D4-8FE2F626A1FC}" presName="compNode" presStyleCnt="0"/>
      <dgm:spPr/>
    </dgm:pt>
    <dgm:pt modelId="{786A203D-EC51-470D-A75A-68D085A2B635}" type="pres">
      <dgm:prSet presAssocID="{869E1BB5-4384-4DB9-B8D4-8FE2F626A1FC}" presName="dummyConnPt" presStyleCnt="0"/>
      <dgm:spPr/>
    </dgm:pt>
    <dgm:pt modelId="{0FD54AA8-FD62-4EAE-8CAC-8003649240F2}" type="pres">
      <dgm:prSet presAssocID="{869E1BB5-4384-4DB9-B8D4-8FE2F626A1FC}" presName="node" presStyleLbl="node1" presStyleIdx="1" presStyleCnt="4">
        <dgm:presLayoutVars>
          <dgm:bulletEnabled val="1"/>
        </dgm:presLayoutVars>
      </dgm:prSet>
      <dgm:spPr/>
    </dgm:pt>
    <dgm:pt modelId="{59510593-3861-4C93-82D5-E61AEB627E6C}" type="pres">
      <dgm:prSet presAssocID="{B47DD750-AC09-4FC6-833F-A12A1604A743}" presName="sibTrans" presStyleLbl="bgSibTrans2D1" presStyleIdx="1" presStyleCnt="3"/>
      <dgm:spPr/>
    </dgm:pt>
    <dgm:pt modelId="{1EC03D65-07C6-4FD1-9B6C-7CFC51B0D139}" type="pres">
      <dgm:prSet presAssocID="{F80B63F9-4E98-47A1-AC7D-24355D4BB0DD}" presName="compNode" presStyleCnt="0"/>
      <dgm:spPr/>
    </dgm:pt>
    <dgm:pt modelId="{595DBCAE-8239-4C0F-BF76-0E718DB1AC36}" type="pres">
      <dgm:prSet presAssocID="{F80B63F9-4E98-47A1-AC7D-24355D4BB0DD}" presName="dummyConnPt" presStyleCnt="0"/>
      <dgm:spPr/>
    </dgm:pt>
    <dgm:pt modelId="{8ADE442A-9A0C-426A-A013-30D8B276D682}" type="pres">
      <dgm:prSet presAssocID="{F80B63F9-4E98-47A1-AC7D-24355D4BB0DD}" presName="node" presStyleLbl="node1" presStyleIdx="2" presStyleCnt="4">
        <dgm:presLayoutVars>
          <dgm:bulletEnabled val="1"/>
        </dgm:presLayoutVars>
      </dgm:prSet>
      <dgm:spPr/>
    </dgm:pt>
    <dgm:pt modelId="{852456E4-265B-4C85-A5CE-5E11036F213B}" type="pres">
      <dgm:prSet presAssocID="{6AC80A5C-6875-4439-93F5-D032D88B334C}" presName="sibTrans" presStyleLbl="bgSibTrans2D1" presStyleIdx="2" presStyleCnt="3"/>
      <dgm:spPr/>
    </dgm:pt>
    <dgm:pt modelId="{91770C24-DCFC-4E05-A438-053619B7FB10}" type="pres">
      <dgm:prSet presAssocID="{79EB6E9C-F2C1-47E4-B618-80923454D646}" presName="compNode" presStyleCnt="0"/>
      <dgm:spPr/>
    </dgm:pt>
    <dgm:pt modelId="{F8E06765-5E56-4D35-A929-0B19CEF3BAB9}" type="pres">
      <dgm:prSet presAssocID="{79EB6E9C-F2C1-47E4-B618-80923454D646}" presName="dummyConnPt" presStyleCnt="0"/>
      <dgm:spPr/>
    </dgm:pt>
    <dgm:pt modelId="{673A36A6-24B5-44BA-B8F4-6A2DA0EFBE9B}" type="pres">
      <dgm:prSet presAssocID="{79EB6E9C-F2C1-47E4-B618-80923454D646}" presName="node" presStyleLbl="node1" presStyleIdx="3" presStyleCnt="4">
        <dgm:presLayoutVars>
          <dgm:bulletEnabled val="1"/>
        </dgm:presLayoutVars>
      </dgm:prSet>
      <dgm:spPr/>
    </dgm:pt>
  </dgm:ptLst>
  <dgm:cxnLst>
    <dgm:cxn modelId="{6D4F6C0B-0679-4D1F-A626-B90996E3559D}" type="presOf" srcId="{1983D5B1-D591-48A0-BB75-47B2B0FAD97F}" destId="{A377322B-6117-40A8-B4AF-6B6FC10B8799}" srcOrd="0" destOrd="0" presId="urn:microsoft.com/office/officeart/2005/8/layout/bProcess4"/>
    <dgm:cxn modelId="{49990E15-F328-427E-8581-87F50E343BCB}" type="presOf" srcId="{48A0D57D-4468-4203-94AB-3525993DF99E}" destId="{34D8C238-091E-4278-8D3F-47CAE5F897CF}" srcOrd="0" destOrd="0" presId="urn:microsoft.com/office/officeart/2005/8/layout/bProcess4"/>
    <dgm:cxn modelId="{D7E1511A-E0EF-4F28-8166-432ED6E4C58D}" srcId="{48A0D57D-4468-4203-94AB-3525993DF99E}" destId="{1983D5B1-D591-48A0-BB75-47B2B0FAD97F}" srcOrd="0" destOrd="0" parTransId="{830C80C8-0263-42EE-AB08-9B83B8FAF9CE}" sibTransId="{D37D5896-9726-45A7-A012-F0E1533506E0}"/>
    <dgm:cxn modelId="{C72BE923-BD76-48B6-9B68-F0E6681B4A95}" type="presOf" srcId="{D37D5896-9726-45A7-A012-F0E1533506E0}" destId="{231C7D52-82BD-471D-B26C-B27473A45535}" srcOrd="0" destOrd="0" presId="urn:microsoft.com/office/officeart/2005/8/layout/bProcess4"/>
    <dgm:cxn modelId="{00B5902C-7462-4672-8277-0DDF7E890C82}" type="presOf" srcId="{869E1BB5-4384-4DB9-B8D4-8FE2F626A1FC}" destId="{0FD54AA8-FD62-4EAE-8CAC-8003649240F2}" srcOrd="0" destOrd="0" presId="urn:microsoft.com/office/officeart/2005/8/layout/bProcess4"/>
    <dgm:cxn modelId="{B81C0C71-646B-4E96-8A05-4B007CBBABDD}" type="presOf" srcId="{B47DD750-AC09-4FC6-833F-A12A1604A743}" destId="{59510593-3861-4C93-82D5-E61AEB627E6C}" srcOrd="0" destOrd="0" presId="urn:microsoft.com/office/officeart/2005/8/layout/bProcess4"/>
    <dgm:cxn modelId="{BFECC97E-DC93-4D97-A80A-94EAC9CED7B7}" srcId="{48A0D57D-4468-4203-94AB-3525993DF99E}" destId="{F80B63F9-4E98-47A1-AC7D-24355D4BB0DD}" srcOrd="2" destOrd="0" parTransId="{E1E5A6D9-71D5-43CF-A0A5-3B2002DAF96B}" sibTransId="{6AC80A5C-6875-4439-93F5-D032D88B334C}"/>
    <dgm:cxn modelId="{BD612893-93B4-47B3-AAA6-D1DEB56AE3B2}" srcId="{48A0D57D-4468-4203-94AB-3525993DF99E}" destId="{869E1BB5-4384-4DB9-B8D4-8FE2F626A1FC}" srcOrd="1" destOrd="0" parTransId="{5F6D5140-BEE8-48BE-83A6-D4850C0BFCA2}" sibTransId="{B47DD750-AC09-4FC6-833F-A12A1604A743}"/>
    <dgm:cxn modelId="{922FEEA1-6E24-40AD-A9CF-5DF3A577C67E}" type="presOf" srcId="{F80B63F9-4E98-47A1-AC7D-24355D4BB0DD}" destId="{8ADE442A-9A0C-426A-A013-30D8B276D682}" srcOrd="0" destOrd="0" presId="urn:microsoft.com/office/officeart/2005/8/layout/bProcess4"/>
    <dgm:cxn modelId="{4F85BDA8-DDC0-434A-92FA-13038749FF35}" type="presOf" srcId="{79EB6E9C-F2C1-47E4-B618-80923454D646}" destId="{673A36A6-24B5-44BA-B8F4-6A2DA0EFBE9B}" srcOrd="0" destOrd="0" presId="urn:microsoft.com/office/officeart/2005/8/layout/bProcess4"/>
    <dgm:cxn modelId="{F8EC03E1-47B4-498E-A218-C16F5DE46BDF}" srcId="{48A0D57D-4468-4203-94AB-3525993DF99E}" destId="{79EB6E9C-F2C1-47E4-B618-80923454D646}" srcOrd="3" destOrd="0" parTransId="{74B31507-C2D4-46C2-B933-0FDC8C3B1185}" sibTransId="{B2705725-E43D-41DF-A7B8-97B0D6D81C35}"/>
    <dgm:cxn modelId="{88D813E5-498D-4C84-849F-4CA5A28AF3FB}" type="presOf" srcId="{6AC80A5C-6875-4439-93F5-D032D88B334C}" destId="{852456E4-265B-4C85-A5CE-5E11036F213B}" srcOrd="0" destOrd="0" presId="urn:microsoft.com/office/officeart/2005/8/layout/bProcess4"/>
    <dgm:cxn modelId="{FB06C1E6-91AB-4A23-89A5-E6CDA0C49CFD}" type="presParOf" srcId="{34D8C238-091E-4278-8D3F-47CAE5F897CF}" destId="{4573E4F6-3329-4D01-9967-D7D0E2C0DBC1}" srcOrd="0" destOrd="0" presId="urn:microsoft.com/office/officeart/2005/8/layout/bProcess4"/>
    <dgm:cxn modelId="{E0501F7D-1F35-4BE3-B6FF-29B71E53EAE8}" type="presParOf" srcId="{4573E4F6-3329-4D01-9967-D7D0E2C0DBC1}" destId="{9558B13C-AB40-4488-9390-39095802EBBB}" srcOrd="0" destOrd="0" presId="urn:microsoft.com/office/officeart/2005/8/layout/bProcess4"/>
    <dgm:cxn modelId="{F881E767-89F9-4B12-A5C9-40714D9DDA1C}" type="presParOf" srcId="{4573E4F6-3329-4D01-9967-D7D0E2C0DBC1}" destId="{A377322B-6117-40A8-B4AF-6B6FC10B8799}" srcOrd="1" destOrd="0" presId="urn:microsoft.com/office/officeart/2005/8/layout/bProcess4"/>
    <dgm:cxn modelId="{142000D1-9DB6-480B-81DE-80C15A19374B}" type="presParOf" srcId="{34D8C238-091E-4278-8D3F-47CAE5F897CF}" destId="{231C7D52-82BD-471D-B26C-B27473A45535}" srcOrd="1" destOrd="0" presId="urn:microsoft.com/office/officeart/2005/8/layout/bProcess4"/>
    <dgm:cxn modelId="{985796D3-126F-40D1-8D21-84039FA3071E}" type="presParOf" srcId="{34D8C238-091E-4278-8D3F-47CAE5F897CF}" destId="{38CB6104-A650-42D7-A0B9-8DA68182E73A}" srcOrd="2" destOrd="0" presId="urn:microsoft.com/office/officeart/2005/8/layout/bProcess4"/>
    <dgm:cxn modelId="{AE07C1DE-AB89-4CE1-91F5-FE8139316750}" type="presParOf" srcId="{38CB6104-A650-42D7-A0B9-8DA68182E73A}" destId="{786A203D-EC51-470D-A75A-68D085A2B635}" srcOrd="0" destOrd="0" presId="urn:microsoft.com/office/officeart/2005/8/layout/bProcess4"/>
    <dgm:cxn modelId="{2C22AC2C-3382-4AD6-A280-97184936F49E}" type="presParOf" srcId="{38CB6104-A650-42D7-A0B9-8DA68182E73A}" destId="{0FD54AA8-FD62-4EAE-8CAC-8003649240F2}" srcOrd="1" destOrd="0" presId="urn:microsoft.com/office/officeart/2005/8/layout/bProcess4"/>
    <dgm:cxn modelId="{7C73D381-F807-4357-8EDC-59268AC5BAF3}" type="presParOf" srcId="{34D8C238-091E-4278-8D3F-47CAE5F897CF}" destId="{59510593-3861-4C93-82D5-E61AEB627E6C}" srcOrd="3" destOrd="0" presId="urn:microsoft.com/office/officeart/2005/8/layout/bProcess4"/>
    <dgm:cxn modelId="{6D55A2E4-5B5D-425E-8058-D64AC12C6668}" type="presParOf" srcId="{34D8C238-091E-4278-8D3F-47CAE5F897CF}" destId="{1EC03D65-07C6-4FD1-9B6C-7CFC51B0D139}" srcOrd="4" destOrd="0" presId="urn:microsoft.com/office/officeart/2005/8/layout/bProcess4"/>
    <dgm:cxn modelId="{A8EAE300-D561-4452-B8A4-06F45B1DD5E4}" type="presParOf" srcId="{1EC03D65-07C6-4FD1-9B6C-7CFC51B0D139}" destId="{595DBCAE-8239-4C0F-BF76-0E718DB1AC36}" srcOrd="0" destOrd="0" presId="urn:microsoft.com/office/officeart/2005/8/layout/bProcess4"/>
    <dgm:cxn modelId="{D059EC00-E3F4-4AAC-93FA-F09DC109BD53}" type="presParOf" srcId="{1EC03D65-07C6-4FD1-9B6C-7CFC51B0D139}" destId="{8ADE442A-9A0C-426A-A013-30D8B276D682}" srcOrd="1" destOrd="0" presId="urn:microsoft.com/office/officeart/2005/8/layout/bProcess4"/>
    <dgm:cxn modelId="{C76026C0-AD0E-4649-89D6-AC294EBA24A1}" type="presParOf" srcId="{34D8C238-091E-4278-8D3F-47CAE5F897CF}" destId="{852456E4-265B-4C85-A5CE-5E11036F213B}" srcOrd="5" destOrd="0" presId="urn:microsoft.com/office/officeart/2005/8/layout/bProcess4"/>
    <dgm:cxn modelId="{71F421A2-BD92-402A-85AE-D508A5F23DC1}" type="presParOf" srcId="{34D8C238-091E-4278-8D3F-47CAE5F897CF}" destId="{91770C24-DCFC-4E05-A438-053619B7FB10}" srcOrd="6" destOrd="0" presId="urn:microsoft.com/office/officeart/2005/8/layout/bProcess4"/>
    <dgm:cxn modelId="{93A5C9EC-144D-4FE6-ABA0-94FF2C28ECA6}" type="presParOf" srcId="{91770C24-DCFC-4E05-A438-053619B7FB10}" destId="{F8E06765-5E56-4D35-A929-0B19CEF3BAB9}" srcOrd="0" destOrd="0" presId="urn:microsoft.com/office/officeart/2005/8/layout/bProcess4"/>
    <dgm:cxn modelId="{77B39428-4345-44C1-88FD-C31F2C629AE8}" type="presParOf" srcId="{91770C24-DCFC-4E05-A438-053619B7FB10}" destId="{673A36A6-24B5-44BA-B8F4-6A2DA0EFBE9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B6CF10-AD7E-474C-8F48-61EAD57C302D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E0B79B8-9F2E-4E70-857E-1A9FB9660CB1}">
      <dgm:prSet custT="1"/>
      <dgm:spPr>
        <a:solidFill>
          <a:srgbClr val="FF3300"/>
        </a:solidFill>
      </dgm:spPr>
      <dgm:t>
        <a:bodyPr/>
        <a:lstStyle/>
        <a:p>
          <a:r>
            <a:rPr lang="pt-BR" sz="3200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conexão</a:t>
          </a:r>
        </a:p>
      </dgm:t>
    </dgm:pt>
    <dgm:pt modelId="{49D5CC6C-6116-47FE-881D-9ABA411FC276}" type="parTrans" cxnId="{9A2F2133-B503-4C5F-81BD-474B6EC94357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967F7-4000-4956-8C66-D2E086E0F6CC}" type="sibTrans" cxnId="{9A2F2133-B503-4C5F-81BD-474B6EC94357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A597C-E4A2-444C-B379-EA383CB87875}">
      <dgm:prSet/>
      <dgm:spPr>
        <a:solidFill>
          <a:srgbClr val="00B0F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esse tipo de coesão possibilita relações entre os termos do texto através do emprego adequado de conectores</a:t>
          </a:r>
        </a:p>
      </dgm:t>
    </dgm:pt>
    <dgm:pt modelId="{2067039F-C5C1-4FF8-8855-4A6BF761F8B0}" type="parTrans" cxnId="{D7B045B7-C063-4050-8F57-065112B17840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203E2-DE46-465A-A51C-5F0D8CBB7FAF}" type="sibTrans" cxnId="{D7B045B7-C063-4050-8F57-065112B17840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50EBAF-0F7E-4F85-B5A3-443CD481F633}">
      <dgm:prSet/>
      <dgm:spPr>
        <a:solidFill>
          <a:srgbClr val="92D050"/>
        </a:solidFill>
      </dgm:spPr>
      <dgm:t>
        <a:bodyPr/>
        <a:lstStyle/>
        <a:p>
          <a:r>
            <a:rPr lang="pt-BR" b="1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Como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não consegui ingressos, não fui ao show, </a:t>
          </a:r>
          <a:r>
            <a:rPr lang="pt-BR" b="1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contudo</a:t>
          </a:r>
          <a:r>
            <a:rPr lang="pt-BR" b="1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assisti ao espetáculo pela televisão.</a:t>
          </a:r>
        </a:p>
      </dgm:t>
    </dgm:pt>
    <dgm:pt modelId="{E6FA933C-0432-448A-A916-692BEAB57C31}" type="parTrans" cxnId="{5F8A4DC4-467B-4A61-83A9-B2EAB36CFA37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5AA4D-D5CB-44C2-BA1F-B7247D08B71F}" type="sibTrans" cxnId="{5F8A4DC4-467B-4A61-83A9-B2EAB36CFA37}">
      <dgm:prSet/>
      <dgm:spPr/>
      <dgm:t>
        <a:bodyPr/>
        <a:lstStyle/>
        <a:p>
          <a:endParaRPr lang="pt-BR" b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81DFA-E27F-41AD-859F-4BD7054DA195}" type="pres">
      <dgm:prSet presAssocID="{11B6CF10-AD7E-474C-8F48-61EAD57C302D}" presName="Name0" presStyleCnt="0">
        <dgm:presLayoutVars>
          <dgm:dir/>
          <dgm:resizeHandles/>
        </dgm:presLayoutVars>
      </dgm:prSet>
      <dgm:spPr/>
    </dgm:pt>
    <dgm:pt modelId="{56B5F558-23DA-40B4-A498-DF4039AF3BF7}" type="pres">
      <dgm:prSet presAssocID="{4E0B79B8-9F2E-4E70-857E-1A9FB9660CB1}" presName="compNode" presStyleCnt="0"/>
      <dgm:spPr/>
    </dgm:pt>
    <dgm:pt modelId="{FA5A9A8B-0CA8-499C-948D-96D98C750C5B}" type="pres">
      <dgm:prSet presAssocID="{4E0B79B8-9F2E-4E70-857E-1A9FB9660CB1}" presName="dummyConnPt" presStyleCnt="0"/>
      <dgm:spPr/>
    </dgm:pt>
    <dgm:pt modelId="{1237F911-9C4E-474B-91EF-02C287974CA1}" type="pres">
      <dgm:prSet presAssocID="{4E0B79B8-9F2E-4E70-857E-1A9FB9660CB1}" presName="node" presStyleLbl="node1" presStyleIdx="0" presStyleCnt="3">
        <dgm:presLayoutVars>
          <dgm:bulletEnabled val="1"/>
        </dgm:presLayoutVars>
      </dgm:prSet>
      <dgm:spPr/>
    </dgm:pt>
    <dgm:pt modelId="{68AB7E90-9977-496E-884B-ED7FBDCAB807}" type="pres">
      <dgm:prSet presAssocID="{740967F7-4000-4956-8C66-D2E086E0F6CC}" presName="sibTrans" presStyleLbl="bgSibTrans2D1" presStyleIdx="0" presStyleCnt="2"/>
      <dgm:spPr/>
    </dgm:pt>
    <dgm:pt modelId="{E7BB7F5A-3592-4028-A6FE-5916D9EB7D84}" type="pres">
      <dgm:prSet presAssocID="{475A597C-E4A2-444C-B379-EA383CB87875}" presName="compNode" presStyleCnt="0"/>
      <dgm:spPr/>
    </dgm:pt>
    <dgm:pt modelId="{BBF8EB45-5F38-4DDF-A1A0-CD46E970CFCB}" type="pres">
      <dgm:prSet presAssocID="{475A597C-E4A2-444C-B379-EA383CB87875}" presName="dummyConnPt" presStyleCnt="0"/>
      <dgm:spPr/>
    </dgm:pt>
    <dgm:pt modelId="{171FF55D-331B-4B87-ABC4-96BA7326A567}" type="pres">
      <dgm:prSet presAssocID="{475A597C-E4A2-444C-B379-EA383CB87875}" presName="node" presStyleLbl="node1" presStyleIdx="1" presStyleCnt="3">
        <dgm:presLayoutVars>
          <dgm:bulletEnabled val="1"/>
        </dgm:presLayoutVars>
      </dgm:prSet>
      <dgm:spPr/>
    </dgm:pt>
    <dgm:pt modelId="{12E2D704-60E5-4537-A91E-4023D6250B05}" type="pres">
      <dgm:prSet presAssocID="{50B203E2-DE46-465A-A51C-5F0D8CBB7FAF}" presName="sibTrans" presStyleLbl="bgSibTrans2D1" presStyleIdx="1" presStyleCnt="2"/>
      <dgm:spPr/>
    </dgm:pt>
    <dgm:pt modelId="{DC5B7E0E-C47A-4BF3-A143-CE9EA2F03752}" type="pres">
      <dgm:prSet presAssocID="{5B50EBAF-0F7E-4F85-B5A3-443CD481F633}" presName="compNode" presStyleCnt="0"/>
      <dgm:spPr/>
    </dgm:pt>
    <dgm:pt modelId="{1769FFE9-B43B-440D-AE5E-EF59DDFC76CC}" type="pres">
      <dgm:prSet presAssocID="{5B50EBAF-0F7E-4F85-B5A3-443CD481F633}" presName="dummyConnPt" presStyleCnt="0"/>
      <dgm:spPr/>
    </dgm:pt>
    <dgm:pt modelId="{8C674936-6DE5-4531-BF0A-19CDB3A9DFE9}" type="pres">
      <dgm:prSet presAssocID="{5B50EBAF-0F7E-4F85-B5A3-443CD481F633}" presName="node" presStyleLbl="node1" presStyleIdx="2" presStyleCnt="3">
        <dgm:presLayoutVars>
          <dgm:bulletEnabled val="1"/>
        </dgm:presLayoutVars>
      </dgm:prSet>
      <dgm:spPr/>
    </dgm:pt>
  </dgm:ptLst>
  <dgm:cxnLst>
    <dgm:cxn modelId="{6DB02D0C-CCB2-4513-99D4-05D63409BFEB}" type="presOf" srcId="{50B203E2-DE46-465A-A51C-5F0D8CBB7FAF}" destId="{12E2D704-60E5-4537-A91E-4023D6250B05}" srcOrd="0" destOrd="0" presId="urn:microsoft.com/office/officeart/2005/8/layout/bProcess4"/>
    <dgm:cxn modelId="{78EC9B1B-1B4E-4D70-B034-ECC5C4D6DE73}" type="presOf" srcId="{740967F7-4000-4956-8C66-D2E086E0F6CC}" destId="{68AB7E90-9977-496E-884B-ED7FBDCAB807}" srcOrd="0" destOrd="0" presId="urn:microsoft.com/office/officeart/2005/8/layout/bProcess4"/>
    <dgm:cxn modelId="{DCD47625-3AA1-4844-91A3-42B372403FB9}" type="presOf" srcId="{5B50EBAF-0F7E-4F85-B5A3-443CD481F633}" destId="{8C674936-6DE5-4531-BF0A-19CDB3A9DFE9}" srcOrd="0" destOrd="0" presId="urn:microsoft.com/office/officeart/2005/8/layout/bProcess4"/>
    <dgm:cxn modelId="{9A2F2133-B503-4C5F-81BD-474B6EC94357}" srcId="{11B6CF10-AD7E-474C-8F48-61EAD57C302D}" destId="{4E0B79B8-9F2E-4E70-857E-1A9FB9660CB1}" srcOrd="0" destOrd="0" parTransId="{49D5CC6C-6116-47FE-881D-9ABA411FC276}" sibTransId="{740967F7-4000-4956-8C66-D2E086E0F6CC}"/>
    <dgm:cxn modelId="{2316E943-1537-4A93-BA4D-FEFF6BF9D473}" type="presOf" srcId="{4E0B79B8-9F2E-4E70-857E-1A9FB9660CB1}" destId="{1237F911-9C4E-474B-91EF-02C287974CA1}" srcOrd="0" destOrd="0" presId="urn:microsoft.com/office/officeart/2005/8/layout/bProcess4"/>
    <dgm:cxn modelId="{06CAB38D-40CF-4460-A98B-F57D784EAECC}" type="presOf" srcId="{11B6CF10-AD7E-474C-8F48-61EAD57C302D}" destId="{94881DFA-E27F-41AD-859F-4BD7054DA195}" srcOrd="0" destOrd="0" presId="urn:microsoft.com/office/officeart/2005/8/layout/bProcess4"/>
    <dgm:cxn modelId="{FE0090AA-8D49-4B4B-BE3A-352269B98809}" type="presOf" srcId="{475A597C-E4A2-444C-B379-EA383CB87875}" destId="{171FF55D-331B-4B87-ABC4-96BA7326A567}" srcOrd="0" destOrd="0" presId="urn:microsoft.com/office/officeart/2005/8/layout/bProcess4"/>
    <dgm:cxn modelId="{D7B045B7-C063-4050-8F57-065112B17840}" srcId="{11B6CF10-AD7E-474C-8F48-61EAD57C302D}" destId="{475A597C-E4A2-444C-B379-EA383CB87875}" srcOrd="1" destOrd="0" parTransId="{2067039F-C5C1-4FF8-8855-4A6BF761F8B0}" sibTransId="{50B203E2-DE46-465A-A51C-5F0D8CBB7FAF}"/>
    <dgm:cxn modelId="{5F8A4DC4-467B-4A61-83A9-B2EAB36CFA37}" srcId="{11B6CF10-AD7E-474C-8F48-61EAD57C302D}" destId="{5B50EBAF-0F7E-4F85-B5A3-443CD481F633}" srcOrd="2" destOrd="0" parTransId="{E6FA933C-0432-448A-A916-692BEAB57C31}" sibTransId="{CC45AA4D-D5CB-44C2-BA1F-B7247D08B71F}"/>
    <dgm:cxn modelId="{82DF3B39-BEE9-49E6-8E48-FDC3A4884422}" type="presParOf" srcId="{94881DFA-E27F-41AD-859F-4BD7054DA195}" destId="{56B5F558-23DA-40B4-A498-DF4039AF3BF7}" srcOrd="0" destOrd="0" presId="urn:microsoft.com/office/officeart/2005/8/layout/bProcess4"/>
    <dgm:cxn modelId="{35595341-D0C8-4398-B3E8-EDA5A9090E7E}" type="presParOf" srcId="{56B5F558-23DA-40B4-A498-DF4039AF3BF7}" destId="{FA5A9A8B-0CA8-499C-948D-96D98C750C5B}" srcOrd="0" destOrd="0" presId="urn:microsoft.com/office/officeart/2005/8/layout/bProcess4"/>
    <dgm:cxn modelId="{A87A246A-C3CC-47FD-9016-C7E78A2F2AAB}" type="presParOf" srcId="{56B5F558-23DA-40B4-A498-DF4039AF3BF7}" destId="{1237F911-9C4E-474B-91EF-02C287974CA1}" srcOrd="1" destOrd="0" presId="urn:microsoft.com/office/officeart/2005/8/layout/bProcess4"/>
    <dgm:cxn modelId="{484D431E-3CD5-4BB5-AD27-1D95F2360FDE}" type="presParOf" srcId="{94881DFA-E27F-41AD-859F-4BD7054DA195}" destId="{68AB7E90-9977-496E-884B-ED7FBDCAB807}" srcOrd="1" destOrd="0" presId="urn:microsoft.com/office/officeart/2005/8/layout/bProcess4"/>
    <dgm:cxn modelId="{FB2BDD2E-C2CB-4754-BFC7-63A0B7CA8BE5}" type="presParOf" srcId="{94881DFA-E27F-41AD-859F-4BD7054DA195}" destId="{E7BB7F5A-3592-4028-A6FE-5916D9EB7D84}" srcOrd="2" destOrd="0" presId="urn:microsoft.com/office/officeart/2005/8/layout/bProcess4"/>
    <dgm:cxn modelId="{CE074523-F30C-4910-9423-BEAF02857092}" type="presParOf" srcId="{E7BB7F5A-3592-4028-A6FE-5916D9EB7D84}" destId="{BBF8EB45-5F38-4DDF-A1A0-CD46E970CFCB}" srcOrd="0" destOrd="0" presId="urn:microsoft.com/office/officeart/2005/8/layout/bProcess4"/>
    <dgm:cxn modelId="{1D8559BE-3A87-44BF-8E4B-6F82FFA88E11}" type="presParOf" srcId="{E7BB7F5A-3592-4028-A6FE-5916D9EB7D84}" destId="{171FF55D-331B-4B87-ABC4-96BA7326A567}" srcOrd="1" destOrd="0" presId="urn:microsoft.com/office/officeart/2005/8/layout/bProcess4"/>
    <dgm:cxn modelId="{FE47F2F2-7A45-423B-80CA-019B8A403648}" type="presParOf" srcId="{94881DFA-E27F-41AD-859F-4BD7054DA195}" destId="{12E2D704-60E5-4537-A91E-4023D6250B05}" srcOrd="3" destOrd="0" presId="urn:microsoft.com/office/officeart/2005/8/layout/bProcess4"/>
    <dgm:cxn modelId="{9D67975C-C4EB-4191-9E3C-578E730BA94D}" type="presParOf" srcId="{94881DFA-E27F-41AD-859F-4BD7054DA195}" destId="{DC5B7E0E-C47A-4BF3-A143-CE9EA2F03752}" srcOrd="4" destOrd="0" presId="urn:microsoft.com/office/officeart/2005/8/layout/bProcess4"/>
    <dgm:cxn modelId="{0C8A3BDC-687B-4C86-A62F-29CB114139D4}" type="presParOf" srcId="{DC5B7E0E-C47A-4BF3-A143-CE9EA2F03752}" destId="{1769FFE9-B43B-440D-AE5E-EF59DDFC76CC}" srcOrd="0" destOrd="0" presId="urn:microsoft.com/office/officeart/2005/8/layout/bProcess4"/>
    <dgm:cxn modelId="{7AB59E5B-2B95-4391-96CB-628F67F9531B}" type="presParOf" srcId="{DC5B7E0E-C47A-4BF3-A143-CE9EA2F03752}" destId="{8C674936-6DE5-4531-BF0A-19CDB3A9DFE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D03EB-26DC-4520-A388-30C15ED550B1}">
      <dsp:nvSpPr>
        <dsp:cNvPr id="0" name=""/>
        <dsp:cNvSpPr/>
      </dsp:nvSpPr>
      <dsp:spPr>
        <a:xfrm>
          <a:off x="669" y="2450519"/>
          <a:ext cx="3208068" cy="1604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cap="none" spc="50" dirty="0">
              <a:ln w="0"/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todo texto que se preze privilegia a boa comunicação</a:t>
          </a:r>
        </a:p>
      </dsp:txBody>
      <dsp:txXfrm>
        <a:off x="47650" y="2497500"/>
        <a:ext cx="3114106" cy="1510072"/>
      </dsp:txXfrm>
    </dsp:sp>
    <dsp:sp modelId="{4CA6CA66-E1DA-4A8F-AE0D-71D80E30130F}">
      <dsp:nvSpPr>
        <dsp:cNvPr id="0" name=""/>
        <dsp:cNvSpPr/>
      </dsp:nvSpPr>
      <dsp:spPr>
        <a:xfrm rot="18289469">
          <a:off x="2726811" y="2308024"/>
          <a:ext cx="2247079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2247079" y="22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174" y="2274040"/>
        <a:ext cx="112353" cy="112353"/>
      </dsp:txXfrm>
    </dsp:sp>
    <dsp:sp modelId="{D814B41E-E63C-48C3-8CC0-57EE012DD58E}">
      <dsp:nvSpPr>
        <dsp:cNvPr id="0" name=""/>
        <dsp:cNvSpPr/>
      </dsp:nvSpPr>
      <dsp:spPr>
        <a:xfrm>
          <a:off x="4491965" y="605880"/>
          <a:ext cx="3208068" cy="160403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comunicar é a principal função de todo e qualquer ato de fala, não importa se na linguagem escrita ou na linguagem oral</a:t>
          </a:r>
        </a:p>
      </dsp:txBody>
      <dsp:txXfrm>
        <a:off x="4538946" y="652861"/>
        <a:ext cx="3114106" cy="1510072"/>
      </dsp:txXfrm>
    </dsp:sp>
    <dsp:sp modelId="{3814ED6B-0AD2-4C73-BD48-3A23885A2A52}">
      <dsp:nvSpPr>
        <dsp:cNvPr id="0" name=""/>
        <dsp:cNvSpPr/>
      </dsp:nvSpPr>
      <dsp:spPr>
        <a:xfrm>
          <a:off x="3208738" y="3230344"/>
          <a:ext cx="128322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83227" y="22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8271" y="3220456"/>
        <a:ext cx="64161" cy="64161"/>
      </dsp:txXfrm>
    </dsp:sp>
    <dsp:sp modelId="{10274D97-1DA8-4714-BA3F-687F30AB84B0}">
      <dsp:nvSpPr>
        <dsp:cNvPr id="0" name=""/>
        <dsp:cNvSpPr/>
      </dsp:nvSpPr>
      <dsp:spPr>
        <a:xfrm>
          <a:off x="4491965" y="2450519"/>
          <a:ext cx="3208068" cy="160403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escrever bem, é necessário conhecer recursos linguísticos essenciais para o desenvolvimento de uma redação que interaja de maneira satisfatória com o leitor</a:t>
          </a:r>
        </a:p>
      </dsp:txBody>
      <dsp:txXfrm>
        <a:off x="4538946" y="2497500"/>
        <a:ext cx="3114106" cy="1510072"/>
      </dsp:txXfrm>
    </dsp:sp>
    <dsp:sp modelId="{E15CB4F9-B2ED-421D-9E5F-390DFFAB2F2A}">
      <dsp:nvSpPr>
        <dsp:cNvPr id="0" name=""/>
        <dsp:cNvSpPr/>
      </dsp:nvSpPr>
      <dsp:spPr>
        <a:xfrm rot="3310531">
          <a:off x="2726811" y="4152664"/>
          <a:ext cx="2247079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2247079" y="22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174" y="4118679"/>
        <a:ext cx="112353" cy="112353"/>
      </dsp:txXfrm>
    </dsp:sp>
    <dsp:sp modelId="{1089B7C0-0539-4F51-A96D-A2B13926E3E0}">
      <dsp:nvSpPr>
        <dsp:cNvPr id="0" name=""/>
        <dsp:cNvSpPr/>
      </dsp:nvSpPr>
      <dsp:spPr>
        <a:xfrm>
          <a:off x="4491965" y="4295159"/>
          <a:ext cx="3208068" cy="160403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elementos de coerência e coesão garantem uma escrita com ideias apresentadas de forma competente, possibilitando ao leitor uma leitura aprazível e dialógica</a:t>
          </a:r>
        </a:p>
      </dsp:txBody>
      <dsp:txXfrm>
        <a:off x="4538946" y="4342140"/>
        <a:ext cx="3114106" cy="1510072"/>
      </dsp:txXfrm>
    </dsp:sp>
    <dsp:sp modelId="{5C3B4B08-061A-48B1-A7E5-DAF14B887641}">
      <dsp:nvSpPr>
        <dsp:cNvPr id="0" name=""/>
        <dsp:cNvSpPr/>
      </dsp:nvSpPr>
      <dsp:spPr>
        <a:xfrm>
          <a:off x="7700034" y="5074984"/>
          <a:ext cx="1283227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283227" y="2219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9567" y="5065095"/>
        <a:ext cx="64161" cy="64161"/>
      </dsp:txXfrm>
    </dsp:sp>
    <dsp:sp modelId="{6F80AABD-5998-4A73-A938-CB4DA5130BED}">
      <dsp:nvSpPr>
        <dsp:cNvPr id="0" name=""/>
        <dsp:cNvSpPr/>
      </dsp:nvSpPr>
      <dsp:spPr>
        <a:xfrm>
          <a:off x="8983261" y="4295159"/>
          <a:ext cx="3208068" cy="16040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tanto, existem os tipos de coerência e os tipos de coesão, que são indispensáveis para a construção do texto</a:t>
          </a:r>
        </a:p>
      </dsp:txBody>
      <dsp:txXfrm>
        <a:off x="9030242" y="4342140"/>
        <a:ext cx="3114106" cy="15100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0CA0D-B19F-4FCE-98A9-047B871D899B}">
      <dsp:nvSpPr>
        <dsp:cNvPr id="0" name=""/>
        <dsp:cNvSpPr/>
      </dsp:nvSpPr>
      <dsp:spPr>
        <a:xfrm rot="5400000">
          <a:off x="-805324" y="2355400"/>
          <a:ext cx="3528160" cy="4252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80435-28AE-4564-B4DF-CF67D8616112}">
      <dsp:nvSpPr>
        <dsp:cNvPr id="0" name=""/>
        <dsp:cNvSpPr/>
      </dsp:nvSpPr>
      <dsp:spPr>
        <a:xfrm>
          <a:off x="6080" y="103407"/>
          <a:ext cx="4724791" cy="283487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lexical</a:t>
          </a:r>
        </a:p>
      </dsp:txBody>
      <dsp:txXfrm>
        <a:off x="89111" y="186438"/>
        <a:ext cx="4558729" cy="2668813"/>
      </dsp:txXfrm>
    </dsp:sp>
    <dsp:sp modelId="{05536FC2-A716-4C57-87FD-2617B7AB6167}">
      <dsp:nvSpPr>
        <dsp:cNvPr id="0" name=""/>
        <dsp:cNvSpPr/>
      </dsp:nvSpPr>
      <dsp:spPr>
        <a:xfrm>
          <a:off x="966472" y="4127197"/>
          <a:ext cx="6268539" cy="4252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56473-72F3-4A5C-BB15-66AC15A99188}">
      <dsp:nvSpPr>
        <dsp:cNvPr id="0" name=""/>
        <dsp:cNvSpPr/>
      </dsp:nvSpPr>
      <dsp:spPr>
        <a:xfrm>
          <a:off x="6080" y="3647001"/>
          <a:ext cx="4724791" cy="28348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ocorre por meio do emprego de sinônimos, pronomes, hipônimos ou heterônimos. </a:t>
          </a:r>
        </a:p>
      </dsp:txBody>
      <dsp:txXfrm>
        <a:off x="89111" y="3730032"/>
        <a:ext cx="4558729" cy="2668813"/>
      </dsp:txXfrm>
    </dsp:sp>
    <dsp:sp modelId="{2CED08E3-4366-4EBB-B682-0920375322F4}">
      <dsp:nvSpPr>
        <dsp:cNvPr id="0" name=""/>
        <dsp:cNvSpPr/>
      </dsp:nvSpPr>
      <dsp:spPr>
        <a:xfrm rot="16200000">
          <a:off x="5478649" y="2355400"/>
          <a:ext cx="3528160" cy="4252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805B1-FB02-47DC-9DEE-D261CF59A9B8}">
      <dsp:nvSpPr>
        <dsp:cNvPr id="0" name=""/>
        <dsp:cNvSpPr/>
      </dsp:nvSpPr>
      <dsp:spPr>
        <a:xfrm>
          <a:off x="6290054" y="3647001"/>
          <a:ext cx="4724791" cy="2834875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considerado o maior escritor brasileiro. </a:t>
          </a:r>
          <a:r>
            <a:rPr lang="pt-BR" sz="2100" b="1" kern="1200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nasceu no dia 21 de junho de 1839 e </a:t>
          </a:r>
          <a:r>
            <a:rPr lang="pt-BR" sz="2100" b="1" kern="1200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faleceu no Rio de Janeiro no dia 29 de setembro de 1908. </a:t>
          </a:r>
          <a:r>
            <a:rPr lang="pt-BR" sz="2100" b="1" kern="1200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foi um dos fundadores da Academia Brasileira de Letras. </a:t>
          </a:r>
        </a:p>
      </dsp:txBody>
      <dsp:txXfrm>
        <a:off x="6373085" y="3730032"/>
        <a:ext cx="4558729" cy="2668813"/>
      </dsp:txXfrm>
    </dsp:sp>
    <dsp:sp modelId="{E622C917-4A73-475D-A2B6-9111855AB512}">
      <dsp:nvSpPr>
        <dsp:cNvPr id="0" name=""/>
        <dsp:cNvSpPr/>
      </dsp:nvSpPr>
      <dsp:spPr>
        <a:xfrm>
          <a:off x="6290054" y="103407"/>
          <a:ext cx="4724791" cy="283487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Machado de Assis 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considerado o maior escritor brasileiro. </a:t>
          </a:r>
          <a:r>
            <a:rPr lang="pt-BR" sz="2100" b="1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carioca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nasceu no dia 21 de junho de 1839 e faleceu no Rio de Janeiro no dia 29 de setembro de 1908. </a:t>
          </a:r>
          <a:r>
            <a:rPr lang="pt-BR" sz="2100" b="1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gênio maior de nossas letras</a:t>
          </a:r>
          <a:r>
            <a:rPr lang="pt-BR" sz="21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foi um dos fundadores da Academia Brasileira de Letras. </a:t>
          </a:r>
        </a:p>
      </dsp:txBody>
      <dsp:txXfrm>
        <a:off x="6373085" y="186438"/>
        <a:ext cx="4558729" cy="2668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A0BB3-67C4-4315-93D2-176658F78A50}">
      <dsp:nvSpPr>
        <dsp:cNvPr id="0" name=""/>
        <dsp:cNvSpPr/>
      </dsp:nvSpPr>
      <dsp:spPr>
        <a:xfrm rot="16200000">
          <a:off x="640148" y="-640148"/>
          <a:ext cx="3429000" cy="4709296"/>
        </a:xfrm>
        <a:prstGeom prst="round1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 coesão é responsável pelos sentidos encontrados na superfície do texto</a:t>
          </a:r>
        </a:p>
      </dsp:txBody>
      <dsp:txXfrm rot="5400000">
        <a:off x="0" y="0"/>
        <a:ext cx="4709296" cy="2571750"/>
      </dsp:txXfrm>
    </dsp:sp>
    <dsp:sp modelId="{C34A8E95-34E8-4135-9E4F-687842BD9189}">
      <dsp:nvSpPr>
        <dsp:cNvPr id="0" name=""/>
        <dsp:cNvSpPr/>
      </dsp:nvSpPr>
      <dsp:spPr>
        <a:xfrm>
          <a:off x="4709296" y="0"/>
          <a:ext cx="4709296" cy="3429000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através dela é estabelecida a relação de sentido entre as orações, entre os períodos e entre os parágrafos</a:t>
          </a:r>
        </a:p>
      </dsp:txBody>
      <dsp:txXfrm>
        <a:off x="4709296" y="0"/>
        <a:ext cx="4709296" cy="2571750"/>
      </dsp:txXfrm>
    </dsp:sp>
    <dsp:sp modelId="{E962DB62-AD57-437D-B179-1FFC8421C1DA}">
      <dsp:nvSpPr>
        <dsp:cNvPr id="0" name=""/>
        <dsp:cNvSpPr/>
      </dsp:nvSpPr>
      <dsp:spPr>
        <a:xfrm rot="10800000">
          <a:off x="0" y="3429000"/>
          <a:ext cx="4709296" cy="3429000"/>
        </a:xfrm>
        <a:prstGeom prst="round1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tais relações servirão para encadear de maneira lógica as ideias do texto</a:t>
          </a:r>
        </a:p>
      </dsp:txBody>
      <dsp:txXfrm rot="10800000">
        <a:off x="0" y="4286249"/>
        <a:ext cx="4709296" cy="2571750"/>
      </dsp:txXfrm>
    </dsp:sp>
    <dsp:sp modelId="{0E18602F-5710-47ED-A0B8-EFEEE147CAF2}">
      <dsp:nvSpPr>
        <dsp:cNvPr id="0" name=""/>
        <dsp:cNvSpPr/>
      </dsp:nvSpPr>
      <dsp:spPr>
        <a:xfrm rot="5400000">
          <a:off x="5349444" y="2788851"/>
          <a:ext cx="3429000" cy="4709296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escrever um texto coeso, é preciso conhecer agora os cinco tipos de coesão textual</a:t>
          </a:r>
        </a:p>
      </dsp:txBody>
      <dsp:txXfrm rot="-5400000">
        <a:off x="4709296" y="4286249"/>
        <a:ext cx="4709296" cy="2571750"/>
      </dsp:txXfrm>
    </dsp:sp>
    <dsp:sp modelId="{95580A28-2168-4E56-A51A-64B543DAEAEB}">
      <dsp:nvSpPr>
        <dsp:cNvPr id="0" name=""/>
        <dsp:cNvSpPr/>
      </dsp:nvSpPr>
      <dsp:spPr>
        <a:xfrm>
          <a:off x="3296507" y="2571750"/>
          <a:ext cx="2825577" cy="171450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</a:t>
          </a:r>
        </a:p>
      </dsp:txBody>
      <dsp:txXfrm>
        <a:off x="3380202" y="2655445"/>
        <a:ext cx="2658187" cy="154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C92B1-42C2-40A4-823A-56A3DA441BE2}">
      <dsp:nvSpPr>
        <dsp:cNvPr id="0" name=""/>
        <dsp:cNvSpPr/>
      </dsp:nvSpPr>
      <dsp:spPr>
        <a:xfrm>
          <a:off x="6096000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71"/>
              </a:lnTo>
              <a:lnTo>
                <a:pt x="3151435" y="273471"/>
              </a:lnTo>
              <a:lnTo>
                <a:pt x="3151435" y="546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9FFC-CB01-429B-B747-EA9491F31144}">
      <dsp:nvSpPr>
        <dsp:cNvPr id="0" name=""/>
        <dsp:cNvSpPr/>
      </dsp:nvSpPr>
      <dsp:spPr>
        <a:xfrm>
          <a:off x="4857303" y="5004717"/>
          <a:ext cx="196899" cy="1198066"/>
        </a:xfrm>
        <a:custGeom>
          <a:avLst/>
          <a:gdLst/>
          <a:ahLst/>
          <a:cxnLst/>
          <a:rect l="0" t="0" r="0" b="0"/>
          <a:pathLst>
            <a:path>
              <a:moveTo>
                <a:pt x="196899" y="0"/>
              </a:moveTo>
              <a:lnTo>
                <a:pt x="0" y="11980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422B2-6C5C-4C25-A271-35D328BFB071}">
      <dsp:nvSpPr>
        <dsp:cNvPr id="0" name=""/>
        <dsp:cNvSpPr/>
      </dsp:nvSpPr>
      <dsp:spPr>
        <a:xfrm>
          <a:off x="6050280" y="3155528"/>
          <a:ext cx="91440" cy="54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4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1F000-2DB2-4E81-BB8F-CDAB44F33ECA}">
      <dsp:nvSpPr>
        <dsp:cNvPr id="0" name=""/>
        <dsp:cNvSpPr/>
      </dsp:nvSpPr>
      <dsp:spPr>
        <a:xfrm>
          <a:off x="6050280" y="1306338"/>
          <a:ext cx="91440" cy="54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9B7D3-81FB-4118-B327-51D81AA68A2C}">
      <dsp:nvSpPr>
        <dsp:cNvPr id="0" name=""/>
        <dsp:cNvSpPr/>
      </dsp:nvSpPr>
      <dsp:spPr>
        <a:xfrm>
          <a:off x="2944564" y="1306338"/>
          <a:ext cx="3151435" cy="546943"/>
        </a:xfrm>
        <a:custGeom>
          <a:avLst/>
          <a:gdLst/>
          <a:ahLst/>
          <a:cxnLst/>
          <a:rect l="0" t="0" r="0" b="0"/>
          <a:pathLst>
            <a:path>
              <a:moveTo>
                <a:pt x="3151435" y="0"/>
              </a:moveTo>
              <a:lnTo>
                <a:pt x="3151435" y="273471"/>
              </a:lnTo>
              <a:lnTo>
                <a:pt x="0" y="273471"/>
              </a:lnTo>
              <a:lnTo>
                <a:pt x="0" y="546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969AE-1368-43F2-8BEF-8E263C128E06}">
      <dsp:nvSpPr>
        <dsp:cNvPr id="0" name=""/>
        <dsp:cNvSpPr/>
      </dsp:nvSpPr>
      <dsp:spPr>
        <a:xfrm>
          <a:off x="4793753" y="4092"/>
          <a:ext cx="2604492" cy="1302246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referência</a:t>
          </a:r>
        </a:p>
      </dsp:txBody>
      <dsp:txXfrm>
        <a:off x="4793753" y="4092"/>
        <a:ext cx="2604492" cy="1302246"/>
      </dsp:txXfrm>
    </dsp:sp>
    <dsp:sp modelId="{F6B48E70-5B54-403B-BB57-086EAEB4B2BB}">
      <dsp:nvSpPr>
        <dsp:cNvPr id="0" name=""/>
        <dsp:cNvSpPr/>
      </dsp:nvSpPr>
      <dsp:spPr>
        <a:xfrm>
          <a:off x="1642318" y="1853282"/>
          <a:ext cx="2604492" cy="2167849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é um dos tipos mais utilizados em um texto. Graças a ela, evitamos repetições de termos, descuido que pode tornar desagradável a leitura de um texto</a:t>
          </a:r>
        </a:p>
      </dsp:txBody>
      <dsp:txXfrm>
        <a:off x="1642318" y="1853282"/>
        <a:ext cx="2604492" cy="2167849"/>
      </dsp:txXfrm>
    </dsp:sp>
    <dsp:sp modelId="{29A3B55C-4EB8-4A2B-BC62-E458E784B3AF}">
      <dsp:nvSpPr>
        <dsp:cNvPr id="0" name=""/>
        <dsp:cNvSpPr/>
      </dsp:nvSpPr>
      <dsp:spPr>
        <a:xfrm>
          <a:off x="4793753" y="1853282"/>
          <a:ext cx="2604492" cy="130224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substituição</a:t>
          </a:r>
        </a:p>
      </dsp:txBody>
      <dsp:txXfrm>
        <a:off x="4793753" y="1853282"/>
        <a:ext cx="2604492" cy="1302246"/>
      </dsp:txXfrm>
    </dsp:sp>
    <dsp:sp modelId="{73204590-1DF7-4DB9-8621-85A175942368}">
      <dsp:nvSpPr>
        <dsp:cNvPr id="0" name=""/>
        <dsp:cNvSpPr/>
      </dsp:nvSpPr>
      <dsp:spPr>
        <a:xfrm>
          <a:off x="4793753" y="3702471"/>
          <a:ext cx="2604492" cy="1302246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pronomes ou advérbios</a:t>
          </a:r>
        </a:p>
      </dsp:txBody>
      <dsp:txXfrm>
        <a:off x="4793753" y="3702471"/>
        <a:ext cx="2604492" cy="1302246"/>
      </dsp:txXfrm>
    </dsp:sp>
    <dsp:sp modelId="{5852BC87-D9EB-49BF-BD5E-EB7FD54B0E4C}">
      <dsp:nvSpPr>
        <dsp:cNvPr id="0" name=""/>
        <dsp:cNvSpPr/>
      </dsp:nvSpPr>
      <dsp:spPr>
        <a:xfrm>
          <a:off x="4857303" y="5551661"/>
          <a:ext cx="2604492" cy="1302246"/>
        </a:xfrm>
        <a:prstGeom prst="rect">
          <a:avLst/>
        </a:prstGeom>
        <a:solidFill>
          <a:srgbClr val="27B0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palavras ou expressões</a:t>
          </a:r>
        </a:p>
      </dsp:txBody>
      <dsp:txXfrm>
        <a:off x="4857303" y="5551661"/>
        <a:ext cx="2604492" cy="1302246"/>
      </dsp:txXfrm>
    </dsp:sp>
    <dsp:sp modelId="{A175157F-AC80-4476-B06E-6D360BABC55B}">
      <dsp:nvSpPr>
        <dsp:cNvPr id="0" name=""/>
        <dsp:cNvSpPr/>
      </dsp:nvSpPr>
      <dsp:spPr>
        <a:xfrm>
          <a:off x="7945189" y="1853282"/>
          <a:ext cx="2604492" cy="1302246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por elipse</a:t>
          </a:r>
        </a:p>
      </dsp:txBody>
      <dsp:txXfrm>
        <a:off x="7945189" y="1853282"/>
        <a:ext cx="2604492" cy="1302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37BC-C383-45F0-8103-FCD78D893EE1}">
      <dsp:nvSpPr>
        <dsp:cNvPr id="0" name=""/>
        <dsp:cNvSpPr/>
      </dsp:nvSpPr>
      <dsp:spPr>
        <a:xfrm rot="5400000">
          <a:off x="-793377" y="2264881"/>
          <a:ext cx="3476579" cy="4190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A33C1-C679-4F22-BF8A-DB8B6D06B0B6}">
      <dsp:nvSpPr>
        <dsp:cNvPr id="0" name=""/>
        <dsp:cNvSpPr/>
      </dsp:nvSpPr>
      <dsp:spPr>
        <a:xfrm>
          <a:off x="5992" y="45556"/>
          <a:ext cx="4656017" cy="279361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referência</a:t>
          </a:r>
        </a:p>
      </dsp:txBody>
      <dsp:txXfrm>
        <a:off x="87814" y="127378"/>
        <a:ext cx="4492373" cy="2629966"/>
      </dsp:txXfrm>
    </dsp:sp>
    <dsp:sp modelId="{506C5CB7-6B8E-4A30-B9FE-11284E476B9C}">
      <dsp:nvSpPr>
        <dsp:cNvPr id="0" name=""/>
        <dsp:cNvSpPr/>
      </dsp:nvSpPr>
      <dsp:spPr>
        <a:xfrm>
          <a:off x="952375" y="4010888"/>
          <a:ext cx="6177324" cy="4190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B6E4D-B06D-4743-B68F-B31A58A7E3B7}">
      <dsp:nvSpPr>
        <dsp:cNvPr id="0" name=""/>
        <dsp:cNvSpPr/>
      </dsp:nvSpPr>
      <dsp:spPr>
        <a:xfrm>
          <a:off x="82770" y="3537569"/>
          <a:ext cx="4502462" cy="2793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Os alunos do terceiro ano foram acompanhados pelos professores da escola.</a:t>
          </a:r>
        </a:p>
      </dsp:txBody>
      <dsp:txXfrm>
        <a:off x="164592" y="3619391"/>
        <a:ext cx="4338818" cy="2629966"/>
      </dsp:txXfrm>
    </dsp:sp>
    <dsp:sp modelId="{0F1E549B-7C16-4798-A7A3-2945B966F6F4}">
      <dsp:nvSpPr>
        <dsp:cNvPr id="0" name=""/>
        <dsp:cNvSpPr/>
      </dsp:nvSpPr>
      <dsp:spPr>
        <a:xfrm>
          <a:off x="6198495" y="3537569"/>
          <a:ext cx="4656017" cy="279361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Eles foram acompanhados pelos professores da escola.</a:t>
          </a:r>
        </a:p>
      </dsp:txBody>
      <dsp:txXfrm>
        <a:off x="6280317" y="3619391"/>
        <a:ext cx="4492373" cy="2629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BB95F-C7F9-49F6-A683-04CB223EEB27}">
      <dsp:nvSpPr>
        <dsp:cNvPr id="0" name=""/>
        <dsp:cNvSpPr/>
      </dsp:nvSpPr>
      <dsp:spPr>
        <a:xfrm rot="5400000">
          <a:off x="-782624" y="2333408"/>
          <a:ext cx="3430156" cy="4134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4F228-FEE6-4B5B-B223-9E7B6E9958F9}">
      <dsp:nvSpPr>
        <dsp:cNvPr id="0" name=""/>
        <dsp:cNvSpPr/>
      </dsp:nvSpPr>
      <dsp:spPr>
        <a:xfrm>
          <a:off x="5912" y="143484"/>
          <a:ext cx="4594120" cy="27564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substituição por pronomes</a:t>
          </a:r>
        </a:p>
      </dsp:txBody>
      <dsp:txXfrm>
        <a:off x="86646" y="224218"/>
        <a:ext cx="4432652" cy="2595004"/>
      </dsp:txXfrm>
    </dsp:sp>
    <dsp:sp modelId="{E707C95F-B31B-4B20-9483-F964EDCDE9EA}">
      <dsp:nvSpPr>
        <dsp:cNvPr id="0" name=""/>
        <dsp:cNvSpPr/>
      </dsp:nvSpPr>
      <dsp:spPr>
        <a:xfrm>
          <a:off x="940170" y="4056203"/>
          <a:ext cx="6094746" cy="4134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10658-DD19-4B04-AB45-392005C27E6C}">
      <dsp:nvSpPr>
        <dsp:cNvPr id="0" name=""/>
        <dsp:cNvSpPr/>
      </dsp:nvSpPr>
      <dsp:spPr>
        <a:xfrm>
          <a:off x="5912" y="3589075"/>
          <a:ext cx="4594120" cy="275647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foram advertidos pelo mau comportamento. Caso o mau comportamento volte a acontecer, os alunos serão suspensos.</a:t>
          </a:r>
        </a:p>
      </dsp:txBody>
      <dsp:txXfrm>
        <a:off x="86646" y="3669809"/>
        <a:ext cx="4432652" cy="2595004"/>
      </dsp:txXfrm>
    </dsp:sp>
    <dsp:sp modelId="{3AE20D50-FB95-4AF6-996D-E4A1C8CE33A2}">
      <dsp:nvSpPr>
        <dsp:cNvPr id="0" name=""/>
        <dsp:cNvSpPr/>
      </dsp:nvSpPr>
      <dsp:spPr>
        <a:xfrm>
          <a:off x="6116092" y="3589075"/>
          <a:ext cx="4594120" cy="2756472"/>
        </a:xfrm>
        <a:prstGeom prst="roundRect">
          <a:avLst>
            <a:gd name="adj" fmla="val 10000"/>
          </a:avLst>
        </a:prstGeom>
        <a:solidFill>
          <a:srgbClr val="4FD15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foram advertidos pelo mau comportamento. Caso </a:t>
          </a:r>
          <a:r>
            <a:rPr lang="pt-BR" sz="2700" b="1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isso</a:t>
          </a:r>
          <a:r>
            <a:rPr lang="pt-BR" sz="27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volte a acontecer, </a:t>
          </a:r>
          <a:r>
            <a:rPr lang="pt-BR" sz="2700" b="1" kern="1200" cap="none" spc="0" dirty="0">
              <a:ln w="0"/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eles</a:t>
          </a:r>
          <a:r>
            <a:rPr lang="pt-BR" sz="27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serão suspensos.</a:t>
          </a:r>
        </a:p>
      </dsp:txBody>
      <dsp:txXfrm>
        <a:off x="6196826" y="3669809"/>
        <a:ext cx="4432652" cy="2595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BB95F-C7F9-49F6-A683-04CB223EEB27}">
      <dsp:nvSpPr>
        <dsp:cNvPr id="0" name=""/>
        <dsp:cNvSpPr/>
      </dsp:nvSpPr>
      <dsp:spPr>
        <a:xfrm rot="5400000">
          <a:off x="-733642" y="2405845"/>
          <a:ext cx="3218675" cy="38809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4F228-FEE6-4B5B-B223-9E7B6E9958F9}">
      <dsp:nvSpPr>
        <dsp:cNvPr id="0" name=""/>
        <dsp:cNvSpPr/>
      </dsp:nvSpPr>
      <dsp:spPr>
        <a:xfrm>
          <a:off x="5549" y="349859"/>
          <a:ext cx="4312146" cy="258728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substituição por advérbio</a:t>
          </a:r>
        </a:p>
      </dsp:txBody>
      <dsp:txXfrm>
        <a:off x="81328" y="425638"/>
        <a:ext cx="4160588" cy="2435729"/>
      </dsp:txXfrm>
    </dsp:sp>
    <dsp:sp modelId="{69DCF11D-E947-4F1A-8FB3-BEB4144E41B3}">
      <dsp:nvSpPr>
        <dsp:cNvPr id="0" name=""/>
        <dsp:cNvSpPr/>
      </dsp:nvSpPr>
      <dsp:spPr>
        <a:xfrm>
          <a:off x="883412" y="4022900"/>
          <a:ext cx="5719720" cy="38809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75B4D-F9E7-40F1-83C0-66AD5C1A9158}">
      <dsp:nvSpPr>
        <dsp:cNvPr id="0" name=""/>
        <dsp:cNvSpPr/>
      </dsp:nvSpPr>
      <dsp:spPr>
        <a:xfrm>
          <a:off x="5549" y="3583968"/>
          <a:ext cx="4312146" cy="258728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João foi a Recife. Em Recife, João conheceu o grande amor de João.</a:t>
          </a:r>
        </a:p>
      </dsp:txBody>
      <dsp:txXfrm>
        <a:off x="81328" y="3659747"/>
        <a:ext cx="4160588" cy="2435729"/>
      </dsp:txXfrm>
    </dsp:sp>
    <dsp:sp modelId="{3AE20D50-FB95-4AF6-996D-E4A1C8CE33A2}">
      <dsp:nvSpPr>
        <dsp:cNvPr id="0" name=""/>
        <dsp:cNvSpPr/>
      </dsp:nvSpPr>
      <dsp:spPr>
        <a:xfrm>
          <a:off x="5740704" y="3583968"/>
          <a:ext cx="4312146" cy="258728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João foi a Recife. </a:t>
          </a:r>
          <a:r>
            <a:rPr lang="pt-BR" sz="3300" b="1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Lá</a:t>
          </a:r>
          <a:r>
            <a:rPr lang="pt-BR" sz="33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ele conheceu seu grande amor.</a:t>
          </a:r>
        </a:p>
      </dsp:txBody>
      <dsp:txXfrm>
        <a:off x="5816483" y="3659747"/>
        <a:ext cx="4160588" cy="2435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37BC-C383-45F0-8103-FCD78D893EE1}">
      <dsp:nvSpPr>
        <dsp:cNvPr id="0" name=""/>
        <dsp:cNvSpPr/>
      </dsp:nvSpPr>
      <dsp:spPr>
        <a:xfrm rot="5400000">
          <a:off x="-792182" y="2330425"/>
          <a:ext cx="3471421" cy="41842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A33C1-C679-4F22-BF8A-DB8B6D06B0B6}">
      <dsp:nvSpPr>
        <dsp:cNvPr id="0" name=""/>
        <dsp:cNvSpPr/>
      </dsp:nvSpPr>
      <dsp:spPr>
        <a:xfrm>
          <a:off x="5983" y="114367"/>
          <a:ext cx="4649140" cy="278948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palavras ou expressões sinônimas</a:t>
          </a:r>
        </a:p>
      </dsp:txBody>
      <dsp:txXfrm>
        <a:off x="87684" y="196068"/>
        <a:ext cx="4485738" cy="2626082"/>
      </dsp:txXfrm>
    </dsp:sp>
    <dsp:sp modelId="{1CE26CC3-D847-486F-B068-52E30DDAA16F}">
      <dsp:nvSpPr>
        <dsp:cNvPr id="0" name=""/>
        <dsp:cNvSpPr/>
      </dsp:nvSpPr>
      <dsp:spPr>
        <a:xfrm>
          <a:off x="951245" y="4073853"/>
          <a:ext cx="6167923" cy="41842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5F5D-0AA5-4E50-941C-7CAE31CB2440}">
      <dsp:nvSpPr>
        <dsp:cNvPr id="0" name=""/>
        <dsp:cNvSpPr/>
      </dsp:nvSpPr>
      <dsp:spPr>
        <a:xfrm>
          <a:off x="5983" y="3601222"/>
          <a:ext cx="4649140" cy="278948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Os alunos do terceiro ano foram acompanhados pelos professores da escola.</a:t>
          </a:r>
        </a:p>
      </dsp:txBody>
      <dsp:txXfrm>
        <a:off x="87684" y="3682923"/>
        <a:ext cx="4485738" cy="2626082"/>
      </dsp:txXfrm>
    </dsp:sp>
    <dsp:sp modelId="{0F1E549B-7C16-4798-A7A3-2945B966F6F4}">
      <dsp:nvSpPr>
        <dsp:cNvPr id="0" name=""/>
        <dsp:cNvSpPr/>
      </dsp:nvSpPr>
      <dsp:spPr>
        <a:xfrm>
          <a:off x="6189340" y="3601222"/>
          <a:ext cx="4649140" cy="278948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alunos do terceiro ano foram visitar o Museu da Língua Portuguesa. </a:t>
          </a:r>
          <a:r>
            <a:rPr lang="pt-BR" sz="2600" b="1" kern="120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 discentes </a:t>
          </a:r>
          <a:r>
            <a:rPr lang="pt-BR" sz="26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foram acompanhados pelos professores da escola.</a:t>
          </a:r>
        </a:p>
      </dsp:txBody>
      <dsp:txXfrm>
        <a:off x="6271041" y="3682923"/>
        <a:ext cx="4485738" cy="2626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7D52-82BD-471D-B26C-B27473A45535}">
      <dsp:nvSpPr>
        <dsp:cNvPr id="0" name=""/>
        <dsp:cNvSpPr/>
      </dsp:nvSpPr>
      <dsp:spPr>
        <a:xfrm rot="5400000">
          <a:off x="-768288" y="2324333"/>
          <a:ext cx="3368259" cy="40604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7322B-6117-40A8-B4AF-6B6FC10B8799}">
      <dsp:nvSpPr>
        <dsp:cNvPr id="0" name=""/>
        <dsp:cNvSpPr/>
      </dsp:nvSpPr>
      <dsp:spPr>
        <a:xfrm>
          <a:off x="5806" y="173610"/>
          <a:ext cx="4511591" cy="270695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elipse</a:t>
          </a:r>
        </a:p>
      </dsp:txBody>
      <dsp:txXfrm>
        <a:off x="85090" y="252894"/>
        <a:ext cx="4353023" cy="2548386"/>
      </dsp:txXfrm>
    </dsp:sp>
    <dsp:sp modelId="{59510593-3861-4C93-82D5-E61AEB627E6C}">
      <dsp:nvSpPr>
        <dsp:cNvPr id="0" name=""/>
        <dsp:cNvSpPr/>
      </dsp:nvSpPr>
      <dsp:spPr>
        <a:xfrm>
          <a:off x="923558" y="4016180"/>
          <a:ext cx="5984983" cy="40604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54AA8-FD62-4EAE-8CAC-8003649240F2}">
      <dsp:nvSpPr>
        <dsp:cNvPr id="0" name=""/>
        <dsp:cNvSpPr/>
      </dsp:nvSpPr>
      <dsp:spPr>
        <a:xfrm>
          <a:off x="5806" y="3557304"/>
          <a:ext cx="4511591" cy="270695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ocorre por meio da omissão de uma ou mais palavras sem que isso comprometa a clareza de ideias da oração</a:t>
          </a:r>
        </a:p>
      </dsp:txBody>
      <dsp:txXfrm>
        <a:off x="85090" y="3636588"/>
        <a:ext cx="4353023" cy="2548386"/>
      </dsp:txXfrm>
    </dsp:sp>
    <dsp:sp modelId="{852456E4-265B-4C85-A5CE-5E11036F213B}">
      <dsp:nvSpPr>
        <dsp:cNvPr id="0" name=""/>
        <dsp:cNvSpPr/>
      </dsp:nvSpPr>
      <dsp:spPr>
        <a:xfrm rot="16200000">
          <a:off x="5232128" y="2324333"/>
          <a:ext cx="3368259" cy="40604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E442A-9A0C-426A-A013-30D8B276D682}">
      <dsp:nvSpPr>
        <dsp:cNvPr id="0" name=""/>
        <dsp:cNvSpPr/>
      </dsp:nvSpPr>
      <dsp:spPr>
        <a:xfrm>
          <a:off x="6006223" y="3557304"/>
          <a:ext cx="4511591" cy="2706954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Maria faz o almoço e ao mesmo tempo Maria conversa ao telefone com a amiga.</a:t>
          </a:r>
        </a:p>
      </dsp:txBody>
      <dsp:txXfrm>
        <a:off x="6085507" y="3636588"/>
        <a:ext cx="4353023" cy="2548386"/>
      </dsp:txXfrm>
    </dsp:sp>
    <dsp:sp modelId="{673A36A6-24B5-44BA-B8F4-6A2DA0EFBE9B}">
      <dsp:nvSpPr>
        <dsp:cNvPr id="0" name=""/>
        <dsp:cNvSpPr/>
      </dsp:nvSpPr>
      <dsp:spPr>
        <a:xfrm>
          <a:off x="6006223" y="173610"/>
          <a:ext cx="4511591" cy="270695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Maria faz o almoço e ao mesmo tempo </a:t>
          </a:r>
          <a:r>
            <a:rPr lang="pt-BR" sz="2900" b="1" i="0" kern="1200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conversa</a:t>
          </a:r>
          <a:r>
            <a:rPr lang="pt-BR" sz="29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ao telefone com a amiga.</a:t>
          </a:r>
        </a:p>
      </dsp:txBody>
      <dsp:txXfrm>
        <a:off x="6085507" y="252894"/>
        <a:ext cx="4353023" cy="2548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B7E90-9977-496E-884B-ED7FBDCAB807}">
      <dsp:nvSpPr>
        <dsp:cNvPr id="0" name=""/>
        <dsp:cNvSpPr/>
      </dsp:nvSpPr>
      <dsp:spPr>
        <a:xfrm rot="5400000">
          <a:off x="-747978" y="2309129"/>
          <a:ext cx="3280572" cy="3955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F911-9C4E-474B-91EF-02C287974CA1}">
      <dsp:nvSpPr>
        <dsp:cNvPr id="0" name=""/>
        <dsp:cNvSpPr/>
      </dsp:nvSpPr>
      <dsp:spPr>
        <a:xfrm>
          <a:off x="5656" y="213941"/>
          <a:ext cx="4394675" cy="2636805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coesão por conexão</a:t>
          </a:r>
        </a:p>
      </dsp:txBody>
      <dsp:txXfrm>
        <a:off x="82885" y="291170"/>
        <a:ext cx="4240217" cy="2482347"/>
      </dsp:txXfrm>
    </dsp:sp>
    <dsp:sp modelId="{12E2D704-60E5-4537-A91E-4023D6250B05}">
      <dsp:nvSpPr>
        <dsp:cNvPr id="0" name=""/>
        <dsp:cNvSpPr/>
      </dsp:nvSpPr>
      <dsp:spPr>
        <a:xfrm>
          <a:off x="900024" y="3957132"/>
          <a:ext cx="5829484" cy="3955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FF55D-331B-4B87-ABC4-96BA7326A567}">
      <dsp:nvSpPr>
        <dsp:cNvPr id="0" name=""/>
        <dsp:cNvSpPr/>
      </dsp:nvSpPr>
      <dsp:spPr>
        <a:xfrm>
          <a:off x="5656" y="3509948"/>
          <a:ext cx="4394675" cy="263680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esse tipo de coesão possibilita relações entre os termos do texto através do emprego adequado de conectores</a:t>
          </a:r>
        </a:p>
      </dsp:txBody>
      <dsp:txXfrm>
        <a:off x="82885" y="3587177"/>
        <a:ext cx="4240217" cy="2482347"/>
      </dsp:txXfrm>
    </dsp:sp>
    <dsp:sp modelId="{8C674936-6DE5-4531-BF0A-19CDB3A9DFE9}">
      <dsp:nvSpPr>
        <dsp:cNvPr id="0" name=""/>
        <dsp:cNvSpPr/>
      </dsp:nvSpPr>
      <dsp:spPr>
        <a:xfrm>
          <a:off x="5850573" y="3509948"/>
          <a:ext cx="4394675" cy="26368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Como</a:t>
          </a: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não consegui ingressos, não fui ao show, </a:t>
          </a:r>
          <a:r>
            <a:rPr lang="pt-BR" sz="2800" b="1" kern="120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contudo</a:t>
          </a:r>
          <a:r>
            <a:rPr lang="pt-BR" sz="2800" b="1" kern="1200" cap="none" spc="0" dirty="0">
              <a:ln w="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assisti ao espetáculo pela televisão.</a:t>
          </a:r>
        </a:p>
      </dsp:txBody>
      <dsp:txXfrm>
        <a:off x="5927802" y="3587177"/>
        <a:ext cx="4240217" cy="248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88923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505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07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18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965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359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365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64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9562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977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0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968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199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05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93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3895">
            <a:off x="3986685" y="4651618"/>
            <a:ext cx="2111730" cy="21396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341816"/>
            <a:ext cx="9755187" cy="2766528"/>
          </a:xfrm>
        </p:spPr>
        <p:txBody>
          <a:bodyPr/>
          <a:lstStyle/>
          <a:p>
            <a:r>
              <a:rPr lang="pt-BR" dirty="0"/>
              <a:t>Aspectos de coesão textual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83062" y="3056033"/>
            <a:ext cx="9755187" cy="55033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pt-BR" b="1" dirty="0">
                <a:ln/>
                <a:solidFill>
                  <a:schemeClr val="tx1"/>
                </a:solidFill>
              </a:rPr>
              <a:t>Os tipos de coesão são importantes para encadear argumentos de maneira lógica. Quando bem empregados, contribuem para a coesão global do texto.</a:t>
            </a:r>
          </a:p>
        </p:txBody>
      </p:sp>
    </p:spTree>
    <p:extLst>
      <p:ext uri="{BB962C8B-B14F-4D97-AF65-F5344CB8AC3E}">
        <p14:creationId xmlns:p14="http://schemas.microsoft.com/office/powerpoint/2010/main" val="3484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0474423"/>
              </p:ext>
            </p:extLst>
          </p:nvPr>
        </p:nvGraphicFramePr>
        <p:xfrm>
          <a:off x="737937" y="497305"/>
          <a:ext cx="10250905" cy="636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45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37F911-9C4E-474B-91EF-02C287974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B7E90-9977-496E-884B-ED7FBDCAB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FF55D-331B-4B87-ABC4-96BA7326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2D704-60E5-4537-A91E-4023D6250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74936-6DE5-4531-BF0A-19CDB3A9D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183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731525"/>
              </p:ext>
            </p:extLst>
          </p:nvPr>
        </p:nvGraphicFramePr>
        <p:xfrm>
          <a:off x="352926" y="272717"/>
          <a:ext cx="11020927" cy="658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13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80435-28AE-4564-B4DF-CF67D861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0CA0D-B19F-4FCE-98A9-047B871D8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56473-72F3-4A5C-BB15-66AC15A9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36FC2-A716-4C57-87FD-2617B7AB6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805B1-FB02-47DC-9DEE-D261CF59A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D08E3-4366-4EBB-B682-092037532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22C917-4A73-475D-A2B6-9111855AB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4" y="4388879"/>
            <a:ext cx="2436856" cy="24691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Aspectos de coesão textual</a:t>
            </a:r>
          </a:p>
        </p:txBody>
      </p:sp>
    </p:spTree>
    <p:extLst>
      <p:ext uri="{BB962C8B-B14F-4D97-AF65-F5344CB8AC3E}">
        <p14:creationId xmlns:p14="http://schemas.microsoft.com/office/powerpoint/2010/main" val="1037542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707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4872805"/>
              </p:ext>
            </p:extLst>
          </p:nvPr>
        </p:nvGraphicFramePr>
        <p:xfrm>
          <a:off x="0" y="352926"/>
          <a:ext cx="12192000" cy="650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51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D03EB-26DC-4520-A388-30C15ED55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6CA66-E1DA-4A8F-AE0D-71D80E30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14B41E-E63C-48C3-8CC0-57EE012DD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4ED6B-0AD2-4C73-BD48-3A23885A2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74D97-1DA8-4714-BA3F-687F30AB8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CB4F9-B2ED-421D-9E5F-390DFFAB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9B7C0-0539-4F51-A96D-A2B13926E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B4B08-061A-48B1-A7E5-DAF14B88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0AABD-5998-4A73-A938-CB4DA513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470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6888186"/>
              </p:ext>
            </p:extLst>
          </p:nvPr>
        </p:nvGraphicFramePr>
        <p:xfrm>
          <a:off x="1364735" y="0"/>
          <a:ext cx="94185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54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80A28-2168-4E56-A51A-64B543DAE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A0BB3-67C4-4315-93D2-176658F7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A8E95-34E8-4135-9E4F-687842BD9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2DB62-AD57-437D-B179-1FFC8421C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8602F-5710-47ED-A0B8-EFEEE147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587670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1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969AE-1368-43F2-8BEF-8E263C128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9B7D3-81FB-4118-B327-51D81AA68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48E70-5B54-403B-BB57-086EAEB4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1F000-2DB2-4E81-BB8F-CDAB44F33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3B55C-4EB8-4A2B-BC62-E458E784B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1422B2-6C5C-4C25-A271-35D328BF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04590-1DF7-4DB9-8621-85A17594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89FFC-CB01-429B-B747-EA9491F31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BC87-D9EB-49BF-BD5E-EB7FD54B0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C92B1-42C2-40A4-823A-56A3DA44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5157F-AC80-4476-B06E-6D360BABC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4007814"/>
              </p:ext>
            </p:extLst>
          </p:nvPr>
        </p:nvGraphicFramePr>
        <p:xfrm>
          <a:off x="529390" y="481263"/>
          <a:ext cx="10860506" cy="637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394011C-D62B-4CA5-BC58-FD3CB0085C5A}"/>
              </a:ext>
            </a:extLst>
          </p:cNvPr>
          <p:cNvCxnSpPr/>
          <p:nvPr/>
        </p:nvCxnSpPr>
        <p:spPr>
          <a:xfrm>
            <a:off x="4298556" y="5223894"/>
            <a:ext cx="3463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9A36DF5-5B4B-43C4-874E-70E344763778}"/>
              </a:ext>
            </a:extLst>
          </p:cNvPr>
          <p:cNvCxnSpPr>
            <a:cxnSpLocks/>
          </p:cNvCxnSpPr>
          <p:nvPr/>
        </p:nvCxnSpPr>
        <p:spPr>
          <a:xfrm>
            <a:off x="1095981" y="5558596"/>
            <a:ext cx="35168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A78AF4D-23B2-4155-898D-7CA781DE4C21}"/>
              </a:ext>
            </a:extLst>
          </p:cNvPr>
          <p:cNvCxnSpPr>
            <a:cxnSpLocks/>
          </p:cNvCxnSpPr>
          <p:nvPr/>
        </p:nvCxnSpPr>
        <p:spPr>
          <a:xfrm>
            <a:off x="10337677" y="5385774"/>
            <a:ext cx="6234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5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A33C1-C679-4F22-BF8A-DB8B6D06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C37BC-C383-45F0-8103-FCD78D8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B6E4D-B06D-4743-B68F-B31A58A7E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C5CB7-6B8E-4A30-B9FE-11284E47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549B-7C16-4798-A7A3-2945B966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2573186"/>
              </p:ext>
            </p:extLst>
          </p:nvPr>
        </p:nvGraphicFramePr>
        <p:xfrm>
          <a:off x="561475" y="368968"/>
          <a:ext cx="10716126" cy="648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56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4F228-FEE6-4B5B-B223-9E7B6E99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BB95F-C7F9-49F6-A683-04CB223E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10658-DD19-4B04-AB45-392005C2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7C95F-B31B-4B20-9483-F964EDC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20D50-FB95-4AF6-996D-E4A1C8CE3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5273973"/>
              </p:ext>
            </p:extLst>
          </p:nvPr>
        </p:nvGraphicFramePr>
        <p:xfrm>
          <a:off x="770021" y="336884"/>
          <a:ext cx="10058400" cy="652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864BF14-0639-4F39-A160-0D9539C95D7E}"/>
              </a:ext>
            </a:extLst>
          </p:cNvPr>
          <p:cNvSpPr/>
          <p:nvPr/>
        </p:nvSpPr>
        <p:spPr>
          <a:xfrm>
            <a:off x="7661563" y="5048158"/>
            <a:ext cx="554182" cy="3602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A8A5352-BC51-4183-B66E-5AAEFD5F1C24}"/>
              </a:ext>
            </a:extLst>
          </p:cNvPr>
          <p:cNvSpPr/>
          <p:nvPr/>
        </p:nvSpPr>
        <p:spPr>
          <a:xfrm>
            <a:off x="6898105" y="5509285"/>
            <a:ext cx="763457" cy="3602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9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4F228-FEE6-4B5B-B223-9E7B6E99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BB95F-C7F9-49F6-A683-04CB223E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75B4D-F9E7-40F1-83C0-66AD5C1A9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DCF11D-E947-4F1A-8FB3-BEB4144E4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20D50-FB95-4AF6-996D-E4A1C8CE3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1645532"/>
              </p:ext>
            </p:extLst>
          </p:nvPr>
        </p:nvGraphicFramePr>
        <p:xfrm>
          <a:off x="513348" y="352926"/>
          <a:ext cx="10844464" cy="650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22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A33C1-C679-4F22-BF8A-DB8B6D06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C37BC-C383-45F0-8103-FCD78D8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B5F5D-0AA5-4E50-941C-7CAE31CB2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26CC3-D847-486F-B068-52E30DDAA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E549B-7C16-4798-A7A3-2945B966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231" y="0"/>
            <a:ext cx="10058400" cy="1609344"/>
          </a:xfrm>
        </p:spPr>
        <p:txBody>
          <a:bodyPr/>
          <a:lstStyle/>
          <a:p>
            <a:pPr algn="ctr"/>
            <a:r>
              <a:rPr lang="pt-BR" dirty="0"/>
              <a:t>tipos de coesão textual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903505"/>
              </p:ext>
            </p:extLst>
          </p:nvPr>
        </p:nvGraphicFramePr>
        <p:xfrm>
          <a:off x="818147" y="420130"/>
          <a:ext cx="10523621" cy="643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80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7322B-6117-40A8-B4AF-6B6FC10B8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C7D52-82BD-471D-B26C-B27473A45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54AA8-FD62-4EAE-8CAC-800364924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0593-3861-4C93-82D5-E61AEB62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E442A-9A0C-426A-A013-30D8B276D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56E4-265B-4C85-A5CE-5E11036F2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A36A6-24B5-44BA-B8F4-6A2DA0EFB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171</TotalTime>
  <Words>664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Impact</vt:lpstr>
      <vt:lpstr>Evento Principal</vt:lpstr>
      <vt:lpstr>Aspectos de coesão textual</vt:lpstr>
      <vt:lpstr>Tipos de coesão</vt:lpstr>
      <vt:lpstr>Tipos de coesão</vt:lpstr>
      <vt:lpstr>tipos de coesão textual</vt:lpstr>
      <vt:lpstr>tipos de coesão textual</vt:lpstr>
      <vt:lpstr>tipos de coesão textual</vt:lpstr>
      <vt:lpstr>tipos de coesão textual</vt:lpstr>
      <vt:lpstr>tipos de coesão textual</vt:lpstr>
      <vt:lpstr>tipos de coesão textual</vt:lpstr>
      <vt:lpstr>tipos de coesão textual</vt:lpstr>
      <vt:lpstr>tipos de coesão textual</vt:lpstr>
      <vt:lpstr>Aspectos de coesão textual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de coesão textual</dc:title>
  <dc:creator>Florencio Caldas de Oliveira</dc:creator>
  <cp:lastModifiedBy>Florencio Caldas</cp:lastModifiedBy>
  <cp:revision>20</cp:revision>
  <dcterms:created xsi:type="dcterms:W3CDTF">2017-09-20T12:48:14Z</dcterms:created>
  <dcterms:modified xsi:type="dcterms:W3CDTF">2018-05-22T01:00:57Z</dcterms:modified>
</cp:coreProperties>
</file>