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22157-0156-4332-BED9-CAE122918E95}" type="doc">
      <dgm:prSet loTypeId="urn:microsoft.com/office/officeart/2005/8/layout/hierarchy2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153B3CF1-F3B2-436C-9602-7BE21E10BAE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1800" b="1">
              <a:solidFill>
                <a:schemeClr val="tx1"/>
              </a:solidFill>
            </a:rPr>
            <a:t>o jogo como fenômeno cultural</a:t>
          </a:r>
        </a:p>
      </dgm:t>
    </dgm:pt>
    <dgm:pt modelId="{02CD1838-7C6C-4935-B409-5DC159F45D7E}" type="parTrans" cxnId="{8ED80FFD-28A2-4EE6-B3A2-136DF9A316A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F0B5144-D377-4257-BAD0-B418CBCFB082}" type="sibTrans" cxnId="{8ED80FFD-28A2-4EE6-B3A2-136DF9A316A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DB512D2-A7FF-4F12-9C5E-7A7744E8335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Homo sapiens</a:t>
          </a:r>
        </a:p>
      </dgm:t>
    </dgm:pt>
    <dgm:pt modelId="{5679FD26-88FF-40DD-85A5-F29331C2CECD}" type="parTrans" cxnId="{31AA9ABD-3480-46CB-8849-86112D64471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D547362-A312-46A9-86A6-DD1872D26C06}" type="sibTrans" cxnId="{31AA9ABD-3480-46CB-8849-86112D64471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459880B-2D44-4CD4-B3E5-245C94428398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b="1">
              <a:solidFill>
                <a:schemeClr val="tx1"/>
              </a:solidFill>
            </a:rPr>
            <a:t>com o passar do tempo, compreendeu-se que não somos tão racionais quanto a razão do século XVIII nos fez supor</a:t>
          </a:r>
        </a:p>
      </dgm:t>
    </dgm:pt>
    <dgm:pt modelId="{3E1D115D-2C10-48DE-B965-7D8AE925ED7A}" type="parTrans" cxnId="{820A8127-2E22-4683-BC06-07E08B2407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D17BD6-B03E-4472-86F6-4C858B1849A9}" type="sibTrans" cxnId="{820A8127-2E22-4683-BC06-07E08B2407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639B0FA-4E7E-4E7A-84D3-9E43C8A1413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2000" b="1">
              <a:solidFill>
                <a:schemeClr val="tx1"/>
              </a:solidFill>
            </a:rPr>
            <a:t>Homo faber</a:t>
          </a:r>
        </a:p>
      </dgm:t>
    </dgm:pt>
    <dgm:pt modelId="{1F25A85C-84F3-4E98-97EF-15ED95EC8F3D}" type="parTrans" cxnId="{D40972E8-7686-4894-9D29-778A7E102E4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9BEB901-523A-44DB-A669-A5485CA9E645}" type="sibTrans" cxnId="{D40972E8-7686-4894-9D29-778A7E102E4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12086A8-BD50-48CA-86C0-4B84F637A3A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continuava a ser uma definição inadequada</a:t>
          </a:r>
        </a:p>
      </dgm:t>
    </dgm:pt>
    <dgm:pt modelId="{AE8BB917-EC65-4B1B-B912-EBEB37A14D99}" type="parTrans" cxnId="{81889D39-5959-47FE-B9F0-EAABA66E723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C97118D-3666-464E-B6DB-FC78197614AA}" type="sibTrans" cxnId="{81889D39-5959-47FE-B9F0-EAABA66E723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755C00F-BF2D-4A39-BEB9-88AECB34A8C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Homo ludens</a:t>
          </a:r>
        </a:p>
      </dgm:t>
    </dgm:pt>
    <dgm:pt modelId="{241730A2-7096-4EE2-BECD-AFD6BBD9535C}" type="parTrans" cxnId="{56AD69E9-3EFF-470C-B8A4-5EE9F92830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07D74BB-D270-4766-9A0A-2B19F0C2DC40}" type="sibTrans" cxnId="{56AD69E9-3EFF-470C-B8A4-5EE9F92830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A700048-55CE-4280-9966-3235BBC9C89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existe uma terceira função atribuída à espécie humana, que se verifica tanto na vida humana como na vida animal, e é tão importante como o raciocínio e o fabrico de objetos: </a:t>
          </a:r>
          <a:r>
            <a:rPr lang="pt-BR" sz="1800" b="1" u="sng" dirty="0">
              <a:solidFill>
                <a:schemeClr val="tx1"/>
              </a:solidFill>
            </a:rPr>
            <a:t>o jogo</a:t>
          </a:r>
        </a:p>
      </dgm:t>
    </dgm:pt>
    <dgm:pt modelId="{0EE12E28-46A4-458D-B61B-7DD5135C3A31}" type="parTrans" cxnId="{E69CA94C-A65D-4233-8677-E531D0F5B19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9F76FBB-2063-4CC2-BD2C-D02DBADC0B35}" type="sibTrans" cxnId="{E69CA94C-A65D-4233-8677-E531D0F5B19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9B54C84-5E4C-4D9D-BC78-CDCA282919F5}" type="pres">
      <dgm:prSet presAssocID="{BC122157-0156-4332-BED9-CAE122918E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4357B25-4509-47CC-9F09-9A8A5FDD8C2A}" type="pres">
      <dgm:prSet presAssocID="{153B3CF1-F3B2-436C-9602-7BE21E10BAE5}" presName="root1" presStyleCnt="0"/>
      <dgm:spPr/>
    </dgm:pt>
    <dgm:pt modelId="{7FB843E2-7C29-478E-BA33-7FA3A2A8C748}" type="pres">
      <dgm:prSet presAssocID="{153B3CF1-F3B2-436C-9602-7BE21E10BAE5}" presName="LevelOneTextNode" presStyleLbl="node0" presStyleIdx="0" presStyleCnt="1">
        <dgm:presLayoutVars>
          <dgm:chPref val="3"/>
        </dgm:presLayoutVars>
      </dgm:prSet>
      <dgm:spPr/>
    </dgm:pt>
    <dgm:pt modelId="{DBCBDFEB-3386-46E3-85C7-F74CD4EC7CE1}" type="pres">
      <dgm:prSet presAssocID="{153B3CF1-F3B2-436C-9602-7BE21E10BAE5}" presName="level2hierChild" presStyleCnt="0"/>
      <dgm:spPr/>
    </dgm:pt>
    <dgm:pt modelId="{AE80A844-466E-4711-B17B-47235F4F4CA3}" type="pres">
      <dgm:prSet presAssocID="{5679FD26-88FF-40DD-85A5-F29331C2CECD}" presName="conn2-1" presStyleLbl="parChTrans1D2" presStyleIdx="0" presStyleCnt="3"/>
      <dgm:spPr/>
    </dgm:pt>
    <dgm:pt modelId="{C1E92CB2-06F5-43FC-AEC5-0D5A4688EF02}" type="pres">
      <dgm:prSet presAssocID="{5679FD26-88FF-40DD-85A5-F29331C2CECD}" presName="connTx" presStyleLbl="parChTrans1D2" presStyleIdx="0" presStyleCnt="3"/>
      <dgm:spPr/>
    </dgm:pt>
    <dgm:pt modelId="{8BF6BD6D-FE7C-4E1B-A7D3-85F18F403F05}" type="pres">
      <dgm:prSet presAssocID="{ADB512D2-A7FF-4F12-9C5E-7A7744E83355}" presName="root2" presStyleCnt="0"/>
      <dgm:spPr/>
    </dgm:pt>
    <dgm:pt modelId="{A293914C-A73F-4891-B93F-9402A9988817}" type="pres">
      <dgm:prSet presAssocID="{ADB512D2-A7FF-4F12-9C5E-7A7744E83355}" presName="LevelTwoTextNode" presStyleLbl="node2" presStyleIdx="0" presStyleCnt="3">
        <dgm:presLayoutVars>
          <dgm:chPref val="3"/>
        </dgm:presLayoutVars>
      </dgm:prSet>
      <dgm:spPr/>
    </dgm:pt>
    <dgm:pt modelId="{F2708C21-62BF-4F69-8213-73A8FA0E10F9}" type="pres">
      <dgm:prSet presAssocID="{ADB512D2-A7FF-4F12-9C5E-7A7744E83355}" presName="level3hierChild" presStyleCnt="0"/>
      <dgm:spPr/>
    </dgm:pt>
    <dgm:pt modelId="{0A319A9F-4995-4BA2-AA14-FDAB4FF51BAC}" type="pres">
      <dgm:prSet presAssocID="{3E1D115D-2C10-48DE-B965-7D8AE925ED7A}" presName="conn2-1" presStyleLbl="parChTrans1D3" presStyleIdx="0" presStyleCnt="3"/>
      <dgm:spPr/>
    </dgm:pt>
    <dgm:pt modelId="{33D97AAE-65EC-4D66-BE39-41F3A0D2AE33}" type="pres">
      <dgm:prSet presAssocID="{3E1D115D-2C10-48DE-B965-7D8AE925ED7A}" presName="connTx" presStyleLbl="parChTrans1D3" presStyleIdx="0" presStyleCnt="3"/>
      <dgm:spPr/>
    </dgm:pt>
    <dgm:pt modelId="{9572A871-CF28-4B36-A401-28613B2DE0D3}" type="pres">
      <dgm:prSet presAssocID="{4459880B-2D44-4CD4-B3E5-245C94428398}" presName="root2" presStyleCnt="0"/>
      <dgm:spPr/>
    </dgm:pt>
    <dgm:pt modelId="{55CB01CA-02F6-46B1-AACE-7BE855B7C009}" type="pres">
      <dgm:prSet presAssocID="{4459880B-2D44-4CD4-B3E5-245C94428398}" presName="LevelTwoTextNode" presStyleLbl="node3" presStyleIdx="0" presStyleCnt="3">
        <dgm:presLayoutVars>
          <dgm:chPref val="3"/>
        </dgm:presLayoutVars>
      </dgm:prSet>
      <dgm:spPr/>
    </dgm:pt>
    <dgm:pt modelId="{BF252551-61F8-4EF6-B947-D0BC2A81EB59}" type="pres">
      <dgm:prSet presAssocID="{4459880B-2D44-4CD4-B3E5-245C94428398}" presName="level3hierChild" presStyleCnt="0"/>
      <dgm:spPr/>
    </dgm:pt>
    <dgm:pt modelId="{EEA47DD5-A8B0-4D0B-8F2E-D47A6CF51B5B}" type="pres">
      <dgm:prSet presAssocID="{1F25A85C-84F3-4E98-97EF-15ED95EC8F3D}" presName="conn2-1" presStyleLbl="parChTrans1D2" presStyleIdx="1" presStyleCnt="3"/>
      <dgm:spPr/>
    </dgm:pt>
    <dgm:pt modelId="{6E43269D-7F02-4FE1-A972-BD91586CEE2B}" type="pres">
      <dgm:prSet presAssocID="{1F25A85C-84F3-4E98-97EF-15ED95EC8F3D}" presName="connTx" presStyleLbl="parChTrans1D2" presStyleIdx="1" presStyleCnt="3"/>
      <dgm:spPr/>
    </dgm:pt>
    <dgm:pt modelId="{664123D8-FEE5-4DEA-B12B-E74208F94E08}" type="pres">
      <dgm:prSet presAssocID="{9639B0FA-4E7E-4E7A-84D3-9E43C8A1413A}" presName="root2" presStyleCnt="0"/>
      <dgm:spPr/>
    </dgm:pt>
    <dgm:pt modelId="{ADA70F30-A0A8-4AC1-9762-70A5021B9AEE}" type="pres">
      <dgm:prSet presAssocID="{9639B0FA-4E7E-4E7A-84D3-9E43C8A1413A}" presName="LevelTwoTextNode" presStyleLbl="node2" presStyleIdx="1" presStyleCnt="3">
        <dgm:presLayoutVars>
          <dgm:chPref val="3"/>
        </dgm:presLayoutVars>
      </dgm:prSet>
      <dgm:spPr/>
    </dgm:pt>
    <dgm:pt modelId="{1895576F-F411-43F6-9609-33AEDE84AF1A}" type="pres">
      <dgm:prSet presAssocID="{9639B0FA-4E7E-4E7A-84D3-9E43C8A1413A}" presName="level3hierChild" presStyleCnt="0"/>
      <dgm:spPr/>
    </dgm:pt>
    <dgm:pt modelId="{F6CF94EA-CD4B-4BA2-9AD7-0EE82A194DA6}" type="pres">
      <dgm:prSet presAssocID="{AE8BB917-EC65-4B1B-B912-EBEB37A14D99}" presName="conn2-1" presStyleLbl="parChTrans1D3" presStyleIdx="1" presStyleCnt="3"/>
      <dgm:spPr/>
    </dgm:pt>
    <dgm:pt modelId="{B314BDBB-630E-4434-85D2-77E6483761A6}" type="pres">
      <dgm:prSet presAssocID="{AE8BB917-EC65-4B1B-B912-EBEB37A14D99}" presName="connTx" presStyleLbl="parChTrans1D3" presStyleIdx="1" presStyleCnt="3"/>
      <dgm:spPr/>
    </dgm:pt>
    <dgm:pt modelId="{5704F94E-FC37-43E4-9762-14C14EF3B0AD}" type="pres">
      <dgm:prSet presAssocID="{512086A8-BD50-48CA-86C0-4B84F637A3AD}" presName="root2" presStyleCnt="0"/>
      <dgm:spPr/>
    </dgm:pt>
    <dgm:pt modelId="{454F898F-429E-4273-897F-3CD8517BD87A}" type="pres">
      <dgm:prSet presAssocID="{512086A8-BD50-48CA-86C0-4B84F637A3AD}" presName="LevelTwoTextNode" presStyleLbl="node3" presStyleIdx="1" presStyleCnt="3">
        <dgm:presLayoutVars>
          <dgm:chPref val="3"/>
        </dgm:presLayoutVars>
      </dgm:prSet>
      <dgm:spPr/>
    </dgm:pt>
    <dgm:pt modelId="{21F70070-178F-4C0A-9F97-B044C28FBC14}" type="pres">
      <dgm:prSet presAssocID="{512086A8-BD50-48CA-86C0-4B84F637A3AD}" presName="level3hierChild" presStyleCnt="0"/>
      <dgm:spPr/>
    </dgm:pt>
    <dgm:pt modelId="{ABC4B400-6A0A-4955-BB80-7897B0704313}" type="pres">
      <dgm:prSet presAssocID="{241730A2-7096-4EE2-BECD-AFD6BBD9535C}" presName="conn2-1" presStyleLbl="parChTrans1D2" presStyleIdx="2" presStyleCnt="3"/>
      <dgm:spPr/>
    </dgm:pt>
    <dgm:pt modelId="{1FD40B06-78D5-4C81-B811-493D35F003DD}" type="pres">
      <dgm:prSet presAssocID="{241730A2-7096-4EE2-BECD-AFD6BBD9535C}" presName="connTx" presStyleLbl="parChTrans1D2" presStyleIdx="2" presStyleCnt="3"/>
      <dgm:spPr/>
    </dgm:pt>
    <dgm:pt modelId="{A8BD2E98-8FE3-4756-A0EF-BDFA28017094}" type="pres">
      <dgm:prSet presAssocID="{A755C00F-BF2D-4A39-BEB9-88AECB34A8C3}" presName="root2" presStyleCnt="0"/>
      <dgm:spPr/>
    </dgm:pt>
    <dgm:pt modelId="{23530938-C79F-4ABD-81DB-ABB198456A08}" type="pres">
      <dgm:prSet presAssocID="{A755C00F-BF2D-4A39-BEB9-88AECB34A8C3}" presName="LevelTwoTextNode" presStyleLbl="node2" presStyleIdx="2" presStyleCnt="3" custLinFactNeighborX="-413" custLinFactNeighborY="2479">
        <dgm:presLayoutVars>
          <dgm:chPref val="3"/>
        </dgm:presLayoutVars>
      </dgm:prSet>
      <dgm:spPr/>
    </dgm:pt>
    <dgm:pt modelId="{11EE4DAD-D66D-476F-9DBA-D27A97D0E1F0}" type="pres">
      <dgm:prSet presAssocID="{A755C00F-BF2D-4A39-BEB9-88AECB34A8C3}" presName="level3hierChild" presStyleCnt="0"/>
      <dgm:spPr/>
    </dgm:pt>
    <dgm:pt modelId="{4495B8EC-1543-4A90-8108-5E4E79511999}" type="pres">
      <dgm:prSet presAssocID="{0EE12E28-46A4-458D-B61B-7DD5135C3A31}" presName="conn2-1" presStyleLbl="parChTrans1D3" presStyleIdx="2" presStyleCnt="3"/>
      <dgm:spPr/>
    </dgm:pt>
    <dgm:pt modelId="{E824DE0D-DD0C-4C6C-8C2C-EFDE83172F99}" type="pres">
      <dgm:prSet presAssocID="{0EE12E28-46A4-458D-B61B-7DD5135C3A31}" presName="connTx" presStyleLbl="parChTrans1D3" presStyleIdx="2" presStyleCnt="3"/>
      <dgm:spPr/>
    </dgm:pt>
    <dgm:pt modelId="{9A8B6623-F285-45DE-B044-149EB8F805B1}" type="pres">
      <dgm:prSet presAssocID="{CA700048-55CE-4280-9966-3235BBC9C892}" presName="root2" presStyleCnt="0"/>
      <dgm:spPr/>
    </dgm:pt>
    <dgm:pt modelId="{AB340DE5-7253-45C4-96A3-BE866221EC38}" type="pres">
      <dgm:prSet presAssocID="{CA700048-55CE-4280-9966-3235BBC9C892}" presName="LevelTwoTextNode" presStyleLbl="node3" presStyleIdx="2" presStyleCnt="3" custScaleY="118433">
        <dgm:presLayoutVars>
          <dgm:chPref val="3"/>
        </dgm:presLayoutVars>
      </dgm:prSet>
      <dgm:spPr/>
    </dgm:pt>
    <dgm:pt modelId="{EC96BD46-4D6C-4695-AC10-B3E6ADE91837}" type="pres">
      <dgm:prSet presAssocID="{CA700048-55CE-4280-9966-3235BBC9C892}" presName="level3hierChild" presStyleCnt="0"/>
      <dgm:spPr/>
    </dgm:pt>
  </dgm:ptLst>
  <dgm:cxnLst>
    <dgm:cxn modelId="{11417100-9E80-4DDD-A799-D9F170836D26}" type="presOf" srcId="{1F25A85C-84F3-4E98-97EF-15ED95EC8F3D}" destId="{6E43269D-7F02-4FE1-A972-BD91586CEE2B}" srcOrd="1" destOrd="0" presId="urn:microsoft.com/office/officeart/2005/8/layout/hierarchy2"/>
    <dgm:cxn modelId="{176E0414-E3F6-468C-9000-B7D6F7CF1596}" type="presOf" srcId="{4459880B-2D44-4CD4-B3E5-245C94428398}" destId="{55CB01CA-02F6-46B1-AACE-7BE855B7C009}" srcOrd="0" destOrd="0" presId="urn:microsoft.com/office/officeart/2005/8/layout/hierarchy2"/>
    <dgm:cxn modelId="{820A8127-2E22-4683-BC06-07E08B240770}" srcId="{ADB512D2-A7FF-4F12-9C5E-7A7744E83355}" destId="{4459880B-2D44-4CD4-B3E5-245C94428398}" srcOrd="0" destOrd="0" parTransId="{3E1D115D-2C10-48DE-B965-7D8AE925ED7A}" sibTransId="{9ED17BD6-B03E-4472-86F6-4C858B1849A9}"/>
    <dgm:cxn modelId="{631D3029-A8E1-4F10-9D97-0989C44E88B6}" type="presOf" srcId="{153B3CF1-F3B2-436C-9602-7BE21E10BAE5}" destId="{7FB843E2-7C29-478E-BA33-7FA3A2A8C748}" srcOrd="0" destOrd="0" presId="urn:microsoft.com/office/officeart/2005/8/layout/hierarchy2"/>
    <dgm:cxn modelId="{094E6131-9C3B-486E-9746-053EECD85E3B}" type="presOf" srcId="{512086A8-BD50-48CA-86C0-4B84F637A3AD}" destId="{454F898F-429E-4273-897F-3CD8517BD87A}" srcOrd="0" destOrd="0" presId="urn:microsoft.com/office/officeart/2005/8/layout/hierarchy2"/>
    <dgm:cxn modelId="{81889D39-5959-47FE-B9F0-EAABA66E7239}" srcId="{9639B0FA-4E7E-4E7A-84D3-9E43C8A1413A}" destId="{512086A8-BD50-48CA-86C0-4B84F637A3AD}" srcOrd="0" destOrd="0" parTransId="{AE8BB917-EC65-4B1B-B912-EBEB37A14D99}" sibTransId="{FC97118D-3666-464E-B6DB-FC78197614AA}"/>
    <dgm:cxn modelId="{CA9EA05F-3CE3-4923-9F61-95417FFC1CA6}" type="presOf" srcId="{1F25A85C-84F3-4E98-97EF-15ED95EC8F3D}" destId="{EEA47DD5-A8B0-4D0B-8F2E-D47A6CF51B5B}" srcOrd="0" destOrd="0" presId="urn:microsoft.com/office/officeart/2005/8/layout/hierarchy2"/>
    <dgm:cxn modelId="{39FE2961-7537-4FCB-B24E-9DCB640347FF}" type="presOf" srcId="{241730A2-7096-4EE2-BECD-AFD6BBD9535C}" destId="{ABC4B400-6A0A-4955-BB80-7897B0704313}" srcOrd="0" destOrd="0" presId="urn:microsoft.com/office/officeart/2005/8/layout/hierarchy2"/>
    <dgm:cxn modelId="{82C00164-DE86-4793-95D9-D86B1A3890DE}" type="presOf" srcId="{3E1D115D-2C10-48DE-B965-7D8AE925ED7A}" destId="{33D97AAE-65EC-4D66-BE39-41F3A0D2AE33}" srcOrd="1" destOrd="0" presId="urn:microsoft.com/office/officeart/2005/8/layout/hierarchy2"/>
    <dgm:cxn modelId="{57FEA644-4726-4A36-BB8D-5098A73A384E}" type="presOf" srcId="{BC122157-0156-4332-BED9-CAE122918E95}" destId="{09B54C84-5E4C-4D9D-BC78-CDCA282919F5}" srcOrd="0" destOrd="0" presId="urn:microsoft.com/office/officeart/2005/8/layout/hierarchy2"/>
    <dgm:cxn modelId="{78E6086B-4F2B-47BB-8F35-25DA4D1D10DA}" type="presOf" srcId="{AE8BB917-EC65-4B1B-B912-EBEB37A14D99}" destId="{F6CF94EA-CD4B-4BA2-9AD7-0EE82A194DA6}" srcOrd="0" destOrd="0" presId="urn:microsoft.com/office/officeart/2005/8/layout/hierarchy2"/>
    <dgm:cxn modelId="{E69CA94C-A65D-4233-8677-E531D0F5B19B}" srcId="{A755C00F-BF2D-4A39-BEB9-88AECB34A8C3}" destId="{CA700048-55CE-4280-9966-3235BBC9C892}" srcOrd="0" destOrd="0" parTransId="{0EE12E28-46A4-458D-B61B-7DD5135C3A31}" sibTransId="{C9F76FBB-2063-4CC2-BD2C-D02DBADC0B35}"/>
    <dgm:cxn modelId="{10D7D34E-6956-4990-AA64-2DF9E3E980A2}" type="presOf" srcId="{9639B0FA-4E7E-4E7A-84D3-9E43C8A1413A}" destId="{ADA70F30-A0A8-4AC1-9762-70A5021B9AEE}" srcOrd="0" destOrd="0" presId="urn:microsoft.com/office/officeart/2005/8/layout/hierarchy2"/>
    <dgm:cxn modelId="{D3C7BD78-2EC9-4C26-A118-01A61925BE06}" type="presOf" srcId="{AE8BB917-EC65-4B1B-B912-EBEB37A14D99}" destId="{B314BDBB-630E-4434-85D2-77E6483761A6}" srcOrd="1" destOrd="0" presId="urn:microsoft.com/office/officeart/2005/8/layout/hierarchy2"/>
    <dgm:cxn modelId="{5377EF85-937F-4EDC-9088-18A2E0C11040}" type="presOf" srcId="{0EE12E28-46A4-458D-B61B-7DD5135C3A31}" destId="{4495B8EC-1543-4A90-8108-5E4E79511999}" srcOrd="0" destOrd="0" presId="urn:microsoft.com/office/officeart/2005/8/layout/hierarchy2"/>
    <dgm:cxn modelId="{56F1D194-6BFE-455F-B473-B9132D91196F}" type="presOf" srcId="{CA700048-55CE-4280-9966-3235BBC9C892}" destId="{AB340DE5-7253-45C4-96A3-BE866221EC38}" srcOrd="0" destOrd="0" presId="urn:microsoft.com/office/officeart/2005/8/layout/hierarchy2"/>
    <dgm:cxn modelId="{7F776D9E-0D0B-49D1-BBE1-F0549818E98F}" type="presOf" srcId="{ADB512D2-A7FF-4F12-9C5E-7A7744E83355}" destId="{A293914C-A73F-4891-B93F-9402A9988817}" srcOrd="0" destOrd="0" presId="urn:microsoft.com/office/officeart/2005/8/layout/hierarchy2"/>
    <dgm:cxn modelId="{31AA9ABD-3480-46CB-8849-86112D64471D}" srcId="{153B3CF1-F3B2-436C-9602-7BE21E10BAE5}" destId="{ADB512D2-A7FF-4F12-9C5E-7A7744E83355}" srcOrd="0" destOrd="0" parTransId="{5679FD26-88FF-40DD-85A5-F29331C2CECD}" sibTransId="{FD547362-A312-46A9-86A6-DD1872D26C06}"/>
    <dgm:cxn modelId="{218FE8BE-566C-43E0-8167-09711E4650EE}" type="presOf" srcId="{5679FD26-88FF-40DD-85A5-F29331C2CECD}" destId="{C1E92CB2-06F5-43FC-AEC5-0D5A4688EF02}" srcOrd="1" destOrd="0" presId="urn:microsoft.com/office/officeart/2005/8/layout/hierarchy2"/>
    <dgm:cxn modelId="{2CF280DF-59F8-4013-81DA-8B4037A50A6D}" type="presOf" srcId="{3E1D115D-2C10-48DE-B965-7D8AE925ED7A}" destId="{0A319A9F-4995-4BA2-AA14-FDAB4FF51BAC}" srcOrd="0" destOrd="0" presId="urn:microsoft.com/office/officeart/2005/8/layout/hierarchy2"/>
    <dgm:cxn modelId="{DE53D2E5-8D01-48F3-A8C8-3A7F400A9431}" type="presOf" srcId="{A755C00F-BF2D-4A39-BEB9-88AECB34A8C3}" destId="{23530938-C79F-4ABD-81DB-ABB198456A08}" srcOrd="0" destOrd="0" presId="urn:microsoft.com/office/officeart/2005/8/layout/hierarchy2"/>
    <dgm:cxn modelId="{D40972E8-7686-4894-9D29-778A7E102E48}" srcId="{153B3CF1-F3B2-436C-9602-7BE21E10BAE5}" destId="{9639B0FA-4E7E-4E7A-84D3-9E43C8A1413A}" srcOrd="1" destOrd="0" parTransId="{1F25A85C-84F3-4E98-97EF-15ED95EC8F3D}" sibTransId="{49BEB901-523A-44DB-A669-A5485CA9E645}"/>
    <dgm:cxn modelId="{56AD69E9-3EFF-470C-B8A4-5EE9F92830F9}" srcId="{153B3CF1-F3B2-436C-9602-7BE21E10BAE5}" destId="{A755C00F-BF2D-4A39-BEB9-88AECB34A8C3}" srcOrd="2" destOrd="0" parTransId="{241730A2-7096-4EE2-BECD-AFD6BBD9535C}" sibTransId="{707D74BB-D270-4766-9A0A-2B19F0C2DC40}"/>
    <dgm:cxn modelId="{FFE452EA-E755-43C9-AF16-2054D1603A7B}" type="presOf" srcId="{241730A2-7096-4EE2-BECD-AFD6BBD9535C}" destId="{1FD40B06-78D5-4C81-B811-493D35F003DD}" srcOrd="1" destOrd="0" presId="urn:microsoft.com/office/officeart/2005/8/layout/hierarchy2"/>
    <dgm:cxn modelId="{874763EB-8A77-4225-A08F-8891041C1A6C}" type="presOf" srcId="{0EE12E28-46A4-458D-B61B-7DD5135C3A31}" destId="{E824DE0D-DD0C-4C6C-8C2C-EFDE83172F99}" srcOrd="1" destOrd="0" presId="urn:microsoft.com/office/officeart/2005/8/layout/hierarchy2"/>
    <dgm:cxn modelId="{A84D54F4-620F-48A1-B8EA-8CA26BEAD728}" type="presOf" srcId="{5679FD26-88FF-40DD-85A5-F29331C2CECD}" destId="{AE80A844-466E-4711-B17B-47235F4F4CA3}" srcOrd="0" destOrd="0" presId="urn:microsoft.com/office/officeart/2005/8/layout/hierarchy2"/>
    <dgm:cxn modelId="{8ED80FFD-28A2-4EE6-B3A2-136DF9A316AF}" srcId="{BC122157-0156-4332-BED9-CAE122918E95}" destId="{153B3CF1-F3B2-436C-9602-7BE21E10BAE5}" srcOrd="0" destOrd="0" parTransId="{02CD1838-7C6C-4935-B409-5DC159F45D7E}" sibTransId="{FF0B5144-D377-4257-BAD0-B418CBCFB082}"/>
    <dgm:cxn modelId="{BD239FF5-0EBC-451F-8393-8C37C3447F48}" type="presParOf" srcId="{09B54C84-5E4C-4D9D-BC78-CDCA282919F5}" destId="{54357B25-4509-47CC-9F09-9A8A5FDD8C2A}" srcOrd="0" destOrd="0" presId="urn:microsoft.com/office/officeart/2005/8/layout/hierarchy2"/>
    <dgm:cxn modelId="{F8C4E404-428E-40A7-878B-C65353A59AAD}" type="presParOf" srcId="{54357B25-4509-47CC-9F09-9A8A5FDD8C2A}" destId="{7FB843E2-7C29-478E-BA33-7FA3A2A8C748}" srcOrd="0" destOrd="0" presId="urn:microsoft.com/office/officeart/2005/8/layout/hierarchy2"/>
    <dgm:cxn modelId="{69F0D9C0-08E8-4A9A-8A0D-909A001E0427}" type="presParOf" srcId="{54357B25-4509-47CC-9F09-9A8A5FDD8C2A}" destId="{DBCBDFEB-3386-46E3-85C7-F74CD4EC7CE1}" srcOrd="1" destOrd="0" presId="urn:microsoft.com/office/officeart/2005/8/layout/hierarchy2"/>
    <dgm:cxn modelId="{E80672C4-6996-46EE-AF27-CBC1B97029B5}" type="presParOf" srcId="{DBCBDFEB-3386-46E3-85C7-F74CD4EC7CE1}" destId="{AE80A844-466E-4711-B17B-47235F4F4CA3}" srcOrd="0" destOrd="0" presId="urn:microsoft.com/office/officeart/2005/8/layout/hierarchy2"/>
    <dgm:cxn modelId="{49EDE614-D643-432B-8369-FF67C0F61EEA}" type="presParOf" srcId="{AE80A844-466E-4711-B17B-47235F4F4CA3}" destId="{C1E92CB2-06F5-43FC-AEC5-0D5A4688EF02}" srcOrd="0" destOrd="0" presId="urn:microsoft.com/office/officeart/2005/8/layout/hierarchy2"/>
    <dgm:cxn modelId="{E4202111-CA94-4F09-83CA-42E53F09F7F7}" type="presParOf" srcId="{DBCBDFEB-3386-46E3-85C7-F74CD4EC7CE1}" destId="{8BF6BD6D-FE7C-4E1B-A7D3-85F18F403F05}" srcOrd="1" destOrd="0" presId="urn:microsoft.com/office/officeart/2005/8/layout/hierarchy2"/>
    <dgm:cxn modelId="{5C764B27-275A-4DE3-848A-EBF699624EDE}" type="presParOf" srcId="{8BF6BD6D-FE7C-4E1B-A7D3-85F18F403F05}" destId="{A293914C-A73F-4891-B93F-9402A9988817}" srcOrd="0" destOrd="0" presId="urn:microsoft.com/office/officeart/2005/8/layout/hierarchy2"/>
    <dgm:cxn modelId="{D8B60951-A8E6-4632-9120-E6BD1FF1C1B2}" type="presParOf" srcId="{8BF6BD6D-FE7C-4E1B-A7D3-85F18F403F05}" destId="{F2708C21-62BF-4F69-8213-73A8FA0E10F9}" srcOrd="1" destOrd="0" presId="urn:microsoft.com/office/officeart/2005/8/layout/hierarchy2"/>
    <dgm:cxn modelId="{C500456B-86FA-49DB-8047-064198CFD228}" type="presParOf" srcId="{F2708C21-62BF-4F69-8213-73A8FA0E10F9}" destId="{0A319A9F-4995-4BA2-AA14-FDAB4FF51BAC}" srcOrd="0" destOrd="0" presId="urn:microsoft.com/office/officeart/2005/8/layout/hierarchy2"/>
    <dgm:cxn modelId="{53EE5E4E-A3C4-4410-AFE6-698C22B5F7E0}" type="presParOf" srcId="{0A319A9F-4995-4BA2-AA14-FDAB4FF51BAC}" destId="{33D97AAE-65EC-4D66-BE39-41F3A0D2AE33}" srcOrd="0" destOrd="0" presId="urn:microsoft.com/office/officeart/2005/8/layout/hierarchy2"/>
    <dgm:cxn modelId="{3F6CFF70-D193-45E9-9DE8-A7068A870D1E}" type="presParOf" srcId="{F2708C21-62BF-4F69-8213-73A8FA0E10F9}" destId="{9572A871-CF28-4B36-A401-28613B2DE0D3}" srcOrd="1" destOrd="0" presId="urn:microsoft.com/office/officeart/2005/8/layout/hierarchy2"/>
    <dgm:cxn modelId="{474F5AD6-B740-4563-9BD8-5335122832A7}" type="presParOf" srcId="{9572A871-CF28-4B36-A401-28613B2DE0D3}" destId="{55CB01CA-02F6-46B1-AACE-7BE855B7C009}" srcOrd="0" destOrd="0" presId="urn:microsoft.com/office/officeart/2005/8/layout/hierarchy2"/>
    <dgm:cxn modelId="{F59AB988-3F86-4008-BC00-2B4DC65B8B7A}" type="presParOf" srcId="{9572A871-CF28-4B36-A401-28613B2DE0D3}" destId="{BF252551-61F8-4EF6-B947-D0BC2A81EB59}" srcOrd="1" destOrd="0" presId="urn:microsoft.com/office/officeart/2005/8/layout/hierarchy2"/>
    <dgm:cxn modelId="{80F7A475-2CEA-4D07-85E3-3FCC8236EE45}" type="presParOf" srcId="{DBCBDFEB-3386-46E3-85C7-F74CD4EC7CE1}" destId="{EEA47DD5-A8B0-4D0B-8F2E-D47A6CF51B5B}" srcOrd="2" destOrd="0" presId="urn:microsoft.com/office/officeart/2005/8/layout/hierarchy2"/>
    <dgm:cxn modelId="{36FCDC8A-7C5B-43F8-B402-C7AB269DE267}" type="presParOf" srcId="{EEA47DD5-A8B0-4D0B-8F2E-D47A6CF51B5B}" destId="{6E43269D-7F02-4FE1-A972-BD91586CEE2B}" srcOrd="0" destOrd="0" presId="urn:microsoft.com/office/officeart/2005/8/layout/hierarchy2"/>
    <dgm:cxn modelId="{7BD6043A-352C-4C7C-A4D9-61D53A4CD7C5}" type="presParOf" srcId="{DBCBDFEB-3386-46E3-85C7-F74CD4EC7CE1}" destId="{664123D8-FEE5-4DEA-B12B-E74208F94E08}" srcOrd="3" destOrd="0" presId="urn:microsoft.com/office/officeart/2005/8/layout/hierarchy2"/>
    <dgm:cxn modelId="{448D4E71-BB5A-4D3E-AC9F-3D3C8CDEAA49}" type="presParOf" srcId="{664123D8-FEE5-4DEA-B12B-E74208F94E08}" destId="{ADA70F30-A0A8-4AC1-9762-70A5021B9AEE}" srcOrd="0" destOrd="0" presId="urn:microsoft.com/office/officeart/2005/8/layout/hierarchy2"/>
    <dgm:cxn modelId="{6D0F3339-F6A2-4DAA-8969-859EC89E67FD}" type="presParOf" srcId="{664123D8-FEE5-4DEA-B12B-E74208F94E08}" destId="{1895576F-F411-43F6-9609-33AEDE84AF1A}" srcOrd="1" destOrd="0" presId="urn:microsoft.com/office/officeart/2005/8/layout/hierarchy2"/>
    <dgm:cxn modelId="{AFD0A4BA-68CA-4DA1-BCAE-066751CE4248}" type="presParOf" srcId="{1895576F-F411-43F6-9609-33AEDE84AF1A}" destId="{F6CF94EA-CD4B-4BA2-9AD7-0EE82A194DA6}" srcOrd="0" destOrd="0" presId="urn:microsoft.com/office/officeart/2005/8/layout/hierarchy2"/>
    <dgm:cxn modelId="{C60A3B4A-6206-45F4-AC6C-7174C8E308C8}" type="presParOf" srcId="{F6CF94EA-CD4B-4BA2-9AD7-0EE82A194DA6}" destId="{B314BDBB-630E-4434-85D2-77E6483761A6}" srcOrd="0" destOrd="0" presId="urn:microsoft.com/office/officeart/2005/8/layout/hierarchy2"/>
    <dgm:cxn modelId="{8A0A8701-1887-4917-9283-3EB5F5899F5E}" type="presParOf" srcId="{1895576F-F411-43F6-9609-33AEDE84AF1A}" destId="{5704F94E-FC37-43E4-9762-14C14EF3B0AD}" srcOrd="1" destOrd="0" presId="urn:microsoft.com/office/officeart/2005/8/layout/hierarchy2"/>
    <dgm:cxn modelId="{B3985C1F-2289-4A97-9E1B-0B8DBD3BEB48}" type="presParOf" srcId="{5704F94E-FC37-43E4-9762-14C14EF3B0AD}" destId="{454F898F-429E-4273-897F-3CD8517BD87A}" srcOrd="0" destOrd="0" presId="urn:microsoft.com/office/officeart/2005/8/layout/hierarchy2"/>
    <dgm:cxn modelId="{68478797-CBAA-4CC3-8833-59C8FB327B17}" type="presParOf" srcId="{5704F94E-FC37-43E4-9762-14C14EF3B0AD}" destId="{21F70070-178F-4C0A-9F97-B044C28FBC14}" srcOrd="1" destOrd="0" presId="urn:microsoft.com/office/officeart/2005/8/layout/hierarchy2"/>
    <dgm:cxn modelId="{79135971-D6BA-4798-AC48-5E7C0A6B40C9}" type="presParOf" srcId="{DBCBDFEB-3386-46E3-85C7-F74CD4EC7CE1}" destId="{ABC4B400-6A0A-4955-BB80-7897B0704313}" srcOrd="4" destOrd="0" presId="urn:microsoft.com/office/officeart/2005/8/layout/hierarchy2"/>
    <dgm:cxn modelId="{56929321-6FD1-4229-9D14-49182C1287AF}" type="presParOf" srcId="{ABC4B400-6A0A-4955-BB80-7897B0704313}" destId="{1FD40B06-78D5-4C81-B811-493D35F003DD}" srcOrd="0" destOrd="0" presId="urn:microsoft.com/office/officeart/2005/8/layout/hierarchy2"/>
    <dgm:cxn modelId="{6DC66D97-8374-490A-BE8E-2172754CCD3E}" type="presParOf" srcId="{DBCBDFEB-3386-46E3-85C7-F74CD4EC7CE1}" destId="{A8BD2E98-8FE3-4756-A0EF-BDFA28017094}" srcOrd="5" destOrd="0" presId="urn:microsoft.com/office/officeart/2005/8/layout/hierarchy2"/>
    <dgm:cxn modelId="{846650D5-5DC6-4E86-9BCC-A37673646C57}" type="presParOf" srcId="{A8BD2E98-8FE3-4756-A0EF-BDFA28017094}" destId="{23530938-C79F-4ABD-81DB-ABB198456A08}" srcOrd="0" destOrd="0" presId="urn:microsoft.com/office/officeart/2005/8/layout/hierarchy2"/>
    <dgm:cxn modelId="{73538314-8D6F-4C14-85C5-16352CB3609C}" type="presParOf" srcId="{A8BD2E98-8FE3-4756-A0EF-BDFA28017094}" destId="{11EE4DAD-D66D-476F-9DBA-D27A97D0E1F0}" srcOrd="1" destOrd="0" presId="urn:microsoft.com/office/officeart/2005/8/layout/hierarchy2"/>
    <dgm:cxn modelId="{37B476BF-3DDB-4F58-9EF3-0E650C7A0FB9}" type="presParOf" srcId="{11EE4DAD-D66D-476F-9DBA-D27A97D0E1F0}" destId="{4495B8EC-1543-4A90-8108-5E4E79511999}" srcOrd="0" destOrd="0" presId="urn:microsoft.com/office/officeart/2005/8/layout/hierarchy2"/>
    <dgm:cxn modelId="{0732956A-6A17-4B7E-8AF2-7BEE0423BF61}" type="presParOf" srcId="{4495B8EC-1543-4A90-8108-5E4E79511999}" destId="{E824DE0D-DD0C-4C6C-8C2C-EFDE83172F99}" srcOrd="0" destOrd="0" presId="urn:microsoft.com/office/officeart/2005/8/layout/hierarchy2"/>
    <dgm:cxn modelId="{2A205802-EA83-4597-861D-BF2ED0F47E47}" type="presParOf" srcId="{11EE4DAD-D66D-476F-9DBA-D27A97D0E1F0}" destId="{9A8B6623-F285-45DE-B044-149EB8F805B1}" srcOrd="1" destOrd="0" presId="urn:microsoft.com/office/officeart/2005/8/layout/hierarchy2"/>
    <dgm:cxn modelId="{B2A705D5-25BD-4849-AB95-89B059C21373}" type="presParOf" srcId="{9A8B6623-F285-45DE-B044-149EB8F805B1}" destId="{AB340DE5-7253-45C4-96A3-BE866221EC38}" srcOrd="0" destOrd="0" presId="urn:microsoft.com/office/officeart/2005/8/layout/hierarchy2"/>
    <dgm:cxn modelId="{926DC3E0-0DBC-4D67-99EC-7FDC13BDF817}" type="presParOf" srcId="{9A8B6623-F285-45DE-B044-149EB8F805B1}" destId="{EC96BD46-4D6C-4695-AC10-B3E6ADE918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708D06-DFAB-4153-947B-D786991D09E6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9B413962-26B0-4F30-9DAC-76F47C1ACF07}">
      <dgm:prSet/>
      <dgm:spPr>
        <a:solidFill>
          <a:schemeClr val="accent5">
            <a:lumMod val="20000"/>
            <a:lumOff val="80000"/>
            <a:alpha val="8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só é válido falar da guerra como função cultural quando ela se desenrola de maneira que seus participantes se considerem uns aos outros como iguais, ou antagonistas com direitos iguais</a:t>
          </a:r>
        </a:p>
      </dgm:t>
    </dgm:pt>
    <dgm:pt modelId="{C198A117-DFA1-4CC1-8EE5-39915DA48B3C}" type="parTrans" cxnId="{F07A9F93-90ED-436D-A973-F3695CDC2D0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B4C00FA-FB09-41D7-BF54-FD421D7B254F}" type="sibTrans" cxnId="{F07A9F93-90ED-436D-A973-F3695CDC2D0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C2E72D8-C973-44A0-AC95-01C5E01096AA}">
      <dgm:prSet/>
      <dgm:spPr>
        <a:solidFill>
          <a:schemeClr val="accent4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pt-BR" b="1">
              <a:solidFill>
                <a:schemeClr val="tx1"/>
              </a:solidFill>
            </a:rPr>
            <a:t> a função cultural da guerra depende de suas qualidades lúdicas</a:t>
          </a:r>
          <a:endParaRPr lang="pt-BR" b="1" dirty="0">
            <a:solidFill>
              <a:schemeClr val="tx1"/>
            </a:solidFill>
          </a:endParaRPr>
        </a:p>
      </dgm:t>
    </dgm:pt>
    <dgm:pt modelId="{EA90D75E-6DF2-4D82-9B6E-D547B7F1064C}" type="parTrans" cxnId="{01A46883-A7CD-421B-BA3D-33D5AEA4457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5E452FC-5368-49E2-B02C-544A7DDFC9B3}" type="sibTrans" cxnId="{01A46883-A7CD-421B-BA3D-33D5AEA4457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ED6835E-3ECF-4455-931B-9EA1C942921D}">
      <dgm:prSet/>
      <dgm:spPr>
        <a:solidFill>
          <a:schemeClr val="accent3">
            <a:lumMod val="20000"/>
            <a:lumOff val="80000"/>
            <a:alpha val="60000"/>
          </a:schemeClr>
        </a:solidFill>
      </dgm:spPr>
      <dgm:t>
        <a:bodyPr/>
        <a:lstStyle/>
        <a:p>
          <a:r>
            <a:rPr lang="pt-BR" b="1">
              <a:solidFill>
                <a:schemeClr val="tx1"/>
              </a:solidFill>
            </a:rPr>
            <a:t>o elemento lúdico encontra uma expressão mais imediata e mais agradável se o acaso, o destino, o julgamento, a competição e o jogo são considerados divinos</a:t>
          </a:r>
          <a:endParaRPr lang="pt-BR" b="1" dirty="0">
            <a:solidFill>
              <a:schemeClr val="tx1"/>
            </a:solidFill>
          </a:endParaRPr>
        </a:p>
      </dgm:t>
    </dgm:pt>
    <dgm:pt modelId="{7C1A5256-1B94-4A69-BB9F-191696B6A698}" type="parTrans" cxnId="{73BA35B4-48DC-457F-8C64-F2AC3490C0E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8669179-C854-4973-B0C5-ED1A38E63652}" type="sibTrans" cxnId="{73BA35B4-48DC-457F-8C64-F2AC3490C0E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6EEAAC7-C4EE-4C68-80D1-5EDF0DA76507}">
      <dgm:prSet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pt-BR" b="1">
              <a:solidFill>
                <a:schemeClr val="tx1"/>
              </a:solidFill>
            </a:rPr>
            <a:t>já o combate individual pode surgir também como algo previsto na batalha como demonstração da superioridade pessoal</a:t>
          </a:r>
          <a:endParaRPr lang="pt-BR" b="1" dirty="0">
            <a:solidFill>
              <a:schemeClr val="tx1"/>
            </a:solidFill>
          </a:endParaRPr>
        </a:p>
      </dgm:t>
    </dgm:pt>
    <dgm:pt modelId="{F255BEB2-A42F-4FDC-9342-1429E6B00847}" type="parTrans" cxnId="{1A4EEF85-6782-47E6-8182-ED399F9AB64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B6EDA49-AA8C-49ED-A75B-857BF9B28265}" type="sibTrans" cxnId="{1A4EEF85-6782-47E6-8182-ED399F9AB64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43E7B00-D3A8-4DC5-B42E-69EAEE96DA83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b="1">
              <a:solidFill>
                <a:schemeClr val="tx1"/>
              </a:solidFill>
            </a:rPr>
            <a:t>Huizinga diz que enquanto função cultural, a luta pressupõe sempre a existência de regras limitativas, e exige, pelo menos em certa medida, o reconhecimento de sua qualidade lúdica</a:t>
          </a:r>
          <a:endParaRPr lang="pt-BR" b="1" dirty="0">
            <a:solidFill>
              <a:schemeClr val="tx1"/>
            </a:solidFill>
          </a:endParaRPr>
        </a:p>
      </dgm:t>
    </dgm:pt>
    <dgm:pt modelId="{04583EC6-34B9-489E-BF36-3B33347626F5}" type="parTrans" cxnId="{B08EBDBD-C323-44CC-9D39-5D8E7A81466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0CAA1C2-1FA1-41ED-AE5A-81314BFED22A}" type="sibTrans" cxnId="{B08EBDBD-C323-44CC-9D39-5D8E7A81466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5AF223E-9E4F-4585-870B-E857372DCABE}" type="pres">
      <dgm:prSet presAssocID="{C7708D06-DFAB-4153-947B-D786991D09E6}" presName="Name0" presStyleCnt="0">
        <dgm:presLayoutVars>
          <dgm:chMax val="7"/>
          <dgm:chPref val="7"/>
          <dgm:dir/>
        </dgm:presLayoutVars>
      </dgm:prSet>
      <dgm:spPr/>
    </dgm:pt>
    <dgm:pt modelId="{D07A8F4B-FF2B-4CFE-BA34-825EE5358F5C}" type="pres">
      <dgm:prSet presAssocID="{C7708D06-DFAB-4153-947B-D786991D09E6}" presName="Name1" presStyleCnt="0"/>
      <dgm:spPr/>
    </dgm:pt>
    <dgm:pt modelId="{EA1EFC90-C8DE-4D87-918A-7B4AAE512340}" type="pres">
      <dgm:prSet presAssocID="{C7708D06-DFAB-4153-947B-D786991D09E6}" presName="cycle" presStyleCnt="0"/>
      <dgm:spPr/>
    </dgm:pt>
    <dgm:pt modelId="{01EE38D8-6AF7-43D4-BF17-D5D2D7BE6533}" type="pres">
      <dgm:prSet presAssocID="{C7708D06-DFAB-4153-947B-D786991D09E6}" presName="srcNode" presStyleLbl="node1" presStyleIdx="0" presStyleCnt="5"/>
      <dgm:spPr/>
    </dgm:pt>
    <dgm:pt modelId="{A232AB2C-ED87-43F1-A3C4-FAC14EF4C91B}" type="pres">
      <dgm:prSet presAssocID="{C7708D06-DFAB-4153-947B-D786991D09E6}" presName="conn" presStyleLbl="parChTrans1D2" presStyleIdx="0" presStyleCnt="1"/>
      <dgm:spPr/>
    </dgm:pt>
    <dgm:pt modelId="{47481E0F-B018-4B44-BA8E-E04391AEB1E7}" type="pres">
      <dgm:prSet presAssocID="{C7708D06-DFAB-4153-947B-D786991D09E6}" presName="extraNode" presStyleLbl="node1" presStyleIdx="0" presStyleCnt="5"/>
      <dgm:spPr/>
    </dgm:pt>
    <dgm:pt modelId="{65180E37-B4EA-4BE1-B938-562839B4358B}" type="pres">
      <dgm:prSet presAssocID="{C7708D06-DFAB-4153-947B-D786991D09E6}" presName="dstNode" presStyleLbl="node1" presStyleIdx="0" presStyleCnt="5"/>
      <dgm:spPr/>
    </dgm:pt>
    <dgm:pt modelId="{9E02766C-5E5C-48FD-98E1-148054A6B911}" type="pres">
      <dgm:prSet presAssocID="{343E7B00-D3A8-4DC5-B42E-69EAEE96DA83}" presName="text_1" presStyleLbl="node1" presStyleIdx="0" presStyleCnt="5">
        <dgm:presLayoutVars>
          <dgm:bulletEnabled val="1"/>
        </dgm:presLayoutVars>
      </dgm:prSet>
      <dgm:spPr/>
    </dgm:pt>
    <dgm:pt modelId="{A2BC2597-DD79-4F48-BF0F-069B34710087}" type="pres">
      <dgm:prSet presAssocID="{343E7B00-D3A8-4DC5-B42E-69EAEE96DA83}" presName="accent_1" presStyleCnt="0"/>
      <dgm:spPr/>
    </dgm:pt>
    <dgm:pt modelId="{E772070D-2315-4AF1-882C-65EA86A1E9D3}" type="pres">
      <dgm:prSet presAssocID="{343E7B00-D3A8-4DC5-B42E-69EAEE96DA83}" presName="accentRepeatNode" presStyleLbl="solidFgAcc1" presStyleIdx="0" presStyleCnt="5"/>
      <dgm:spPr/>
    </dgm:pt>
    <dgm:pt modelId="{53421342-034B-4840-BB6D-968843FCA53C}" type="pres">
      <dgm:prSet presAssocID="{9B413962-26B0-4F30-9DAC-76F47C1ACF07}" presName="text_2" presStyleLbl="node1" presStyleIdx="1" presStyleCnt="5">
        <dgm:presLayoutVars>
          <dgm:bulletEnabled val="1"/>
        </dgm:presLayoutVars>
      </dgm:prSet>
      <dgm:spPr/>
    </dgm:pt>
    <dgm:pt modelId="{CDFBCF0E-C4E5-40F8-B1F7-57EF919A1D94}" type="pres">
      <dgm:prSet presAssocID="{9B413962-26B0-4F30-9DAC-76F47C1ACF07}" presName="accent_2" presStyleCnt="0"/>
      <dgm:spPr/>
    </dgm:pt>
    <dgm:pt modelId="{8FB63F96-BA9A-45B2-8810-6267816B35C1}" type="pres">
      <dgm:prSet presAssocID="{9B413962-26B0-4F30-9DAC-76F47C1ACF07}" presName="accentRepeatNode" presStyleLbl="solidFgAcc1" presStyleIdx="1" presStyleCnt="5"/>
      <dgm:spPr/>
    </dgm:pt>
    <dgm:pt modelId="{922AE991-C50F-4ECE-AB63-1D5A71AA2DD5}" type="pres">
      <dgm:prSet presAssocID="{6C2E72D8-C973-44A0-AC95-01C5E01096AA}" presName="text_3" presStyleLbl="node1" presStyleIdx="2" presStyleCnt="5">
        <dgm:presLayoutVars>
          <dgm:bulletEnabled val="1"/>
        </dgm:presLayoutVars>
      </dgm:prSet>
      <dgm:spPr/>
    </dgm:pt>
    <dgm:pt modelId="{5E99AB44-01D1-4AD1-8B0C-B10FC32FD0E4}" type="pres">
      <dgm:prSet presAssocID="{6C2E72D8-C973-44A0-AC95-01C5E01096AA}" presName="accent_3" presStyleCnt="0"/>
      <dgm:spPr/>
    </dgm:pt>
    <dgm:pt modelId="{32D1CFF0-640E-4DEE-B2A7-5A14B5C07399}" type="pres">
      <dgm:prSet presAssocID="{6C2E72D8-C973-44A0-AC95-01C5E01096AA}" presName="accentRepeatNode" presStyleLbl="solidFgAcc1" presStyleIdx="2" presStyleCnt="5"/>
      <dgm:spPr/>
    </dgm:pt>
    <dgm:pt modelId="{2FA3B097-C349-4149-BA26-A6BF72F4CCF5}" type="pres">
      <dgm:prSet presAssocID="{CED6835E-3ECF-4455-931B-9EA1C942921D}" presName="text_4" presStyleLbl="node1" presStyleIdx="3" presStyleCnt="5">
        <dgm:presLayoutVars>
          <dgm:bulletEnabled val="1"/>
        </dgm:presLayoutVars>
      </dgm:prSet>
      <dgm:spPr/>
    </dgm:pt>
    <dgm:pt modelId="{BEB89A25-66F6-4EAB-8920-09D039E4531A}" type="pres">
      <dgm:prSet presAssocID="{CED6835E-3ECF-4455-931B-9EA1C942921D}" presName="accent_4" presStyleCnt="0"/>
      <dgm:spPr/>
    </dgm:pt>
    <dgm:pt modelId="{48675DC4-2CF2-4CB4-8662-D9ABF921FE1C}" type="pres">
      <dgm:prSet presAssocID="{CED6835E-3ECF-4455-931B-9EA1C942921D}" presName="accentRepeatNode" presStyleLbl="solidFgAcc1" presStyleIdx="3" presStyleCnt="5"/>
      <dgm:spPr/>
    </dgm:pt>
    <dgm:pt modelId="{FC1EFF98-85B3-42B4-A0A1-3D95E61BB768}" type="pres">
      <dgm:prSet presAssocID="{F6EEAAC7-C4EE-4C68-80D1-5EDF0DA76507}" presName="text_5" presStyleLbl="node1" presStyleIdx="4" presStyleCnt="5">
        <dgm:presLayoutVars>
          <dgm:bulletEnabled val="1"/>
        </dgm:presLayoutVars>
      </dgm:prSet>
      <dgm:spPr/>
    </dgm:pt>
    <dgm:pt modelId="{A6AB3718-0E4B-449F-86FA-C00CA36E58FD}" type="pres">
      <dgm:prSet presAssocID="{F6EEAAC7-C4EE-4C68-80D1-5EDF0DA76507}" presName="accent_5" presStyleCnt="0"/>
      <dgm:spPr/>
    </dgm:pt>
    <dgm:pt modelId="{02726249-77F2-45D9-9E4F-85466320E2F7}" type="pres">
      <dgm:prSet presAssocID="{F6EEAAC7-C4EE-4C68-80D1-5EDF0DA76507}" presName="accentRepeatNode" presStyleLbl="solidFgAcc1" presStyleIdx="4" presStyleCnt="5"/>
      <dgm:spPr/>
    </dgm:pt>
  </dgm:ptLst>
  <dgm:cxnLst>
    <dgm:cxn modelId="{32CC0C08-CFD7-45EF-8184-82D0AFE1539C}" type="presOf" srcId="{9B413962-26B0-4F30-9DAC-76F47C1ACF07}" destId="{53421342-034B-4840-BB6D-968843FCA53C}" srcOrd="0" destOrd="0" presId="urn:microsoft.com/office/officeart/2008/layout/VerticalCurvedList"/>
    <dgm:cxn modelId="{A2CADE63-4AF2-4FDA-A777-054F63EAA387}" type="presOf" srcId="{C7708D06-DFAB-4153-947B-D786991D09E6}" destId="{E5AF223E-9E4F-4585-870B-E857372DCABE}" srcOrd="0" destOrd="0" presId="urn:microsoft.com/office/officeart/2008/layout/VerticalCurvedList"/>
    <dgm:cxn modelId="{1AE6FA6D-5C79-4C54-BA51-334497B1AB57}" type="presOf" srcId="{343E7B00-D3A8-4DC5-B42E-69EAEE96DA83}" destId="{9E02766C-5E5C-48FD-98E1-148054A6B911}" srcOrd="0" destOrd="0" presId="urn:microsoft.com/office/officeart/2008/layout/VerticalCurvedList"/>
    <dgm:cxn modelId="{AE8D046E-9F14-49BE-915D-B6F166C3FB8C}" type="presOf" srcId="{F6EEAAC7-C4EE-4C68-80D1-5EDF0DA76507}" destId="{FC1EFF98-85B3-42B4-A0A1-3D95E61BB768}" srcOrd="0" destOrd="0" presId="urn:microsoft.com/office/officeart/2008/layout/VerticalCurvedList"/>
    <dgm:cxn modelId="{C2A72D80-79B3-4187-8F23-CC0218EBF4CB}" type="presOf" srcId="{CED6835E-3ECF-4455-931B-9EA1C942921D}" destId="{2FA3B097-C349-4149-BA26-A6BF72F4CCF5}" srcOrd="0" destOrd="0" presId="urn:microsoft.com/office/officeart/2008/layout/VerticalCurvedList"/>
    <dgm:cxn modelId="{01A46883-A7CD-421B-BA3D-33D5AEA44571}" srcId="{C7708D06-DFAB-4153-947B-D786991D09E6}" destId="{6C2E72D8-C973-44A0-AC95-01C5E01096AA}" srcOrd="2" destOrd="0" parTransId="{EA90D75E-6DF2-4D82-9B6E-D547B7F1064C}" sibTransId="{D5E452FC-5368-49E2-B02C-544A7DDFC9B3}"/>
    <dgm:cxn modelId="{1A4EEF85-6782-47E6-8182-ED399F9AB64E}" srcId="{C7708D06-DFAB-4153-947B-D786991D09E6}" destId="{F6EEAAC7-C4EE-4C68-80D1-5EDF0DA76507}" srcOrd="4" destOrd="0" parTransId="{F255BEB2-A42F-4FDC-9342-1429E6B00847}" sibTransId="{5B6EDA49-AA8C-49ED-A75B-857BF9B28265}"/>
    <dgm:cxn modelId="{F07A9F93-90ED-436D-A973-F3695CDC2D0F}" srcId="{C7708D06-DFAB-4153-947B-D786991D09E6}" destId="{9B413962-26B0-4F30-9DAC-76F47C1ACF07}" srcOrd="1" destOrd="0" parTransId="{C198A117-DFA1-4CC1-8EE5-39915DA48B3C}" sibTransId="{9B4C00FA-FB09-41D7-BF54-FD421D7B254F}"/>
    <dgm:cxn modelId="{73BA35B4-48DC-457F-8C64-F2AC3490C0EA}" srcId="{C7708D06-DFAB-4153-947B-D786991D09E6}" destId="{CED6835E-3ECF-4455-931B-9EA1C942921D}" srcOrd="3" destOrd="0" parTransId="{7C1A5256-1B94-4A69-BB9F-191696B6A698}" sibTransId="{28669179-C854-4973-B0C5-ED1A38E63652}"/>
    <dgm:cxn modelId="{B08EBDBD-C323-44CC-9D39-5D8E7A81466F}" srcId="{C7708D06-DFAB-4153-947B-D786991D09E6}" destId="{343E7B00-D3A8-4DC5-B42E-69EAEE96DA83}" srcOrd="0" destOrd="0" parTransId="{04583EC6-34B9-489E-BF36-3B33347626F5}" sibTransId="{E0CAA1C2-1FA1-41ED-AE5A-81314BFED22A}"/>
    <dgm:cxn modelId="{D2C49CEC-F1FF-4C98-B2DA-014E988C2C4B}" type="presOf" srcId="{6C2E72D8-C973-44A0-AC95-01C5E01096AA}" destId="{922AE991-C50F-4ECE-AB63-1D5A71AA2DD5}" srcOrd="0" destOrd="0" presId="urn:microsoft.com/office/officeart/2008/layout/VerticalCurvedList"/>
    <dgm:cxn modelId="{59BB7FF0-36A7-4F2E-B7E8-024FA7155819}" type="presOf" srcId="{E0CAA1C2-1FA1-41ED-AE5A-81314BFED22A}" destId="{A232AB2C-ED87-43F1-A3C4-FAC14EF4C91B}" srcOrd="0" destOrd="0" presId="urn:microsoft.com/office/officeart/2008/layout/VerticalCurvedList"/>
    <dgm:cxn modelId="{8B1E44BB-EB9C-4F5A-8840-14D60D2E1643}" type="presParOf" srcId="{E5AF223E-9E4F-4585-870B-E857372DCABE}" destId="{D07A8F4B-FF2B-4CFE-BA34-825EE5358F5C}" srcOrd="0" destOrd="0" presId="urn:microsoft.com/office/officeart/2008/layout/VerticalCurvedList"/>
    <dgm:cxn modelId="{40EC569E-4E52-4807-B8C9-85F9196776EA}" type="presParOf" srcId="{D07A8F4B-FF2B-4CFE-BA34-825EE5358F5C}" destId="{EA1EFC90-C8DE-4D87-918A-7B4AAE512340}" srcOrd="0" destOrd="0" presId="urn:microsoft.com/office/officeart/2008/layout/VerticalCurvedList"/>
    <dgm:cxn modelId="{F00329C6-19F4-4F19-AC3B-2D1537E2C191}" type="presParOf" srcId="{EA1EFC90-C8DE-4D87-918A-7B4AAE512340}" destId="{01EE38D8-6AF7-43D4-BF17-D5D2D7BE6533}" srcOrd="0" destOrd="0" presId="urn:microsoft.com/office/officeart/2008/layout/VerticalCurvedList"/>
    <dgm:cxn modelId="{D7A102B8-A392-4D1F-8286-356FB6BF9108}" type="presParOf" srcId="{EA1EFC90-C8DE-4D87-918A-7B4AAE512340}" destId="{A232AB2C-ED87-43F1-A3C4-FAC14EF4C91B}" srcOrd="1" destOrd="0" presId="urn:microsoft.com/office/officeart/2008/layout/VerticalCurvedList"/>
    <dgm:cxn modelId="{99A04938-DD72-4871-BBA2-B07ACE037527}" type="presParOf" srcId="{EA1EFC90-C8DE-4D87-918A-7B4AAE512340}" destId="{47481E0F-B018-4B44-BA8E-E04391AEB1E7}" srcOrd="2" destOrd="0" presId="urn:microsoft.com/office/officeart/2008/layout/VerticalCurvedList"/>
    <dgm:cxn modelId="{4178B040-C731-4AE0-A3C2-6786AF30DF5B}" type="presParOf" srcId="{EA1EFC90-C8DE-4D87-918A-7B4AAE512340}" destId="{65180E37-B4EA-4BE1-B938-562839B4358B}" srcOrd="3" destOrd="0" presId="urn:microsoft.com/office/officeart/2008/layout/VerticalCurvedList"/>
    <dgm:cxn modelId="{785476E0-BD31-4C3D-91B6-A42421677F98}" type="presParOf" srcId="{D07A8F4B-FF2B-4CFE-BA34-825EE5358F5C}" destId="{9E02766C-5E5C-48FD-98E1-148054A6B911}" srcOrd="1" destOrd="0" presId="urn:microsoft.com/office/officeart/2008/layout/VerticalCurvedList"/>
    <dgm:cxn modelId="{6D8A0310-CD5F-4B1E-AECF-5305EE9F38CB}" type="presParOf" srcId="{D07A8F4B-FF2B-4CFE-BA34-825EE5358F5C}" destId="{A2BC2597-DD79-4F48-BF0F-069B34710087}" srcOrd="2" destOrd="0" presId="urn:microsoft.com/office/officeart/2008/layout/VerticalCurvedList"/>
    <dgm:cxn modelId="{D58CCF9A-26F2-47B3-BD85-D4B15F9B6C4B}" type="presParOf" srcId="{A2BC2597-DD79-4F48-BF0F-069B34710087}" destId="{E772070D-2315-4AF1-882C-65EA86A1E9D3}" srcOrd="0" destOrd="0" presId="urn:microsoft.com/office/officeart/2008/layout/VerticalCurvedList"/>
    <dgm:cxn modelId="{7E9887F8-EF1E-46E5-923C-05EFF22E9D36}" type="presParOf" srcId="{D07A8F4B-FF2B-4CFE-BA34-825EE5358F5C}" destId="{53421342-034B-4840-BB6D-968843FCA53C}" srcOrd="3" destOrd="0" presId="urn:microsoft.com/office/officeart/2008/layout/VerticalCurvedList"/>
    <dgm:cxn modelId="{1C9DF3A1-9AFC-481B-B0A9-412EED5E307F}" type="presParOf" srcId="{D07A8F4B-FF2B-4CFE-BA34-825EE5358F5C}" destId="{CDFBCF0E-C4E5-40F8-B1F7-57EF919A1D94}" srcOrd="4" destOrd="0" presId="urn:microsoft.com/office/officeart/2008/layout/VerticalCurvedList"/>
    <dgm:cxn modelId="{5286E480-ED52-4050-AE01-DEC03B3B8BC9}" type="presParOf" srcId="{CDFBCF0E-C4E5-40F8-B1F7-57EF919A1D94}" destId="{8FB63F96-BA9A-45B2-8810-6267816B35C1}" srcOrd="0" destOrd="0" presId="urn:microsoft.com/office/officeart/2008/layout/VerticalCurvedList"/>
    <dgm:cxn modelId="{B711341F-4FBA-425A-AD80-70EAC7ED32C8}" type="presParOf" srcId="{D07A8F4B-FF2B-4CFE-BA34-825EE5358F5C}" destId="{922AE991-C50F-4ECE-AB63-1D5A71AA2DD5}" srcOrd="5" destOrd="0" presId="urn:microsoft.com/office/officeart/2008/layout/VerticalCurvedList"/>
    <dgm:cxn modelId="{4BA78D9C-A74D-44C2-A563-6CDD53FFCC7F}" type="presParOf" srcId="{D07A8F4B-FF2B-4CFE-BA34-825EE5358F5C}" destId="{5E99AB44-01D1-4AD1-8B0C-B10FC32FD0E4}" srcOrd="6" destOrd="0" presId="urn:microsoft.com/office/officeart/2008/layout/VerticalCurvedList"/>
    <dgm:cxn modelId="{DDEF3F66-9E81-48D1-8FF3-6E526D9D4099}" type="presParOf" srcId="{5E99AB44-01D1-4AD1-8B0C-B10FC32FD0E4}" destId="{32D1CFF0-640E-4DEE-B2A7-5A14B5C07399}" srcOrd="0" destOrd="0" presId="urn:microsoft.com/office/officeart/2008/layout/VerticalCurvedList"/>
    <dgm:cxn modelId="{4D14454A-C33D-4150-A627-66F515D8F276}" type="presParOf" srcId="{D07A8F4B-FF2B-4CFE-BA34-825EE5358F5C}" destId="{2FA3B097-C349-4149-BA26-A6BF72F4CCF5}" srcOrd="7" destOrd="0" presId="urn:microsoft.com/office/officeart/2008/layout/VerticalCurvedList"/>
    <dgm:cxn modelId="{BF103CD3-A890-4C78-984B-342C848E5613}" type="presParOf" srcId="{D07A8F4B-FF2B-4CFE-BA34-825EE5358F5C}" destId="{BEB89A25-66F6-4EAB-8920-09D039E4531A}" srcOrd="8" destOrd="0" presId="urn:microsoft.com/office/officeart/2008/layout/VerticalCurvedList"/>
    <dgm:cxn modelId="{40D70EA9-19A0-4C65-80DE-F4A6ADB3AEA8}" type="presParOf" srcId="{BEB89A25-66F6-4EAB-8920-09D039E4531A}" destId="{48675DC4-2CF2-4CB4-8662-D9ABF921FE1C}" srcOrd="0" destOrd="0" presId="urn:microsoft.com/office/officeart/2008/layout/VerticalCurvedList"/>
    <dgm:cxn modelId="{FCE12290-5D14-41CA-A06F-54C87718C1C7}" type="presParOf" srcId="{D07A8F4B-FF2B-4CFE-BA34-825EE5358F5C}" destId="{FC1EFF98-85B3-42B4-A0A1-3D95E61BB768}" srcOrd="9" destOrd="0" presId="urn:microsoft.com/office/officeart/2008/layout/VerticalCurvedList"/>
    <dgm:cxn modelId="{3EBF9F70-7619-4B2D-A633-D29028EEAA32}" type="presParOf" srcId="{D07A8F4B-FF2B-4CFE-BA34-825EE5358F5C}" destId="{A6AB3718-0E4B-449F-86FA-C00CA36E58FD}" srcOrd="10" destOrd="0" presId="urn:microsoft.com/office/officeart/2008/layout/VerticalCurvedList"/>
    <dgm:cxn modelId="{7EB12406-7D37-47AE-87A7-0F9F51131EDC}" type="presParOf" srcId="{A6AB3718-0E4B-449F-86FA-C00CA36E58FD}" destId="{02726249-77F2-45D9-9E4F-85466320E2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455587-D72F-4AD3-B960-2EA3B8BD9713}" type="doc">
      <dgm:prSet loTypeId="urn:microsoft.com/office/officeart/2005/8/layout/hierarchy4" loCatId="hierarchy" qsTypeId="urn:microsoft.com/office/officeart/2005/8/quickstyle/3d3" qsCatId="3D" csTypeId="urn:microsoft.com/office/officeart/2005/8/colors/colorful3" csCatId="colorful" phldr="1"/>
      <dgm:spPr/>
    </dgm:pt>
    <dgm:pt modelId="{B3923A7D-5182-4D0D-B78D-B558A9C3837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1800" b="1">
              <a:solidFill>
                <a:schemeClr val="tx1"/>
              </a:solidFill>
            </a:rPr>
            <a:t>Umberto Eco (1989)</a:t>
          </a:r>
        </a:p>
      </dgm:t>
    </dgm:pt>
    <dgm:pt modelId="{5FDDB39B-6A35-4521-BF78-B37FBDDF5A57}" type="parTrans" cxnId="{B5F346E2-E72B-4D21-9AD0-F5E924DEDC6E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4C918BCD-36B4-46AF-96E5-7E3B491FD1E8}" type="sibTrans" cxnId="{B5F346E2-E72B-4D21-9AD0-F5E924DEDC6E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9E3C3DBD-4BFF-496E-89B3-B4358CE67DF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o texto de Huizinga foi escrito em alemão, língua que, como o francês e o italiano (e acrescentamos, ainda, o português) só tem uma palavra para expressar esse fenômeno cultural: </a:t>
          </a:r>
          <a:r>
            <a:rPr lang="pt-BR" sz="1800" b="1" i="1" dirty="0" err="1">
              <a:solidFill>
                <a:schemeClr val="tx1"/>
              </a:solidFill>
            </a:rPr>
            <a:t>Spiel</a:t>
          </a:r>
          <a:r>
            <a:rPr lang="pt-BR" sz="1800" b="1" dirty="0">
              <a:solidFill>
                <a:schemeClr val="tx1"/>
              </a:solidFill>
            </a:rPr>
            <a:t>, a qual não transmite com maior abrangência interpretativa a noção de jogo pretendida</a:t>
          </a:r>
        </a:p>
      </dgm:t>
    </dgm:pt>
    <dgm:pt modelId="{713A3D11-ED33-4F72-AD99-FF30BCF7DBDB}" type="parTrans" cxnId="{BBB62D41-7FC4-403A-8419-83E4882F5489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3AFBC7DF-E99A-45A0-B4D8-85CD400A04D1}" type="sibTrans" cxnId="{BBB62D41-7FC4-403A-8419-83E4882F5489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075AEF06-B3DB-4DA0-83BA-EB2B10574E1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a língua inglesa dispõe de duas palavras </a:t>
          </a:r>
          <a:r>
            <a:rPr lang="pt-BR" sz="1800" b="1" i="1" dirty="0">
              <a:solidFill>
                <a:schemeClr val="tx1"/>
              </a:solidFill>
            </a:rPr>
            <a:t>play</a:t>
          </a:r>
          <a:r>
            <a:rPr lang="pt-BR" sz="1800" b="1" dirty="0">
              <a:solidFill>
                <a:schemeClr val="tx1"/>
              </a:solidFill>
            </a:rPr>
            <a:t> e </a:t>
          </a:r>
          <a:r>
            <a:rPr lang="pt-BR" sz="1800" b="1" i="1" dirty="0">
              <a:solidFill>
                <a:schemeClr val="tx1"/>
              </a:solidFill>
            </a:rPr>
            <a:t>game</a:t>
          </a:r>
        </a:p>
      </dgm:t>
    </dgm:pt>
    <dgm:pt modelId="{B541C29B-193A-41E1-AF8E-0C6F1DB63E50}" type="parTrans" cxnId="{F81EA24D-12D2-438E-8E10-5B5BDE3A6B55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AAD0AC6A-DC9F-4392-B608-90DCAF140571}" type="sibTrans" cxnId="{F81EA24D-12D2-438E-8E10-5B5BDE3A6B55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6BFCB61C-BEFA-4CA3-8FA9-8D540F1FFA5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800" b="1" i="1" dirty="0">
              <a:solidFill>
                <a:schemeClr val="tx1"/>
              </a:solidFill>
            </a:rPr>
            <a:t>play</a:t>
          </a:r>
          <a:r>
            <a:rPr lang="pt-BR" sz="1800" b="1" dirty="0">
              <a:solidFill>
                <a:schemeClr val="tx1"/>
              </a:solidFill>
            </a:rPr>
            <a:t> está ligado ao conceito de prazer</a:t>
          </a:r>
        </a:p>
      </dgm:t>
    </dgm:pt>
    <dgm:pt modelId="{329E1C05-C515-4EC6-A1D7-25ACCBE3147C}" type="parTrans" cxnId="{5CAC1B93-1ADD-4358-A04B-03433F7F8201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C331E6BB-AE10-4044-B368-9BECB9A6F6AC}" type="sibTrans" cxnId="{5CAC1B93-1ADD-4358-A04B-03433F7F8201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A0D602DF-940F-4B86-B801-58C8C0CA67A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Huizinga – conceito do prazer inerente ao jogo, uma vez que, em latim, a palavra </a:t>
          </a:r>
          <a:r>
            <a:rPr lang="pt-BR" sz="1800" b="1" i="1" dirty="0">
              <a:solidFill>
                <a:schemeClr val="tx1"/>
              </a:solidFill>
            </a:rPr>
            <a:t>ludus</a:t>
          </a:r>
          <a:r>
            <a:rPr lang="pt-BR" sz="1800" b="1" dirty="0">
              <a:solidFill>
                <a:schemeClr val="tx1"/>
              </a:solidFill>
            </a:rPr>
            <a:t>, de </a:t>
          </a:r>
          <a:r>
            <a:rPr lang="pt-BR" sz="1800" b="1" i="1" dirty="0">
              <a:solidFill>
                <a:schemeClr val="tx1"/>
              </a:solidFill>
            </a:rPr>
            <a:t>ludere</a:t>
          </a:r>
          <a:r>
            <a:rPr lang="pt-BR" sz="1800" b="1" dirty="0">
              <a:solidFill>
                <a:schemeClr val="tx1"/>
              </a:solidFill>
            </a:rPr>
            <a:t>, abrange todo o terreno do jogo</a:t>
          </a:r>
        </a:p>
      </dgm:t>
    </dgm:pt>
    <dgm:pt modelId="{7CE24674-E3D5-493B-A773-3FF2F3BEF80C}" type="parTrans" cxnId="{E38F8EB5-AEE8-4C07-B51C-0C16510DB2F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8C4ED83-1DB9-4C2E-9120-D6960D0F5D2A}" type="sibTrans" cxnId="{E38F8EB5-AEE8-4C07-B51C-0C16510DB2F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9F15BC1-A685-49F3-839A-69D67889558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b="1" i="1" dirty="0">
              <a:solidFill>
                <a:schemeClr val="tx1"/>
              </a:solidFill>
            </a:rPr>
            <a:t>game</a:t>
          </a:r>
          <a:r>
            <a:rPr lang="pt-BR" sz="1800" b="1" dirty="0">
              <a:solidFill>
                <a:schemeClr val="tx1"/>
              </a:solidFill>
            </a:rPr>
            <a:t> liga-se ao conjunto de regras conhecidas e reconhecidas</a:t>
          </a:r>
        </a:p>
      </dgm:t>
    </dgm:pt>
    <dgm:pt modelId="{2318AC82-76F5-4BFD-9844-2885D26C4A82}" type="parTrans" cxnId="{4AFDC850-33A4-418D-A909-C2714F5F2FE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C31A72A-2AC5-4030-A8C8-B53900DB61E2}" type="sibTrans" cxnId="{4AFDC850-33A4-418D-A909-C2714F5F2FE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5667B98-8F00-4F88-A57C-71EF79D3A41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existe, ainda, a palavra latina </a:t>
          </a:r>
          <a:r>
            <a:rPr lang="pt-BR" sz="1800" b="1" i="1" dirty="0">
              <a:solidFill>
                <a:schemeClr val="tx1"/>
              </a:solidFill>
            </a:rPr>
            <a:t>jocus</a:t>
          </a:r>
          <a:r>
            <a:rPr lang="pt-BR" sz="1800" b="1" dirty="0">
              <a:solidFill>
                <a:schemeClr val="tx1"/>
              </a:solidFill>
            </a:rPr>
            <a:t>, </a:t>
          </a:r>
          <a:r>
            <a:rPr lang="pt-BR" sz="1800" b="1" i="1" dirty="0">
              <a:solidFill>
                <a:schemeClr val="tx1"/>
              </a:solidFill>
            </a:rPr>
            <a:t>jocari</a:t>
          </a:r>
          <a:r>
            <a:rPr lang="pt-BR" sz="1800" b="1" dirty="0">
              <a:solidFill>
                <a:schemeClr val="tx1"/>
              </a:solidFill>
            </a:rPr>
            <a:t>, que não significa precisamente jogo, mas seu sentido é o de fazer humor, fazer piada</a:t>
          </a:r>
        </a:p>
      </dgm:t>
    </dgm:pt>
    <dgm:pt modelId="{D5DC9B91-7657-41DE-B8C5-6BEA2D9320C4}" type="parTrans" cxnId="{CD9A5245-270E-4339-B52F-8FC7C7B0B2C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A80CA47-CBEE-4B2A-8CCF-D79495A0F1EE}" type="sibTrans" cxnId="{CD9A5245-270E-4339-B52F-8FC7C7B0B2C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89FAEE4-E586-4DBC-BED1-B55602E3639E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b="1" i="1" dirty="0">
              <a:solidFill>
                <a:schemeClr val="tx1"/>
              </a:solidFill>
            </a:rPr>
            <a:t>ludus</a:t>
          </a:r>
          <a:r>
            <a:rPr lang="pt-BR" b="1" dirty="0">
              <a:solidFill>
                <a:schemeClr val="tx1"/>
              </a:solidFill>
            </a:rPr>
            <a:t> contém em si os jogos infantis, a recreação, as competições, as representações litúrgicas e teatrais e os jogos de azar</a:t>
          </a:r>
        </a:p>
      </dgm:t>
    </dgm:pt>
    <dgm:pt modelId="{8AD00BC5-A6BB-4AA7-A0D7-24F3F16E9CD3}" type="parTrans" cxnId="{E244765B-DDB7-4D57-8E08-414AE7C43D1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A11E000-084B-4D67-A859-316641A21955}" type="sibTrans" cxnId="{E244765B-DDB7-4D57-8E08-414AE7C43D1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7BCB36F-0BA8-4AEB-94FB-82C98ABC352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pode-se estabelecer uma relação entre o jogo e a estrutura da literatura que trata de narrativas permeadas de feitos heroicos, disputas e buscas por honra e glória</a:t>
          </a:r>
        </a:p>
      </dgm:t>
    </dgm:pt>
    <dgm:pt modelId="{C3F4ED5A-1A14-4757-8EA3-9A26D67A27B6}" type="parTrans" cxnId="{4ABBA01C-C919-4347-90B4-615F5978D38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4B00E31-E964-439A-9233-9E20F7C6F4B4}" type="sibTrans" cxnId="{4ABBA01C-C919-4347-90B4-615F5978D38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EA88CF3-2714-40FF-9447-D8F2D2AAAAA8}" type="pres">
      <dgm:prSet presAssocID="{5E455587-D72F-4AD3-B960-2EA3B8BD97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282942-0750-4212-B0AF-FBF6D0FD27AC}" type="pres">
      <dgm:prSet presAssocID="{B3923A7D-5182-4D0D-B78D-B558A9C38372}" presName="vertOne" presStyleCnt="0"/>
      <dgm:spPr/>
    </dgm:pt>
    <dgm:pt modelId="{9545F609-5DA5-4D6D-8301-46F48B1C5A45}" type="pres">
      <dgm:prSet presAssocID="{B3923A7D-5182-4D0D-B78D-B558A9C38372}" presName="txOne" presStyleLbl="node0" presStyleIdx="0" presStyleCnt="3" custScaleX="72531">
        <dgm:presLayoutVars>
          <dgm:chPref val="3"/>
        </dgm:presLayoutVars>
      </dgm:prSet>
      <dgm:spPr/>
    </dgm:pt>
    <dgm:pt modelId="{FF956444-319E-4B10-8A4A-23C52BBBD13D}" type="pres">
      <dgm:prSet presAssocID="{B3923A7D-5182-4D0D-B78D-B558A9C38372}" presName="horzOne" presStyleCnt="0"/>
      <dgm:spPr/>
    </dgm:pt>
    <dgm:pt modelId="{03F7C09D-B230-4553-A447-F7CA10D593C3}" type="pres">
      <dgm:prSet presAssocID="{4C918BCD-36B4-46AF-96E5-7E3B491FD1E8}" presName="sibSpaceOne" presStyleCnt="0"/>
      <dgm:spPr/>
    </dgm:pt>
    <dgm:pt modelId="{98928936-C77D-4088-B77E-872B85DD7692}" type="pres">
      <dgm:prSet presAssocID="{9E3C3DBD-4BFF-496E-89B3-B4358CE67DF4}" presName="vertOne" presStyleCnt="0"/>
      <dgm:spPr/>
    </dgm:pt>
    <dgm:pt modelId="{6C360EAC-F4D2-4581-AEC1-4F2ADA14AD8D}" type="pres">
      <dgm:prSet presAssocID="{9E3C3DBD-4BFF-496E-89B3-B4358CE67DF4}" presName="txOne" presStyleLbl="node0" presStyleIdx="1" presStyleCnt="3" custScaleX="115968" custScaleY="149094">
        <dgm:presLayoutVars>
          <dgm:chPref val="3"/>
        </dgm:presLayoutVars>
      </dgm:prSet>
      <dgm:spPr/>
    </dgm:pt>
    <dgm:pt modelId="{D25695B0-E639-4FB9-B5BA-0FB494E7091B}" type="pres">
      <dgm:prSet presAssocID="{9E3C3DBD-4BFF-496E-89B3-B4358CE67DF4}" presName="horzOne" presStyleCnt="0"/>
      <dgm:spPr/>
    </dgm:pt>
    <dgm:pt modelId="{0AE55AA3-9D7B-4326-88A8-3AF5C39C25CB}" type="pres">
      <dgm:prSet presAssocID="{3AFBC7DF-E99A-45A0-B4D8-85CD400A04D1}" presName="sibSpaceOne" presStyleCnt="0"/>
      <dgm:spPr/>
    </dgm:pt>
    <dgm:pt modelId="{1F65D516-7541-4BE9-AD76-53577B332021}" type="pres">
      <dgm:prSet presAssocID="{075AEF06-B3DB-4DA0-83BA-EB2B10574E17}" presName="vertOne" presStyleCnt="0"/>
      <dgm:spPr/>
    </dgm:pt>
    <dgm:pt modelId="{6F0B3E82-DC16-49BE-A6E1-C414EE273B9E}" type="pres">
      <dgm:prSet presAssocID="{075AEF06-B3DB-4DA0-83BA-EB2B10574E17}" presName="txOne" presStyleLbl="node0" presStyleIdx="2" presStyleCnt="3" custScaleY="37484">
        <dgm:presLayoutVars>
          <dgm:chPref val="3"/>
        </dgm:presLayoutVars>
      </dgm:prSet>
      <dgm:spPr/>
    </dgm:pt>
    <dgm:pt modelId="{B66D0A35-4100-45F1-8A01-9998BE352AAD}" type="pres">
      <dgm:prSet presAssocID="{075AEF06-B3DB-4DA0-83BA-EB2B10574E17}" presName="parTransOne" presStyleCnt="0"/>
      <dgm:spPr/>
    </dgm:pt>
    <dgm:pt modelId="{374723A0-C6DF-4E8C-A37D-2020168D1583}" type="pres">
      <dgm:prSet presAssocID="{075AEF06-B3DB-4DA0-83BA-EB2B10574E17}" presName="horzOne" presStyleCnt="0"/>
      <dgm:spPr/>
    </dgm:pt>
    <dgm:pt modelId="{FEE65785-5393-4452-B095-1791DD992E02}" type="pres">
      <dgm:prSet presAssocID="{6BFCB61C-BEFA-4CA3-8FA9-8D540F1FFA5E}" presName="vertTwo" presStyleCnt="0"/>
      <dgm:spPr/>
    </dgm:pt>
    <dgm:pt modelId="{88273CD9-F1E6-4406-A349-B0C126F8291A}" type="pres">
      <dgm:prSet presAssocID="{6BFCB61C-BEFA-4CA3-8FA9-8D540F1FFA5E}" presName="txTwo" presStyleLbl="node2" presStyleIdx="0" presStyleCnt="3">
        <dgm:presLayoutVars>
          <dgm:chPref val="3"/>
        </dgm:presLayoutVars>
      </dgm:prSet>
      <dgm:spPr/>
    </dgm:pt>
    <dgm:pt modelId="{84D75305-F148-4FE3-92B7-F2CE659A1611}" type="pres">
      <dgm:prSet presAssocID="{6BFCB61C-BEFA-4CA3-8FA9-8D540F1FFA5E}" presName="parTransTwo" presStyleCnt="0"/>
      <dgm:spPr/>
    </dgm:pt>
    <dgm:pt modelId="{E73B63A8-F302-487C-A1BE-B16B3CC8C7CC}" type="pres">
      <dgm:prSet presAssocID="{6BFCB61C-BEFA-4CA3-8FA9-8D540F1FFA5E}" presName="horzTwo" presStyleCnt="0"/>
      <dgm:spPr/>
    </dgm:pt>
    <dgm:pt modelId="{75C9F8DE-F3AB-489B-B938-859B745DD960}" type="pres">
      <dgm:prSet presAssocID="{79F15BC1-A685-49F3-839A-69D67889558C}" presName="vertThree" presStyleCnt="0"/>
      <dgm:spPr/>
    </dgm:pt>
    <dgm:pt modelId="{4657087A-A150-4450-B8D0-7021A1F48509}" type="pres">
      <dgm:prSet presAssocID="{79F15BC1-A685-49F3-839A-69D67889558C}" presName="txThree" presStyleLbl="node3" presStyleIdx="0" presStyleCnt="3">
        <dgm:presLayoutVars>
          <dgm:chPref val="3"/>
        </dgm:presLayoutVars>
      </dgm:prSet>
      <dgm:spPr/>
    </dgm:pt>
    <dgm:pt modelId="{8E66CB58-420F-4C90-AE70-DA4008E120E4}" type="pres">
      <dgm:prSet presAssocID="{79F15BC1-A685-49F3-839A-69D67889558C}" presName="horzThree" presStyleCnt="0"/>
      <dgm:spPr/>
    </dgm:pt>
    <dgm:pt modelId="{76C2108C-76C8-4A44-8870-10FAAC07EBE1}" type="pres">
      <dgm:prSet presAssocID="{C331E6BB-AE10-4044-B368-9BECB9A6F6AC}" presName="sibSpaceTwo" presStyleCnt="0"/>
      <dgm:spPr/>
    </dgm:pt>
    <dgm:pt modelId="{E3E8C766-84E9-4D87-8EF4-7989CDDC36CA}" type="pres">
      <dgm:prSet presAssocID="{A0D602DF-940F-4B86-B801-58C8C0CA67A5}" presName="vertTwo" presStyleCnt="0"/>
      <dgm:spPr/>
    </dgm:pt>
    <dgm:pt modelId="{959C7EF5-211F-4BAD-A3A9-A5B35FE75E96}" type="pres">
      <dgm:prSet presAssocID="{A0D602DF-940F-4B86-B801-58C8C0CA67A5}" presName="txTwo" presStyleLbl="node2" presStyleIdx="1" presStyleCnt="3">
        <dgm:presLayoutVars>
          <dgm:chPref val="3"/>
        </dgm:presLayoutVars>
      </dgm:prSet>
      <dgm:spPr/>
    </dgm:pt>
    <dgm:pt modelId="{079D8FE1-AE88-4A69-89E3-0485B1D5BBC6}" type="pres">
      <dgm:prSet presAssocID="{A0D602DF-940F-4B86-B801-58C8C0CA67A5}" presName="parTransTwo" presStyleCnt="0"/>
      <dgm:spPr/>
    </dgm:pt>
    <dgm:pt modelId="{622997E9-7000-47CF-8035-175295CF0D60}" type="pres">
      <dgm:prSet presAssocID="{A0D602DF-940F-4B86-B801-58C8C0CA67A5}" presName="horzTwo" presStyleCnt="0"/>
      <dgm:spPr/>
    </dgm:pt>
    <dgm:pt modelId="{550D36A6-078C-4880-8655-0D46A22403B1}" type="pres">
      <dgm:prSet presAssocID="{25667B98-8F00-4F88-A57C-71EF79D3A414}" presName="vertThree" presStyleCnt="0"/>
      <dgm:spPr/>
    </dgm:pt>
    <dgm:pt modelId="{E7FDE697-DABF-44F9-97DE-4266C293A901}" type="pres">
      <dgm:prSet presAssocID="{25667B98-8F00-4F88-A57C-71EF79D3A414}" presName="txThree" presStyleLbl="node3" presStyleIdx="1" presStyleCnt="3">
        <dgm:presLayoutVars>
          <dgm:chPref val="3"/>
        </dgm:presLayoutVars>
      </dgm:prSet>
      <dgm:spPr/>
    </dgm:pt>
    <dgm:pt modelId="{0C5657F8-A6FA-4783-9E8E-1F81C2A09E06}" type="pres">
      <dgm:prSet presAssocID="{25667B98-8F00-4F88-A57C-71EF79D3A414}" presName="horzThree" presStyleCnt="0"/>
      <dgm:spPr/>
    </dgm:pt>
    <dgm:pt modelId="{BA0221D3-C961-44D4-BFD3-DAF3BC6E78B0}" type="pres">
      <dgm:prSet presAssocID="{18C4ED83-1DB9-4C2E-9120-D6960D0F5D2A}" presName="sibSpaceTwo" presStyleCnt="0"/>
      <dgm:spPr/>
    </dgm:pt>
    <dgm:pt modelId="{C8FD1255-82C9-43E9-9B61-56D8BCA40837}" type="pres">
      <dgm:prSet presAssocID="{F89FAEE4-E586-4DBC-BED1-B55602E3639E}" presName="vertTwo" presStyleCnt="0"/>
      <dgm:spPr/>
    </dgm:pt>
    <dgm:pt modelId="{5F373CF7-E8F2-42A6-A7AD-A0E0C906FA9F}" type="pres">
      <dgm:prSet presAssocID="{F89FAEE4-E586-4DBC-BED1-B55602E3639E}" presName="txTwo" presStyleLbl="node2" presStyleIdx="2" presStyleCnt="3">
        <dgm:presLayoutVars>
          <dgm:chPref val="3"/>
        </dgm:presLayoutVars>
      </dgm:prSet>
      <dgm:spPr/>
    </dgm:pt>
    <dgm:pt modelId="{96ED90AB-6E66-4F2A-80A7-F51B6DB5D18B}" type="pres">
      <dgm:prSet presAssocID="{F89FAEE4-E586-4DBC-BED1-B55602E3639E}" presName="parTransTwo" presStyleCnt="0"/>
      <dgm:spPr/>
    </dgm:pt>
    <dgm:pt modelId="{0556948A-D26A-4186-8019-2F4315F65A54}" type="pres">
      <dgm:prSet presAssocID="{F89FAEE4-E586-4DBC-BED1-B55602E3639E}" presName="horzTwo" presStyleCnt="0"/>
      <dgm:spPr/>
    </dgm:pt>
    <dgm:pt modelId="{A2A2C7C3-321E-4991-A88E-0C27F8AC1C26}" type="pres">
      <dgm:prSet presAssocID="{47BCB36F-0BA8-4AEB-94FB-82C98ABC3525}" presName="vertThree" presStyleCnt="0"/>
      <dgm:spPr/>
    </dgm:pt>
    <dgm:pt modelId="{A3F1BD1F-83D3-4169-A3D4-19D9E367F04F}" type="pres">
      <dgm:prSet presAssocID="{47BCB36F-0BA8-4AEB-94FB-82C98ABC3525}" presName="txThree" presStyleLbl="node3" presStyleIdx="2" presStyleCnt="3">
        <dgm:presLayoutVars>
          <dgm:chPref val="3"/>
        </dgm:presLayoutVars>
      </dgm:prSet>
      <dgm:spPr/>
    </dgm:pt>
    <dgm:pt modelId="{BE7666FF-F942-4792-9CF6-6A05154F2CD7}" type="pres">
      <dgm:prSet presAssocID="{47BCB36F-0BA8-4AEB-94FB-82C98ABC3525}" presName="horzThree" presStyleCnt="0"/>
      <dgm:spPr/>
    </dgm:pt>
  </dgm:ptLst>
  <dgm:cxnLst>
    <dgm:cxn modelId="{38829816-C71B-441F-BCE2-2B35169293AB}" type="presOf" srcId="{B3923A7D-5182-4D0D-B78D-B558A9C38372}" destId="{9545F609-5DA5-4D6D-8301-46F48B1C5A45}" srcOrd="0" destOrd="0" presId="urn:microsoft.com/office/officeart/2005/8/layout/hierarchy4"/>
    <dgm:cxn modelId="{4ABBA01C-C919-4347-90B4-615F5978D38E}" srcId="{F89FAEE4-E586-4DBC-BED1-B55602E3639E}" destId="{47BCB36F-0BA8-4AEB-94FB-82C98ABC3525}" srcOrd="0" destOrd="0" parTransId="{C3F4ED5A-1A14-4757-8EA3-9A26D67A27B6}" sibTransId="{B4B00E31-E964-439A-9233-9E20F7C6F4B4}"/>
    <dgm:cxn modelId="{E244765B-DDB7-4D57-8E08-414AE7C43D12}" srcId="{075AEF06-B3DB-4DA0-83BA-EB2B10574E17}" destId="{F89FAEE4-E586-4DBC-BED1-B55602E3639E}" srcOrd="2" destOrd="0" parTransId="{8AD00BC5-A6BB-4AA7-A0D7-24F3F16E9CD3}" sibTransId="{3A11E000-084B-4D67-A859-316641A21955}"/>
    <dgm:cxn modelId="{BBB62D41-7FC4-403A-8419-83E4882F5489}" srcId="{5E455587-D72F-4AD3-B960-2EA3B8BD9713}" destId="{9E3C3DBD-4BFF-496E-89B3-B4358CE67DF4}" srcOrd="1" destOrd="0" parTransId="{713A3D11-ED33-4F72-AD99-FF30BCF7DBDB}" sibTransId="{3AFBC7DF-E99A-45A0-B4D8-85CD400A04D1}"/>
    <dgm:cxn modelId="{E83D5D41-F6CE-43BE-A64A-A7C163F3AF70}" type="presOf" srcId="{25667B98-8F00-4F88-A57C-71EF79D3A414}" destId="{E7FDE697-DABF-44F9-97DE-4266C293A901}" srcOrd="0" destOrd="0" presId="urn:microsoft.com/office/officeart/2005/8/layout/hierarchy4"/>
    <dgm:cxn modelId="{CD9A5245-270E-4339-B52F-8FC7C7B0B2CC}" srcId="{A0D602DF-940F-4B86-B801-58C8C0CA67A5}" destId="{25667B98-8F00-4F88-A57C-71EF79D3A414}" srcOrd="0" destOrd="0" parTransId="{D5DC9B91-7657-41DE-B8C5-6BEA2D9320C4}" sibTransId="{AA80CA47-CBEE-4B2A-8CCF-D79495A0F1EE}"/>
    <dgm:cxn modelId="{5D44EC4A-8F37-4ADB-8291-06C9CD41AD23}" type="presOf" srcId="{A0D602DF-940F-4B86-B801-58C8C0CA67A5}" destId="{959C7EF5-211F-4BAD-A3A9-A5B35FE75E96}" srcOrd="0" destOrd="0" presId="urn:microsoft.com/office/officeart/2005/8/layout/hierarchy4"/>
    <dgm:cxn modelId="{67997F4D-A67F-4A5A-921A-17C727A8D0B7}" type="presOf" srcId="{5E455587-D72F-4AD3-B960-2EA3B8BD9713}" destId="{1EA88CF3-2714-40FF-9447-D8F2D2AAAAA8}" srcOrd="0" destOrd="0" presId="urn:microsoft.com/office/officeart/2005/8/layout/hierarchy4"/>
    <dgm:cxn modelId="{F81EA24D-12D2-438E-8E10-5B5BDE3A6B55}" srcId="{5E455587-D72F-4AD3-B960-2EA3B8BD9713}" destId="{075AEF06-B3DB-4DA0-83BA-EB2B10574E17}" srcOrd="2" destOrd="0" parTransId="{B541C29B-193A-41E1-AF8E-0C6F1DB63E50}" sibTransId="{AAD0AC6A-DC9F-4392-B608-90DCAF140571}"/>
    <dgm:cxn modelId="{4AFDC850-33A4-418D-A909-C2714F5F2FE6}" srcId="{6BFCB61C-BEFA-4CA3-8FA9-8D540F1FFA5E}" destId="{79F15BC1-A685-49F3-839A-69D67889558C}" srcOrd="0" destOrd="0" parTransId="{2318AC82-76F5-4BFD-9844-2885D26C4A82}" sibTransId="{0C31A72A-2AC5-4030-A8C8-B53900DB61E2}"/>
    <dgm:cxn modelId="{1505DD86-00B5-4731-BECE-16FE71344855}" type="presOf" srcId="{F89FAEE4-E586-4DBC-BED1-B55602E3639E}" destId="{5F373CF7-E8F2-42A6-A7AD-A0E0C906FA9F}" srcOrd="0" destOrd="0" presId="urn:microsoft.com/office/officeart/2005/8/layout/hierarchy4"/>
    <dgm:cxn modelId="{5CAC1B93-1ADD-4358-A04B-03433F7F8201}" srcId="{075AEF06-B3DB-4DA0-83BA-EB2B10574E17}" destId="{6BFCB61C-BEFA-4CA3-8FA9-8D540F1FFA5E}" srcOrd="0" destOrd="0" parTransId="{329E1C05-C515-4EC6-A1D7-25ACCBE3147C}" sibTransId="{C331E6BB-AE10-4044-B368-9BECB9A6F6AC}"/>
    <dgm:cxn modelId="{DFD7A198-22EF-4997-B84B-5B2D8C948E7E}" type="presOf" srcId="{47BCB36F-0BA8-4AEB-94FB-82C98ABC3525}" destId="{A3F1BD1F-83D3-4169-A3D4-19D9E367F04F}" srcOrd="0" destOrd="0" presId="urn:microsoft.com/office/officeart/2005/8/layout/hierarchy4"/>
    <dgm:cxn modelId="{775F2FAC-808F-4E52-A309-68BFA89B66AE}" type="presOf" srcId="{9E3C3DBD-4BFF-496E-89B3-B4358CE67DF4}" destId="{6C360EAC-F4D2-4581-AEC1-4F2ADA14AD8D}" srcOrd="0" destOrd="0" presId="urn:microsoft.com/office/officeart/2005/8/layout/hierarchy4"/>
    <dgm:cxn modelId="{E38F8EB5-AEE8-4C07-B51C-0C16510DB2F5}" srcId="{075AEF06-B3DB-4DA0-83BA-EB2B10574E17}" destId="{A0D602DF-940F-4B86-B801-58C8C0CA67A5}" srcOrd="1" destOrd="0" parTransId="{7CE24674-E3D5-493B-A773-3FF2F3BEF80C}" sibTransId="{18C4ED83-1DB9-4C2E-9120-D6960D0F5D2A}"/>
    <dgm:cxn modelId="{5F3587B9-BE77-491E-A078-A1809BAE4BE5}" type="presOf" srcId="{79F15BC1-A685-49F3-839A-69D67889558C}" destId="{4657087A-A150-4450-B8D0-7021A1F48509}" srcOrd="0" destOrd="0" presId="urn:microsoft.com/office/officeart/2005/8/layout/hierarchy4"/>
    <dgm:cxn modelId="{29C4F9C0-AA40-4DF3-B2D4-8D101A403D66}" type="presOf" srcId="{075AEF06-B3DB-4DA0-83BA-EB2B10574E17}" destId="{6F0B3E82-DC16-49BE-A6E1-C414EE273B9E}" srcOrd="0" destOrd="0" presId="urn:microsoft.com/office/officeart/2005/8/layout/hierarchy4"/>
    <dgm:cxn modelId="{6A8FBBDB-DA62-433D-A4BE-1C63467DF699}" type="presOf" srcId="{6BFCB61C-BEFA-4CA3-8FA9-8D540F1FFA5E}" destId="{88273CD9-F1E6-4406-A349-B0C126F8291A}" srcOrd="0" destOrd="0" presId="urn:microsoft.com/office/officeart/2005/8/layout/hierarchy4"/>
    <dgm:cxn modelId="{B5F346E2-E72B-4D21-9AD0-F5E924DEDC6E}" srcId="{5E455587-D72F-4AD3-B960-2EA3B8BD9713}" destId="{B3923A7D-5182-4D0D-B78D-B558A9C38372}" srcOrd="0" destOrd="0" parTransId="{5FDDB39B-6A35-4521-BF78-B37FBDDF5A57}" sibTransId="{4C918BCD-36B4-46AF-96E5-7E3B491FD1E8}"/>
    <dgm:cxn modelId="{346646E0-53FC-4E04-815D-1C35644B5F74}" type="presParOf" srcId="{1EA88CF3-2714-40FF-9447-D8F2D2AAAAA8}" destId="{4F282942-0750-4212-B0AF-FBF6D0FD27AC}" srcOrd="0" destOrd="0" presId="urn:microsoft.com/office/officeart/2005/8/layout/hierarchy4"/>
    <dgm:cxn modelId="{821AA709-52DF-4B7F-B814-AEB2D34EBFD1}" type="presParOf" srcId="{4F282942-0750-4212-B0AF-FBF6D0FD27AC}" destId="{9545F609-5DA5-4D6D-8301-46F48B1C5A45}" srcOrd="0" destOrd="0" presId="urn:microsoft.com/office/officeart/2005/8/layout/hierarchy4"/>
    <dgm:cxn modelId="{2956CAAF-3B23-4647-B611-C4E098BBF2C2}" type="presParOf" srcId="{4F282942-0750-4212-B0AF-FBF6D0FD27AC}" destId="{FF956444-319E-4B10-8A4A-23C52BBBD13D}" srcOrd="1" destOrd="0" presId="urn:microsoft.com/office/officeart/2005/8/layout/hierarchy4"/>
    <dgm:cxn modelId="{190E3F29-3401-4839-9E10-DBBCA75287A1}" type="presParOf" srcId="{1EA88CF3-2714-40FF-9447-D8F2D2AAAAA8}" destId="{03F7C09D-B230-4553-A447-F7CA10D593C3}" srcOrd="1" destOrd="0" presId="urn:microsoft.com/office/officeart/2005/8/layout/hierarchy4"/>
    <dgm:cxn modelId="{B5967E6B-1774-45D0-8705-871116CE871B}" type="presParOf" srcId="{1EA88CF3-2714-40FF-9447-D8F2D2AAAAA8}" destId="{98928936-C77D-4088-B77E-872B85DD7692}" srcOrd="2" destOrd="0" presId="urn:microsoft.com/office/officeart/2005/8/layout/hierarchy4"/>
    <dgm:cxn modelId="{863E0030-16AD-477C-AD9D-D9BEB9FF0A20}" type="presParOf" srcId="{98928936-C77D-4088-B77E-872B85DD7692}" destId="{6C360EAC-F4D2-4581-AEC1-4F2ADA14AD8D}" srcOrd="0" destOrd="0" presId="urn:microsoft.com/office/officeart/2005/8/layout/hierarchy4"/>
    <dgm:cxn modelId="{FFC99E3C-ABCF-4D17-96C4-55CFC53A3890}" type="presParOf" srcId="{98928936-C77D-4088-B77E-872B85DD7692}" destId="{D25695B0-E639-4FB9-B5BA-0FB494E7091B}" srcOrd="1" destOrd="0" presId="urn:microsoft.com/office/officeart/2005/8/layout/hierarchy4"/>
    <dgm:cxn modelId="{386D7567-1E26-440D-9A43-247B38E6A885}" type="presParOf" srcId="{1EA88CF3-2714-40FF-9447-D8F2D2AAAAA8}" destId="{0AE55AA3-9D7B-4326-88A8-3AF5C39C25CB}" srcOrd="3" destOrd="0" presId="urn:microsoft.com/office/officeart/2005/8/layout/hierarchy4"/>
    <dgm:cxn modelId="{23BE5642-39DC-4DA3-811E-39133A009D14}" type="presParOf" srcId="{1EA88CF3-2714-40FF-9447-D8F2D2AAAAA8}" destId="{1F65D516-7541-4BE9-AD76-53577B332021}" srcOrd="4" destOrd="0" presId="urn:microsoft.com/office/officeart/2005/8/layout/hierarchy4"/>
    <dgm:cxn modelId="{B2E89E26-9F29-40AD-B417-B4929F489504}" type="presParOf" srcId="{1F65D516-7541-4BE9-AD76-53577B332021}" destId="{6F0B3E82-DC16-49BE-A6E1-C414EE273B9E}" srcOrd="0" destOrd="0" presId="urn:microsoft.com/office/officeart/2005/8/layout/hierarchy4"/>
    <dgm:cxn modelId="{30C1B1F7-3971-4B03-8E0F-3A888AF3CC9A}" type="presParOf" srcId="{1F65D516-7541-4BE9-AD76-53577B332021}" destId="{B66D0A35-4100-45F1-8A01-9998BE352AAD}" srcOrd="1" destOrd="0" presId="urn:microsoft.com/office/officeart/2005/8/layout/hierarchy4"/>
    <dgm:cxn modelId="{2FFB2A49-1B02-43C1-97A9-016F9D8AEC17}" type="presParOf" srcId="{1F65D516-7541-4BE9-AD76-53577B332021}" destId="{374723A0-C6DF-4E8C-A37D-2020168D1583}" srcOrd="2" destOrd="0" presId="urn:microsoft.com/office/officeart/2005/8/layout/hierarchy4"/>
    <dgm:cxn modelId="{85FDE5A3-4B20-4A78-BE2A-6D451683FD95}" type="presParOf" srcId="{374723A0-C6DF-4E8C-A37D-2020168D1583}" destId="{FEE65785-5393-4452-B095-1791DD992E02}" srcOrd="0" destOrd="0" presId="urn:microsoft.com/office/officeart/2005/8/layout/hierarchy4"/>
    <dgm:cxn modelId="{6623B48C-662A-48B4-9676-2A62FF6092D3}" type="presParOf" srcId="{FEE65785-5393-4452-B095-1791DD992E02}" destId="{88273CD9-F1E6-4406-A349-B0C126F8291A}" srcOrd="0" destOrd="0" presId="urn:microsoft.com/office/officeart/2005/8/layout/hierarchy4"/>
    <dgm:cxn modelId="{2AC59E2A-71E4-4F47-89F1-2175E9C18ECE}" type="presParOf" srcId="{FEE65785-5393-4452-B095-1791DD992E02}" destId="{84D75305-F148-4FE3-92B7-F2CE659A1611}" srcOrd="1" destOrd="0" presId="urn:microsoft.com/office/officeart/2005/8/layout/hierarchy4"/>
    <dgm:cxn modelId="{369BB0D8-1C8D-4C46-B265-06D9695E4C34}" type="presParOf" srcId="{FEE65785-5393-4452-B095-1791DD992E02}" destId="{E73B63A8-F302-487C-A1BE-B16B3CC8C7CC}" srcOrd="2" destOrd="0" presId="urn:microsoft.com/office/officeart/2005/8/layout/hierarchy4"/>
    <dgm:cxn modelId="{C8611B6E-9A20-47C2-91DB-50F2ABA4BB6F}" type="presParOf" srcId="{E73B63A8-F302-487C-A1BE-B16B3CC8C7CC}" destId="{75C9F8DE-F3AB-489B-B938-859B745DD960}" srcOrd="0" destOrd="0" presId="urn:microsoft.com/office/officeart/2005/8/layout/hierarchy4"/>
    <dgm:cxn modelId="{15B91BBD-2775-4DC2-9E38-740697AB1354}" type="presParOf" srcId="{75C9F8DE-F3AB-489B-B938-859B745DD960}" destId="{4657087A-A150-4450-B8D0-7021A1F48509}" srcOrd="0" destOrd="0" presId="urn:microsoft.com/office/officeart/2005/8/layout/hierarchy4"/>
    <dgm:cxn modelId="{C79F2C9E-DA0F-4B6D-8AC9-0D5A23CA6E33}" type="presParOf" srcId="{75C9F8DE-F3AB-489B-B938-859B745DD960}" destId="{8E66CB58-420F-4C90-AE70-DA4008E120E4}" srcOrd="1" destOrd="0" presId="urn:microsoft.com/office/officeart/2005/8/layout/hierarchy4"/>
    <dgm:cxn modelId="{AA261F4E-61E3-4C2F-BDAF-2A3863787105}" type="presParOf" srcId="{374723A0-C6DF-4E8C-A37D-2020168D1583}" destId="{76C2108C-76C8-4A44-8870-10FAAC07EBE1}" srcOrd="1" destOrd="0" presId="urn:microsoft.com/office/officeart/2005/8/layout/hierarchy4"/>
    <dgm:cxn modelId="{29230337-82E8-40DC-9044-6E8069064C59}" type="presParOf" srcId="{374723A0-C6DF-4E8C-A37D-2020168D1583}" destId="{E3E8C766-84E9-4D87-8EF4-7989CDDC36CA}" srcOrd="2" destOrd="0" presId="urn:microsoft.com/office/officeart/2005/8/layout/hierarchy4"/>
    <dgm:cxn modelId="{DE505BE8-33F1-4920-A9DB-2DE55BDAF35A}" type="presParOf" srcId="{E3E8C766-84E9-4D87-8EF4-7989CDDC36CA}" destId="{959C7EF5-211F-4BAD-A3A9-A5B35FE75E96}" srcOrd="0" destOrd="0" presId="urn:microsoft.com/office/officeart/2005/8/layout/hierarchy4"/>
    <dgm:cxn modelId="{EFC1E94F-E150-4B7C-B250-A0EFAA702F1F}" type="presParOf" srcId="{E3E8C766-84E9-4D87-8EF4-7989CDDC36CA}" destId="{079D8FE1-AE88-4A69-89E3-0485B1D5BBC6}" srcOrd="1" destOrd="0" presId="urn:microsoft.com/office/officeart/2005/8/layout/hierarchy4"/>
    <dgm:cxn modelId="{ADE51C51-BA7B-4AED-828E-12959DE4E08E}" type="presParOf" srcId="{E3E8C766-84E9-4D87-8EF4-7989CDDC36CA}" destId="{622997E9-7000-47CF-8035-175295CF0D60}" srcOrd="2" destOrd="0" presId="urn:microsoft.com/office/officeart/2005/8/layout/hierarchy4"/>
    <dgm:cxn modelId="{6D6CBAD9-7A20-4E16-A6AA-E79A8085E475}" type="presParOf" srcId="{622997E9-7000-47CF-8035-175295CF0D60}" destId="{550D36A6-078C-4880-8655-0D46A22403B1}" srcOrd="0" destOrd="0" presId="urn:microsoft.com/office/officeart/2005/8/layout/hierarchy4"/>
    <dgm:cxn modelId="{2B199208-F8B8-42F8-B186-C3D6C47CD183}" type="presParOf" srcId="{550D36A6-078C-4880-8655-0D46A22403B1}" destId="{E7FDE697-DABF-44F9-97DE-4266C293A901}" srcOrd="0" destOrd="0" presId="urn:microsoft.com/office/officeart/2005/8/layout/hierarchy4"/>
    <dgm:cxn modelId="{F9E2E8D8-DB17-4ACC-A493-BFF89BD7A580}" type="presParOf" srcId="{550D36A6-078C-4880-8655-0D46A22403B1}" destId="{0C5657F8-A6FA-4783-9E8E-1F81C2A09E06}" srcOrd="1" destOrd="0" presId="urn:microsoft.com/office/officeart/2005/8/layout/hierarchy4"/>
    <dgm:cxn modelId="{2E49D299-1B2C-4FDF-8AFC-82698A09099F}" type="presParOf" srcId="{374723A0-C6DF-4E8C-A37D-2020168D1583}" destId="{BA0221D3-C961-44D4-BFD3-DAF3BC6E78B0}" srcOrd="3" destOrd="0" presId="urn:microsoft.com/office/officeart/2005/8/layout/hierarchy4"/>
    <dgm:cxn modelId="{AED20993-FFF4-492B-AC7E-52FD4CCEF292}" type="presParOf" srcId="{374723A0-C6DF-4E8C-A37D-2020168D1583}" destId="{C8FD1255-82C9-43E9-9B61-56D8BCA40837}" srcOrd="4" destOrd="0" presId="urn:microsoft.com/office/officeart/2005/8/layout/hierarchy4"/>
    <dgm:cxn modelId="{A3EC96C3-0D17-4E73-9A5E-BF7B0B8F59A2}" type="presParOf" srcId="{C8FD1255-82C9-43E9-9B61-56D8BCA40837}" destId="{5F373CF7-E8F2-42A6-A7AD-A0E0C906FA9F}" srcOrd="0" destOrd="0" presId="urn:microsoft.com/office/officeart/2005/8/layout/hierarchy4"/>
    <dgm:cxn modelId="{8826B8E6-89C6-4B45-AE80-A60348F3B9C1}" type="presParOf" srcId="{C8FD1255-82C9-43E9-9B61-56D8BCA40837}" destId="{96ED90AB-6E66-4F2A-80A7-F51B6DB5D18B}" srcOrd="1" destOrd="0" presId="urn:microsoft.com/office/officeart/2005/8/layout/hierarchy4"/>
    <dgm:cxn modelId="{CDA594D5-99A6-4F1F-B286-6DFF5806EBDD}" type="presParOf" srcId="{C8FD1255-82C9-43E9-9B61-56D8BCA40837}" destId="{0556948A-D26A-4186-8019-2F4315F65A54}" srcOrd="2" destOrd="0" presId="urn:microsoft.com/office/officeart/2005/8/layout/hierarchy4"/>
    <dgm:cxn modelId="{6EB904EB-BB05-4046-B70A-C9B3B577C547}" type="presParOf" srcId="{0556948A-D26A-4186-8019-2F4315F65A54}" destId="{A2A2C7C3-321E-4991-A88E-0C27F8AC1C26}" srcOrd="0" destOrd="0" presId="urn:microsoft.com/office/officeart/2005/8/layout/hierarchy4"/>
    <dgm:cxn modelId="{572D35D3-1CF9-4E99-9B41-19F6F896923F}" type="presParOf" srcId="{A2A2C7C3-321E-4991-A88E-0C27F8AC1C26}" destId="{A3F1BD1F-83D3-4169-A3D4-19D9E367F04F}" srcOrd="0" destOrd="0" presId="urn:microsoft.com/office/officeart/2005/8/layout/hierarchy4"/>
    <dgm:cxn modelId="{A618E5A6-3491-4BDC-A2BF-22EFCA5D8FEB}" type="presParOf" srcId="{A2A2C7C3-321E-4991-A88E-0C27F8AC1C26}" destId="{BE7666FF-F942-4792-9CF6-6A05154F2CD7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F1C76-0CFD-4357-8F51-FF54E1023A47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40D2FFA-3798-42E8-9A2D-BA9F6E496F2A}">
      <dgm:prSet phldrT="[Texto]" custT="1"/>
      <dgm:spPr/>
      <dgm:t>
        <a:bodyPr/>
        <a:lstStyle/>
        <a:p>
          <a:r>
            <a:rPr lang="pt-BR" sz="4800" b="1" dirty="0">
              <a:solidFill>
                <a:schemeClr val="tx1"/>
              </a:solidFill>
            </a:rPr>
            <a:t>todo jogo</a:t>
          </a:r>
        </a:p>
      </dgm:t>
    </dgm:pt>
    <dgm:pt modelId="{75982264-0853-4C00-8CAE-02142B4A9EE8}" type="parTrans" cxnId="{1A4D3F49-A45C-4778-BEB3-CA9EA2208A9D}">
      <dgm:prSet/>
      <dgm:spPr/>
      <dgm:t>
        <a:bodyPr/>
        <a:lstStyle/>
        <a:p>
          <a:endParaRPr lang="pt-BR"/>
        </a:p>
      </dgm:t>
    </dgm:pt>
    <dgm:pt modelId="{17CFD8ED-C9D6-4FC4-9ED6-941DC184C7C1}" type="sibTrans" cxnId="{1A4D3F49-A45C-4778-BEB3-CA9EA2208A9D}">
      <dgm:prSet/>
      <dgm:spPr/>
      <dgm:t>
        <a:bodyPr/>
        <a:lstStyle/>
        <a:p>
          <a:endParaRPr lang="pt-BR"/>
        </a:p>
      </dgm:t>
    </dgm:pt>
    <dgm:pt modelId="{8CA8011D-F86F-4A34-BD74-0CA07AAE636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é reflexo psicológico – tem a capacidade de fascinar e excitar intensamente</a:t>
          </a:r>
        </a:p>
      </dgm:t>
    </dgm:pt>
    <dgm:pt modelId="{51116311-D953-4B19-B89A-152FCF591713}" type="parTrans" cxnId="{7B5E01C9-0A10-4753-89B7-021BE33E18C2}">
      <dgm:prSet/>
      <dgm:spPr/>
      <dgm:t>
        <a:bodyPr/>
        <a:lstStyle/>
        <a:p>
          <a:endParaRPr lang="pt-BR"/>
        </a:p>
      </dgm:t>
    </dgm:pt>
    <dgm:pt modelId="{91248E0A-0A8E-4DEC-8332-7C712E8CEFFF}" type="sibTrans" cxnId="{7B5E01C9-0A10-4753-89B7-021BE33E18C2}">
      <dgm:prSet/>
      <dgm:spPr/>
      <dgm:t>
        <a:bodyPr/>
        <a:lstStyle/>
        <a:p>
          <a:endParaRPr lang="pt-BR"/>
        </a:p>
      </dgm:t>
    </dgm:pt>
    <dgm:pt modelId="{B82A5CFD-C83D-4B4F-927B-8580CDB4157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é alegria e divertimento</a:t>
          </a:r>
        </a:p>
      </dgm:t>
    </dgm:pt>
    <dgm:pt modelId="{0A5F23F4-D204-44C6-B73A-ACB0B50491BD}" type="parTrans" cxnId="{9D1B4404-72DB-42F5-BEC0-F07E8CC6C617}">
      <dgm:prSet/>
      <dgm:spPr/>
      <dgm:t>
        <a:bodyPr/>
        <a:lstStyle/>
        <a:p>
          <a:endParaRPr lang="pt-BR"/>
        </a:p>
      </dgm:t>
    </dgm:pt>
    <dgm:pt modelId="{D1045C3B-3DD5-4C07-9F6F-B71E081316A5}" type="sibTrans" cxnId="{9D1B4404-72DB-42F5-BEC0-F07E8CC6C617}">
      <dgm:prSet/>
      <dgm:spPr/>
      <dgm:t>
        <a:bodyPr/>
        <a:lstStyle/>
        <a:p>
          <a:endParaRPr lang="pt-BR"/>
        </a:p>
      </dgm:t>
    </dgm:pt>
    <dgm:pt modelId="{34917504-C1F0-4AAA-8974-D756F8E8E80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não é vida “corrente” nem vida “real” – fuga da vida “real” para uma esfera temporária</a:t>
          </a:r>
        </a:p>
      </dgm:t>
    </dgm:pt>
    <dgm:pt modelId="{BB41931B-8EE8-4578-84BC-C060CEDFF828}" type="parTrans" cxnId="{C7139623-14ED-4D31-8B83-1DEC73AEA019}">
      <dgm:prSet/>
      <dgm:spPr/>
      <dgm:t>
        <a:bodyPr/>
        <a:lstStyle/>
        <a:p>
          <a:endParaRPr lang="pt-BR"/>
        </a:p>
      </dgm:t>
    </dgm:pt>
    <dgm:pt modelId="{527EE424-4377-4AE3-9A40-6C5CC2B8789D}" type="sibTrans" cxnId="{C7139623-14ED-4D31-8B83-1DEC73AEA019}">
      <dgm:prSet/>
      <dgm:spPr/>
      <dgm:t>
        <a:bodyPr/>
        <a:lstStyle/>
        <a:p>
          <a:endParaRPr lang="pt-BR"/>
        </a:p>
      </dgm:t>
    </dgm:pt>
    <dgm:pt modelId="{935F8CBC-A6B1-480D-9214-F96421C0E51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b="1">
              <a:solidFill>
                <a:schemeClr val="tx1"/>
              </a:solidFill>
            </a:rPr>
            <a:t>tem por características o fato de ser livre, de ser ele próprio liberdade</a:t>
          </a:r>
          <a:endParaRPr lang="pt-BR" b="1" dirty="0">
            <a:solidFill>
              <a:schemeClr val="tx1"/>
            </a:solidFill>
          </a:endParaRPr>
        </a:p>
      </dgm:t>
    </dgm:pt>
    <dgm:pt modelId="{F99AC2CE-0E4D-4980-B05E-6AEE33A21A31}" type="parTrans" cxnId="{7FAEFE9A-1F16-4262-9EAF-006915924878}">
      <dgm:prSet/>
      <dgm:spPr/>
      <dgm:t>
        <a:bodyPr/>
        <a:lstStyle/>
        <a:p>
          <a:endParaRPr lang="pt-BR"/>
        </a:p>
      </dgm:t>
    </dgm:pt>
    <dgm:pt modelId="{CC03429C-2175-4A94-B335-7750F0A733C7}" type="sibTrans" cxnId="{7FAEFE9A-1F16-4262-9EAF-006915924878}">
      <dgm:prSet/>
      <dgm:spPr/>
      <dgm:t>
        <a:bodyPr/>
        <a:lstStyle/>
        <a:p>
          <a:endParaRPr lang="pt-BR"/>
        </a:p>
      </dgm:t>
    </dgm:pt>
    <dgm:pt modelId="{D38B37BC-182F-4CC2-B111-F15BC39C7E5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b="1">
              <a:solidFill>
                <a:schemeClr val="tx1"/>
              </a:solidFill>
            </a:rPr>
            <a:t>diferencia-se da vida “comum” pelo lugar e pela duração que ocupa</a:t>
          </a:r>
        </a:p>
      </dgm:t>
    </dgm:pt>
    <dgm:pt modelId="{CA5F9830-F06C-41F3-9D82-B6B33E3E01A2}" type="parTrans" cxnId="{9E887B1B-DD47-49C4-8B31-89215F3C6A91}">
      <dgm:prSet/>
      <dgm:spPr/>
      <dgm:t>
        <a:bodyPr/>
        <a:lstStyle/>
        <a:p>
          <a:endParaRPr lang="pt-BR"/>
        </a:p>
      </dgm:t>
    </dgm:pt>
    <dgm:pt modelId="{2E2F45D7-87B4-499D-A137-4CD60B932FB7}" type="sibTrans" cxnId="{9E887B1B-DD47-49C4-8B31-89215F3C6A91}">
      <dgm:prSet/>
      <dgm:spPr/>
      <dgm:t>
        <a:bodyPr/>
        <a:lstStyle/>
        <a:p>
          <a:endParaRPr lang="pt-BR"/>
        </a:p>
      </dgm:t>
    </dgm:pt>
    <dgm:pt modelId="{6680ADCB-8150-4F8E-A396-BA2150294B66}" type="pres">
      <dgm:prSet presAssocID="{F9DF1C76-0CFD-4357-8F51-FF54E1023A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6C6E9F-D878-4B83-A2EA-3CDCBE3BE34C}" type="pres">
      <dgm:prSet presAssocID="{C40D2FFA-3798-42E8-9A2D-BA9F6E496F2A}" presName="root1" presStyleCnt="0"/>
      <dgm:spPr/>
    </dgm:pt>
    <dgm:pt modelId="{EA8A1F87-A0D9-46F6-A635-4BCBFF16674A}" type="pres">
      <dgm:prSet presAssocID="{C40D2FFA-3798-42E8-9A2D-BA9F6E496F2A}" presName="LevelOneTextNode" presStyleLbl="node0" presStyleIdx="0" presStyleCnt="1">
        <dgm:presLayoutVars>
          <dgm:chPref val="3"/>
        </dgm:presLayoutVars>
      </dgm:prSet>
      <dgm:spPr/>
    </dgm:pt>
    <dgm:pt modelId="{30B540E0-184F-45E6-B0A7-8213056D1731}" type="pres">
      <dgm:prSet presAssocID="{C40D2FFA-3798-42E8-9A2D-BA9F6E496F2A}" presName="level2hierChild" presStyleCnt="0"/>
      <dgm:spPr/>
    </dgm:pt>
    <dgm:pt modelId="{3F900566-FB5F-4B74-8E00-B5A9851C1EEA}" type="pres">
      <dgm:prSet presAssocID="{51116311-D953-4B19-B89A-152FCF591713}" presName="conn2-1" presStyleLbl="parChTrans1D2" presStyleIdx="0" presStyleCnt="3"/>
      <dgm:spPr/>
    </dgm:pt>
    <dgm:pt modelId="{4215F875-0699-447D-BE49-B0F353422332}" type="pres">
      <dgm:prSet presAssocID="{51116311-D953-4B19-B89A-152FCF591713}" presName="connTx" presStyleLbl="parChTrans1D2" presStyleIdx="0" presStyleCnt="3"/>
      <dgm:spPr/>
    </dgm:pt>
    <dgm:pt modelId="{72660FD2-3DC5-4460-AFD4-9263A40FBCB7}" type="pres">
      <dgm:prSet presAssocID="{8CA8011D-F86F-4A34-BD74-0CA07AAE6363}" presName="root2" presStyleCnt="0"/>
      <dgm:spPr/>
    </dgm:pt>
    <dgm:pt modelId="{322D919E-258D-4AEB-A846-098428210E05}" type="pres">
      <dgm:prSet presAssocID="{8CA8011D-F86F-4A34-BD74-0CA07AAE6363}" presName="LevelTwoTextNode" presStyleLbl="node2" presStyleIdx="0" presStyleCnt="3">
        <dgm:presLayoutVars>
          <dgm:chPref val="3"/>
        </dgm:presLayoutVars>
      </dgm:prSet>
      <dgm:spPr/>
    </dgm:pt>
    <dgm:pt modelId="{C91D06C7-55E0-49E0-AD61-9FF2919EC86B}" type="pres">
      <dgm:prSet presAssocID="{8CA8011D-F86F-4A34-BD74-0CA07AAE6363}" presName="level3hierChild" presStyleCnt="0"/>
      <dgm:spPr/>
    </dgm:pt>
    <dgm:pt modelId="{825F3E70-3353-4A0C-BB53-4FD7E4947945}" type="pres">
      <dgm:prSet presAssocID="{0A5F23F4-D204-44C6-B73A-ACB0B50491BD}" presName="conn2-1" presStyleLbl="parChTrans1D2" presStyleIdx="1" presStyleCnt="3"/>
      <dgm:spPr/>
    </dgm:pt>
    <dgm:pt modelId="{34EC89A4-5F07-4397-85D3-65B70C3CEF7B}" type="pres">
      <dgm:prSet presAssocID="{0A5F23F4-D204-44C6-B73A-ACB0B50491BD}" presName="connTx" presStyleLbl="parChTrans1D2" presStyleIdx="1" presStyleCnt="3"/>
      <dgm:spPr/>
    </dgm:pt>
    <dgm:pt modelId="{B92A5CA7-6D58-46A1-BEE9-6CADCC6AE886}" type="pres">
      <dgm:prSet presAssocID="{B82A5CFD-C83D-4B4F-927B-8580CDB41574}" presName="root2" presStyleCnt="0"/>
      <dgm:spPr/>
    </dgm:pt>
    <dgm:pt modelId="{09ED0999-FF94-436F-8A62-5C218C6B6C49}" type="pres">
      <dgm:prSet presAssocID="{B82A5CFD-C83D-4B4F-927B-8580CDB41574}" presName="LevelTwoTextNode" presStyleLbl="node2" presStyleIdx="1" presStyleCnt="3" custLinFactNeighborY="-864">
        <dgm:presLayoutVars>
          <dgm:chPref val="3"/>
        </dgm:presLayoutVars>
      </dgm:prSet>
      <dgm:spPr/>
    </dgm:pt>
    <dgm:pt modelId="{46F55DA6-1CE4-45BB-BFB7-628EE7168932}" type="pres">
      <dgm:prSet presAssocID="{B82A5CFD-C83D-4B4F-927B-8580CDB41574}" presName="level3hierChild" presStyleCnt="0"/>
      <dgm:spPr/>
    </dgm:pt>
    <dgm:pt modelId="{34F5A64C-7FA3-42AB-BA6A-C6CF41C2570E}" type="pres">
      <dgm:prSet presAssocID="{F99AC2CE-0E4D-4980-B05E-6AEE33A21A31}" presName="conn2-1" presStyleLbl="parChTrans1D3" presStyleIdx="0" presStyleCnt="2"/>
      <dgm:spPr/>
    </dgm:pt>
    <dgm:pt modelId="{CFAED492-5F0C-438C-B088-F8F6ABE62EC9}" type="pres">
      <dgm:prSet presAssocID="{F99AC2CE-0E4D-4980-B05E-6AEE33A21A31}" presName="connTx" presStyleLbl="parChTrans1D3" presStyleIdx="0" presStyleCnt="2"/>
      <dgm:spPr/>
    </dgm:pt>
    <dgm:pt modelId="{3DDDF57B-12A2-4617-B57B-32258AD01D1F}" type="pres">
      <dgm:prSet presAssocID="{935F8CBC-A6B1-480D-9214-F96421C0E512}" presName="root2" presStyleCnt="0"/>
      <dgm:spPr/>
    </dgm:pt>
    <dgm:pt modelId="{38E5C916-2AAD-4CC5-B6FA-F26E26DC71BE}" type="pres">
      <dgm:prSet presAssocID="{935F8CBC-A6B1-480D-9214-F96421C0E512}" presName="LevelTwoTextNode" presStyleLbl="node3" presStyleIdx="0" presStyleCnt="2">
        <dgm:presLayoutVars>
          <dgm:chPref val="3"/>
        </dgm:presLayoutVars>
      </dgm:prSet>
      <dgm:spPr/>
    </dgm:pt>
    <dgm:pt modelId="{D5CB4A71-FD2F-45C2-87ED-03887396B7CA}" type="pres">
      <dgm:prSet presAssocID="{935F8CBC-A6B1-480D-9214-F96421C0E512}" presName="level3hierChild" presStyleCnt="0"/>
      <dgm:spPr/>
    </dgm:pt>
    <dgm:pt modelId="{EEF6AB0C-A41A-48AF-84DD-F8B6DB20D7A8}" type="pres">
      <dgm:prSet presAssocID="{BB41931B-8EE8-4578-84BC-C060CEDFF828}" presName="conn2-1" presStyleLbl="parChTrans1D2" presStyleIdx="2" presStyleCnt="3"/>
      <dgm:spPr/>
    </dgm:pt>
    <dgm:pt modelId="{B2ED3DCE-66FC-4F3C-B70A-94BF505A44BD}" type="pres">
      <dgm:prSet presAssocID="{BB41931B-8EE8-4578-84BC-C060CEDFF828}" presName="connTx" presStyleLbl="parChTrans1D2" presStyleIdx="2" presStyleCnt="3"/>
      <dgm:spPr/>
    </dgm:pt>
    <dgm:pt modelId="{F4DF0F8F-A151-4263-99A8-925DB1414F48}" type="pres">
      <dgm:prSet presAssocID="{34917504-C1F0-4AAA-8974-D756F8E8E80F}" presName="root2" presStyleCnt="0"/>
      <dgm:spPr/>
    </dgm:pt>
    <dgm:pt modelId="{FB1551C7-BF2A-456C-8855-0F35CB68FD7F}" type="pres">
      <dgm:prSet presAssocID="{34917504-C1F0-4AAA-8974-D756F8E8E80F}" presName="LevelTwoTextNode" presStyleLbl="node2" presStyleIdx="2" presStyleCnt="3">
        <dgm:presLayoutVars>
          <dgm:chPref val="3"/>
        </dgm:presLayoutVars>
      </dgm:prSet>
      <dgm:spPr/>
    </dgm:pt>
    <dgm:pt modelId="{8FB281BF-BC44-4394-B568-674BEFA8AF5A}" type="pres">
      <dgm:prSet presAssocID="{34917504-C1F0-4AAA-8974-D756F8E8E80F}" presName="level3hierChild" presStyleCnt="0"/>
      <dgm:spPr/>
    </dgm:pt>
    <dgm:pt modelId="{35BF9128-3B8D-4EC7-BA03-F35CCA835B48}" type="pres">
      <dgm:prSet presAssocID="{CA5F9830-F06C-41F3-9D82-B6B33E3E01A2}" presName="conn2-1" presStyleLbl="parChTrans1D3" presStyleIdx="1" presStyleCnt="2"/>
      <dgm:spPr/>
    </dgm:pt>
    <dgm:pt modelId="{F85B0A15-0A0D-44DD-93C3-B6F32ED9C56A}" type="pres">
      <dgm:prSet presAssocID="{CA5F9830-F06C-41F3-9D82-B6B33E3E01A2}" presName="connTx" presStyleLbl="parChTrans1D3" presStyleIdx="1" presStyleCnt="2"/>
      <dgm:spPr/>
    </dgm:pt>
    <dgm:pt modelId="{12D51D4C-73EA-4A9A-A32A-E594640EBAA5}" type="pres">
      <dgm:prSet presAssocID="{D38B37BC-182F-4CC2-B111-F15BC39C7E53}" presName="root2" presStyleCnt="0"/>
      <dgm:spPr/>
    </dgm:pt>
    <dgm:pt modelId="{B064F846-1DC5-4393-BA12-972AB1FE2940}" type="pres">
      <dgm:prSet presAssocID="{D38B37BC-182F-4CC2-B111-F15BC39C7E53}" presName="LevelTwoTextNode" presStyleLbl="node3" presStyleIdx="1" presStyleCnt="2">
        <dgm:presLayoutVars>
          <dgm:chPref val="3"/>
        </dgm:presLayoutVars>
      </dgm:prSet>
      <dgm:spPr/>
    </dgm:pt>
    <dgm:pt modelId="{31412A03-AE6D-46BA-B6AA-A99BD6F85138}" type="pres">
      <dgm:prSet presAssocID="{D38B37BC-182F-4CC2-B111-F15BC39C7E53}" presName="level3hierChild" presStyleCnt="0"/>
      <dgm:spPr/>
    </dgm:pt>
  </dgm:ptLst>
  <dgm:cxnLst>
    <dgm:cxn modelId="{9D1B4404-72DB-42F5-BEC0-F07E8CC6C617}" srcId="{C40D2FFA-3798-42E8-9A2D-BA9F6E496F2A}" destId="{B82A5CFD-C83D-4B4F-927B-8580CDB41574}" srcOrd="1" destOrd="0" parTransId="{0A5F23F4-D204-44C6-B73A-ACB0B50491BD}" sibTransId="{D1045C3B-3DD5-4C07-9F6F-B71E081316A5}"/>
    <dgm:cxn modelId="{AC9ECA04-9144-4E52-A5A0-CA1C12C6FF57}" type="presOf" srcId="{CA5F9830-F06C-41F3-9D82-B6B33E3E01A2}" destId="{35BF9128-3B8D-4EC7-BA03-F35CCA835B48}" srcOrd="0" destOrd="0" presId="urn:microsoft.com/office/officeart/2005/8/layout/hierarchy2"/>
    <dgm:cxn modelId="{5024FB07-5C21-4034-BCE2-0669FA8D7023}" type="presOf" srcId="{BB41931B-8EE8-4578-84BC-C060CEDFF828}" destId="{EEF6AB0C-A41A-48AF-84DD-F8B6DB20D7A8}" srcOrd="0" destOrd="0" presId="urn:microsoft.com/office/officeart/2005/8/layout/hierarchy2"/>
    <dgm:cxn modelId="{EB7A7013-02E2-407E-8304-A4E8F71F4216}" type="presOf" srcId="{D38B37BC-182F-4CC2-B111-F15BC39C7E53}" destId="{B064F846-1DC5-4393-BA12-972AB1FE2940}" srcOrd="0" destOrd="0" presId="urn:microsoft.com/office/officeart/2005/8/layout/hierarchy2"/>
    <dgm:cxn modelId="{9E887B1B-DD47-49C4-8B31-89215F3C6A91}" srcId="{34917504-C1F0-4AAA-8974-D756F8E8E80F}" destId="{D38B37BC-182F-4CC2-B111-F15BC39C7E53}" srcOrd="0" destOrd="0" parTransId="{CA5F9830-F06C-41F3-9D82-B6B33E3E01A2}" sibTransId="{2E2F45D7-87B4-499D-A137-4CD60B932FB7}"/>
    <dgm:cxn modelId="{C7139623-14ED-4D31-8B83-1DEC73AEA019}" srcId="{C40D2FFA-3798-42E8-9A2D-BA9F6E496F2A}" destId="{34917504-C1F0-4AAA-8974-D756F8E8E80F}" srcOrd="2" destOrd="0" parTransId="{BB41931B-8EE8-4578-84BC-C060CEDFF828}" sibTransId="{527EE424-4377-4AE3-9A40-6C5CC2B8789D}"/>
    <dgm:cxn modelId="{7E40B324-6224-4EF6-9EC8-804ED8AF2339}" type="presOf" srcId="{51116311-D953-4B19-B89A-152FCF591713}" destId="{3F900566-FB5F-4B74-8E00-B5A9851C1EEA}" srcOrd="0" destOrd="0" presId="urn:microsoft.com/office/officeart/2005/8/layout/hierarchy2"/>
    <dgm:cxn modelId="{00E61129-3527-4914-913F-8F6B5FD758C2}" type="presOf" srcId="{935F8CBC-A6B1-480D-9214-F96421C0E512}" destId="{38E5C916-2AAD-4CC5-B6FA-F26E26DC71BE}" srcOrd="0" destOrd="0" presId="urn:microsoft.com/office/officeart/2005/8/layout/hierarchy2"/>
    <dgm:cxn modelId="{1750DD2A-D092-4A61-974C-A6B5A3A08EEB}" type="presOf" srcId="{F99AC2CE-0E4D-4980-B05E-6AEE33A21A31}" destId="{34F5A64C-7FA3-42AB-BA6A-C6CF41C2570E}" srcOrd="0" destOrd="0" presId="urn:microsoft.com/office/officeart/2005/8/layout/hierarchy2"/>
    <dgm:cxn modelId="{A60BBC3A-AF37-4DD3-A3C7-070315B345FC}" type="presOf" srcId="{0A5F23F4-D204-44C6-B73A-ACB0B50491BD}" destId="{34EC89A4-5F07-4397-85D3-65B70C3CEF7B}" srcOrd="1" destOrd="0" presId="urn:microsoft.com/office/officeart/2005/8/layout/hierarchy2"/>
    <dgm:cxn modelId="{0C5B705C-B5CF-43B4-AD86-B530F4885C8E}" type="presOf" srcId="{CA5F9830-F06C-41F3-9D82-B6B33E3E01A2}" destId="{F85B0A15-0A0D-44DD-93C3-B6F32ED9C56A}" srcOrd="1" destOrd="0" presId="urn:microsoft.com/office/officeart/2005/8/layout/hierarchy2"/>
    <dgm:cxn modelId="{1A4D3F49-A45C-4778-BEB3-CA9EA2208A9D}" srcId="{F9DF1C76-0CFD-4357-8F51-FF54E1023A47}" destId="{C40D2FFA-3798-42E8-9A2D-BA9F6E496F2A}" srcOrd="0" destOrd="0" parTransId="{75982264-0853-4C00-8CAE-02142B4A9EE8}" sibTransId="{17CFD8ED-C9D6-4FC4-9ED6-941DC184C7C1}"/>
    <dgm:cxn modelId="{077A716C-AF0D-4073-B05E-971646036B85}" type="presOf" srcId="{8CA8011D-F86F-4A34-BD74-0CA07AAE6363}" destId="{322D919E-258D-4AEB-A846-098428210E05}" srcOrd="0" destOrd="0" presId="urn:microsoft.com/office/officeart/2005/8/layout/hierarchy2"/>
    <dgm:cxn modelId="{73F36C82-163E-41B1-9FFD-88016EBF2BB6}" type="presOf" srcId="{B82A5CFD-C83D-4B4F-927B-8580CDB41574}" destId="{09ED0999-FF94-436F-8A62-5C218C6B6C49}" srcOrd="0" destOrd="0" presId="urn:microsoft.com/office/officeart/2005/8/layout/hierarchy2"/>
    <dgm:cxn modelId="{1E11A78C-CAF7-44DB-A832-76140B76FA1E}" type="presOf" srcId="{51116311-D953-4B19-B89A-152FCF591713}" destId="{4215F875-0699-447D-BE49-B0F353422332}" srcOrd="1" destOrd="0" presId="urn:microsoft.com/office/officeart/2005/8/layout/hierarchy2"/>
    <dgm:cxn modelId="{7FAEFE9A-1F16-4262-9EAF-006915924878}" srcId="{B82A5CFD-C83D-4B4F-927B-8580CDB41574}" destId="{935F8CBC-A6B1-480D-9214-F96421C0E512}" srcOrd="0" destOrd="0" parTransId="{F99AC2CE-0E4D-4980-B05E-6AEE33A21A31}" sibTransId="{CC03429C-2175-4A94-B335-7750F0A733C7}"/>
    <dgm:cxn modelId="{81DA2BA0-ABE8-4266-97C1-5429F2309DB0}" type="presOf" srcId="{C40D2FFA-3798-42E8-9A2D-BA9F6E496F2A}" destId="{EA8A1F87-A0D9-46F6-A635-4BCBFF16674A}" srcOrd="0" destOrd="0" presId="urn:microsoft.com/office/officeart/2005/8/layout/hierarchy2"/>
    <dgm:cxn modelId="{707750A5-A415-4B8E-876A-AEB87C04B3D2}" type="presOf" srcId="{BB41931B-8EE8-4578-84BC-C060CEDFF828}" destId="{B2ED3DCE-66FC-4F3C-B70A-94BF505A44BD}" srcOrd="1" destOrd="0" presId="urn:microsoft.com/office/officeart/2005/8/layout/hierarchy2"/>
    <dgm:cxn modelId="{C2FD77C3-8E5B-43EE-93E9-F4080EBBA411}" type="presOf" srcId="{F9DF1C76-0CFD-4357-8F51-FF54E1023A47}" destId="{6680ADCB-8150-4F8E-A396-BA2150294B66}" srcOrd="0" destOrd="0" presId="urn:microsoft.com/office/officeart/2005/8/layout/hierarchy2"/>
    <dgm:cxn modelId="{3ABF05C7-4981-4E9B-B30E-B7E797463AAC}" type="presOf" srcId="{34917504-C1F0-4AAA-8974-D756F8E8E80F}" destId="{FB1551C7-BF2A-456C-8855-0F35CB68FD7F}" srcOrd="0" destOrd="0" presId="urn:microsoft.com/office/officeart/2005/8/layout/hierarchy2"/>
    <dgm:cxn modelId="{7B5E01C9-0A10-4753-89B7-021BE33E18C2}" srcId="{C40D2FFA-3798-42E8-9A2D-BA9F6E496F2A}" destId="{8CA8011D-F86F-4A34-BD74-0CA07AAE6363}" srcOrd="0" destOrd="0" parTransId="{51116311-D953-4B19-B89A-152FCF591713}" sibTransId="{91248E0A-0A8E-4DEC-8332-7C712E8CEFFF}"/>
    <dgm:cxn modelId="{9950C7F1-F57C-4D85-8FA5-E9A88C695510}" type="presOf" srcId="{F99AC2CE-0E4D-4980-B05E-6AEE33A21A31}" destId="{CFAED492-5F0C-438C-B088-F8F6ABE62EC9}" srcOrd="1" destOrd="0" presId="urn:microsoft.com/office/officeart/2005/8/layout/hierarchy2"/>
    <dgm:cxn modelId="{05C805F8-3AB3-4ACF-9373-9A5E2335D745}" type="presOf" srcId="{0A5F23F4-D204-44C6-B73A-ACB0B50491BD}" destId="{825F3E70-3353-4A0C-BB53-4FD7E4947945}" srcOrd="0" destOrd="0" presId="urn:microsoft.com/office/officeart/2005/8/layout/hierarchy2"/>
    <dgm:cxn modelId="{A714036C-9070-490F-BFFF-D40B9B6B5177}" type="presParOf" srcId="{6680ADCB-8150-4F8E-A396-BA2150294B66}" destId="{EA6C6E9F-D878-4B83-A2EA-3CDCBE3BE34C}" srcOrd="0" destOrd="0" presId="urn:microsoft.com/office/officeart/2005/8/layout/hierarchy2"/>
    <dgm:cxn modelId="{7A540335-A462-47B2-B079-5707DA8754FB}" type="presParOf" srcId="{EA6C6E9F-D878-4B83-A2EA-3CDCBE3BE34C}" destId="{EA8A1F87-A0D9-46F6-A635-4BCBFF16674A}" srcOrd="0" destOrd="0" presId="urn:microsoft.com/office/officeart/2005/8/layout/hierarchy2"/>
    <dgm:cxn modelId="{861C23F3-C8A7-44FC-8FAB-2327E78E4138}" type="presParOf" srcId="{EA6C6E9F-D878-4B83-A2EA-3CDCBE3BE34C}" destId="{30B540E0-184F-45E6-B0A7-8213056D1731}" srcOrd="1" destOrd="0" presId="urn:microsoft.com/office/officeart/2005/8/layout/hierarchy2"/>
    <dgm:cxn modelId="{021221F2-7B07-4C67-A174-D3E6C48B8E7D}" type="presParOf" srcId="{30B540E0-184F-45E6-B0A7-8213056D1731}" destId="{3F900566-FB5F-4B74-8E00-B5A9851C1EEA}" srcOrd="0" destOrd="0" presId="urn:microsoft.com/office/officeart/2005/8/layout/hierarchy2"/>
    <dgm:cxn modelId="{C6D33609-CF65-445D-848C-10811BE5A131}" type="presParOf" srcId="{3F900566-FB5F-4B74-8E00-B5A9851C1EEA}" destId="{4215F875-0699-447D-BE49-B0F353422332}" srcOrd="0" destOrd="0" presId="urn:microsoft.com/office/officeart/2005/8/layout/hierarchy2"/>
    <dgm:cxn modelId="{4C7EE520-A2BB-462B-8D06-322BFEE50D8B}" type="presParOf" srcId="{30B540E0-184F-45E6-B0A7-8213056D1731}" destId="{72660FD2-3DC5-4460-AFD4-9263A40FBCB7}" srcOrd="1" destOrd="0" presId="urn:microsoft.com/office/officeart/2005/8/layout/hierarchy2"/>
    <dgm:cxn modelId="{797957E6-E4B8-43E1-A65A-E223C24874F0}" type="presParOf" srcId="{72660FD2-3DC5-4460-AFD4-9263A40FBCB7}" destId="{322D919E-258D-4AEB-A846-098428210E05}" srcOrd="0" destOrd="0" presId="urn:microsoft.com/office/officeart/2005/8/layout/hierarchy2"/>
    <dgm:cxn modelId="{E7A6BCA5-EDA7-4B0B-BBB8-C59CD2D928F6}" type="presParOf" srcId="{72660FD2-3DC5-4460-AFD4-9263A40FBCB7}" destId="{C91D06C7-55E0-49E0-AD61-9FF2919EC86B}" srcOrd="1" destOrd="0" presId="urn:microsoft.com/office/officeart/2005/8/layout/hierarchy2"/>
    <dgm:cxn modelId="{13854151-93B0-4A50-A805-E3364265A50B}" type="presParOf" srcId="{30B540E0-184F-45E6-B0A7-8213056D1731}" destId="{825F3E70-3353-4A0C-BB53-4FD7E4947945}" srcOrd="2" destOrd="0" presId="urn:microsoft.com/office/officeart/2005/8/layout/hierarchy2"/>
    <dgm:cxn modelId="{17FDAC77-D796-4300-AF91-F8CB18B96925}" type="presParOf" srcId="{825F3E70-3353-4A0C-BB53-4FD7E4947945}" destId="{34EC89A4-5F07-4397-85D3-65B70C3CEF7B}" srcOrd="0" destOrd="0" presId="urn:microsoft.com/office/officeart/2005/8/layout/hierarchy2"/>
    <dgm:cxn modelId="{80F0581E-EFF2-422D-BD2A-B2589F054BBA}" type="presParOf" srcId="{30B540E0-184F-45E6-B0A7-8213056D1731}" destId="{B92A5CA7-6D58-46A1-BEE9-6CADCC6AE886}" srcOrd="3" destOrd="0" presId="urn:microsoft.com/office/officeart/2005/8/layout/hierarchy2"/>
    <dgm:cxn modelId="{031F2691-8736-45D4-A2DA-8573135BF9D5}" type="presParOf" srcId="{B92A5CA7-6D58-46A1-BEE9-6CADCC6AE886}" destId="{09ED0999-FF94-436F-8A62-5C218C6B6C49}" srcOrd="0" destOrd="0" presId="urn:microsoft.com/office/officeart/2005/8/layout/hierarchy2"/>
    <dgm:cxn modelId="{8D67EADB-26A0-4D01-9041-AD1D27AF0B6B}" type="presParOf" srcId="{B92A5CA7-6D58-46A1-BEE9-6CADCC6AE886}" destId="{46F55DA6-1CE4-45BB-BFB7-628EE7168932}" srcOrd="1" destOrd="0" presId="urn:microsoft.com/office/officeart/2005/8/layout/hierarchy2"/>
    <dgm:cxn modelId="{F0FE5F8E-AC30-4656-8875-6C0670FBE350}" type="presParOf" srcId="{46F55DA6-1CE4-45BB-BFB7-628EE7168932}" destId="{34F5A64C-7FA3-42AB-BA6A-C6CF41C2570E}" srcOrd="0" destOrd="0" presId="urn:microsoft.com/office/officeart/2005/8/layout/hierarchy2"/>
    <dgm:cxn modelId="{C48D0338-5493-4FA3-8CA2-E2C110522FFC}" type="presParOf" srcId="{34F5A64C-7FA3-42AB-BA6A-C6CF41C2570E}" destId="{CFAED492-5F0C-438C-B088-F8F6ABE62EC9}" srcOrd="0" destOrd="0" presId="urn:microsoft.com/office/officeart/2005/8/layout/hierarchy2"/>
    <dgm:cxn modelId="{950988AE-92EE-4B3E-B7A6-67EDD34872CD}" type="presParOf" srcId="{46F55DA6-1CE4-45BB-BFB7-628EE7168932}" destId="{3DDDF57B-12A2-4617-B57B-32258AD01D1F}" srcOrd="1" destOrd="0" presId="urn:microsoft.com/office/officeart/2005/8/layout/hierarchy2"/>
    <dgm:cxn modelId="{2DDE8F0A-8437-4787-8093-A3C26E4F4568}" type="presParOf" srcId="{3DDDF57B-12A2-4617-B57B-32258AD01D1F}" destId="{38E5C916-2AAD-4CC5-B6FA-F26E26DC71BE}" srcOrd="0" destOrd="0" presId="urn:microsoft.com/office/officeart/2005/8/layout/hierarchy2"/>
    <dgm:cxn modelId="{C22B74CE-5C2B-4D1B-9616-F5C9D618A886}" type="presParOf" srcId="{3DDDF57B-12A2-4617-B57B-32258AD01D1F}" destId="{D5CB4A71-FD2F-45C2-87ED-03887396B7CA}" srcOrd="1" destOrd="0" presId="urn:microsoft.com/office/officeart/2005/8/layout/hierarchy2"/>
    <dgm:cxn modelId="{8A3537D0-7EA5-4E6E-AB62-C65C04A4F814}" type="presParOf" srcId="{30B540E0-184F-45E6-B0A7-8213056D1731}" destId="{EEF6AB0C-A41A-48AF-84DD-F8B6DB20D7A8}" srcOrd="4" destOrd="0" presId="urn:microsoft.com/office/officeart/2005/8/layout/hierarchy2"/>
    <dgm:cxn modelId="{72763E0B-1F1A-4206-8C91-2EF87776728A}" type="presParOf" srcId="{EEF6AB0C-A41A-48AF-84DD-F8B6DB20D7A8}" destId="{B2ED3DCE-66FC-4F3C-B70A-94BF505A44BD}" srcOrd="0" destOrd="0" presId="urn:microsoft.com/office/officeart/2005/8/layout/hierarchy2"/>
    <dgm:cxn modelId="{E35BCE0E-9690-4F40-B231-5AA3775ACE75}" type="presParOf" srcId="{30B540E0-184F-45E6-B0A7-8213056D1731}" destId="{F4DF0F8F-A151-4263-99A8-925DB1414F48}" srcOrd="5" destOrd="0" presId="urn:microsoft.com/office/officeart/2005/8/layout/hierarchy2"/>
    <dgm:cxn modelId="{59062914-1EBB-4D02-8CD4-83CA02986F9B}" type="presParOf" srcId="{F4DF0F8F-A151-4263-99A8-925DB1414F48}" destId="{FB1551C7-BF2A-456C-8855-0F35CB68FD7F}" srcOrd="0" destOrd="0" presId="urn:microsoft.com/office/officeart/2005/8/layout/hierarchy2"/>
    <dgm:cxn modelId="{8248478D-14BC-4FCB-94B2-E7C5831D00C8}" type="presParOf" srcId="{F4DF0F8F-A151-4263-99A8-925DB1414F48}" destId="{8FB281BF-BC44-4394-B568-674BEFA8AF5A}" srcOrd="1" destOrd="0" presId="urn:microsoft.com/office/officeart/2005/8/layout/hierarchy2"/>
    <dgm:cxn modelId="{AB0167A9-F8D8-41C0-89AA-A9430A28C6C4}" type="presParOf" srcId="{8FB281BF-BC44-4394-B568-674BEFA8AF5A}" destId="{35BF9128-3B8D-4EC7-BA03-F35CCA835B48}" srcOrd="0" destOrd="0" presId="urn:microsoft.com/office/officeart/2005/8/layout/hierarchy2"/>
    <dgm:cxn modelId="{177A5C09-5B6C-4A1D-A050-A68688163D74}" type="presParOf" srcId="{35BF9128-3B8D-4EC7-BA03-F35CCA835B48}" destId="{F85B0A15-0A0D-44DD-93C3-B6F32ED9C56A}" srcOrd="0" destOrd="0" presId="urn:microsoft.com/office/officeart/2005/8/layout/hierarchy2"/>
    <dgm:cxn modelId="{D38275AA-C70F-4B83-AC5C-9182E5E6B8B9}" type="presParOf" srcId="{8FB281BF-BC44-4394-B568-674BEFA8AF5A}" destId="{12D51D4C-73EA-4A9A-A32A-E594640EBAA5}" srcOrd="1" destOrd="0" presId="urn:microsoft.com/office/officeart/2005/8/layout/hierarchy2"/>
    <dgm:cxn modelId="{55339786-586B-4BCF-A384-C512D6D02770}" type="presParOf" srcId="{12D51D4C-73EA-4A9A-A32A-E594640EBAA5}" destId="{B064F846-1DC5-4393-BA12-972AB1FE2940}" srcOrd="0" destOrd="0" presId="urn:microsoft.com/office/officeart/2005/8/layout/hierarchy2"/>
    <dgm:cxn modelId="{906A4E3B-1E34-4E4F-97FD-0358411D9830}" type="presParOf" srcId="{12D51D4C-73EA-4A9A-A32A-E594640EBAA5}" destId="{31412A03-AE6D-46BA-B6AA-A99BD6F851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EEC6FD-DF0A-4E08-9431-CE29596159AB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CC634F4-FED7-47D5-82B1-94C385614129}">
      <dgm:prSet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nas mitologias, há uma fantasia que joga com a brincadeira e a seriedade</a:t>
          </a:r>
          <a:endParaRPr lang="pt-BR" b="1" dirty="0">
            <a:solidFill>
              <a:schemeClr val="tx1"/>
            </a:solidFill>
          </a:endParaRPr>
        </a:p>
      </dgm:t>
    </dgm:pt>
    <dgm:pt modelId="{9015AE15-B62D-4AB4-A848-9CB9E1E89B25}" type="parTrans" cxnId="{D567417C-1877-4C73-92FA-F40A6AC7706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F149BBE-56C3-44D7-A654-D204F2D81019}" type="sibTrans" cxnId="{D567417C-1877-4C73-92FA-F40A6AC7706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17E3671-E600-4761-9B74-1E58CD323465}">
      <dgm:prSet/>
      <dgm:spPr/>
      <dgm:t>
        <a:bodyPr/>
        <a:lstStyle/>
        <a:p>
          <a:pPr algn="l"/>
          <a:r>
            <a:rPr lang="pt-BR" b="1" dirty="0">
              <a:solidFill>
                <a:schemeClr val="tx1"/>
              </a:solidFill>
            </a:rPr>
            <a:t>é pelo </a:t>
          </a:r>
          <a:r>
            <a:rPr lang="pt-BR" b="1" i="1" dirty="0">
              <a:solidFill>
                <a:schemeClr val="tx1"/>
              </a:solidFill>
            </a:rPr>
            <a:t>culto</a:t>
          </a:r>
          <a:r>
            <a:rPr lang="pt-BR" b="1" dirty="0">
              <a:solidFill>
                <a:schemeClr val="tx1"/>
              </a:solidFill>
            </a:rPr>
            <a:t> que se verifica um espírito de </a:t>
          </a:r>
          <a:r>
            <a:rPr lang="pt-BR" b="1" u="sng" dirty="0">
              <a:solidFill>
                <a:schemeClr val="tx1"/>
              </a:solidFill>
            </a:rPr>
            <a:t>puro jogo</a:t>
          </a:r>
          <a:r>
            <a:rPr lang="pt-BR" b="1" dirty="0">
              <a:solidFill>
                <a:schemeClr val="tx1"/>
              </a:solidFill>
            </a:rPr>
            <a:t>, nas celebrações dos ritos sagrados, dos sacrifícios, consagrações e mistérios </a:t>
          </a:r>
          <a:endParaRPr lang="pt-BR" b="1" u="sng" dirty="0">
            <a:solidFill>
              <a:schemeClr val="tx1"/>
            </a:solidFill>
          </a:endParaRPr>
        </a:p>
      </dgm:t>
    </dgm:pt>
    <dgm:pt modelId="{1AF4AFB5-4683-4A95-B8B7-DA78AB45344B}" type="parTrans" cxnId="{1DE3623E-33B8-4364-B6EC-BD023161B96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575A4AD-2DEF-445C-93C1-06CD497D32D0}" type="sibTrans" cxnId="{1DE3623E-33B8-4364-B6EC-BD023161B96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3140AAF-F279-40AF-AC8D-86D9A812635B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é no </a:t>
          </a:r>
          <a:r>
            <a:rPr lang="pt-BR" b="1" i="1" dirty="0">
              <a:solidFill>
                <a:schemeClr val="tx1"/>
              </a:solidFill>
            </a:rPr>
            <a:t>mito</a:t>
          </a:r>
          <a:r>
            <a:rPr lang="pt-BR" b="1" dirty="0">
              <a:solidFill>
                <a:schemeClr val="tx1"/>
              </a:solidFill>
            </a:rPr>
            <a:t> e no </a:t>
          </a:r>
          <a:r>
            <a:rPr lang="pt-BR" b="1" i="1" dirty="0">
              <a:solidFill>
                <a:schemeClr val="tx1"/>
              </a:solidFill>
            </a:rPr>
            <a:t>culto</a:t>
          </a:r>
          <a:r>
            <a:rPr lang="pt-BR" b="1" dirty="0">
              <a:solidFill>
                <a:schemeClr val="tx1"/>
              </a:solidFill>
            </a:rPr>
            <a:t> que se originam as grandes forças naturais da vida civilizada</a:t>
          </a:r>
        </a:p>
      </dgm:t>
    </dgm:pt>
    <dgm:pt modelId="{5D9B50A4-4CEA-4FD6-AB3F-6F4D9D557BCB}" type="parTrans" cxnId="{5062DC82-3D3F-4CAB-AD96-2EAF7494A46C}">
      <dgm:prSet/>
      <dgm:spPr/>
      <dgm:t>
        <a:bodyPr/>
        <a:lstStyle/>
        <a:p>
          <a:endParaRPr lang="pt-BR"/>
        </a:p>
      </dgm:t>
    </dgm:pt>
    <dgm:pt modelId="{8BBED107-5069-4992-8095-8A28A9365539}" type="sibTrans" cxnId="{5062DC82-3D3F-4CAB-AD96-2EAF7494A46C}">
      <dgm:prSet/>
      <dgm:spPr/>
      <dgm:t>
        <a:bodyPr/>
        <a:lstStyle/>
        <a:p>
          <a:endParaRPr lang="pt-BR"/>
        </a:p>
      </dgm:t>
    </dgm:pt>
    <dgm:pt modelId="{1CE02D10-EEC2-413E-8492-89F04141B740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o direito e a ordem, o comércio e o lucro, a indústria e a arte, a poesia, a sabedoria e a ciência</a:t>
          </a:r>
        </a:p>
      </dgm:t>
    </dgm:pt>
    <dgm:pt modelId="{0BCF71DB-84E7-487D-9544-78399732AB93}" type="parTrans" cxnId="{9502061D-B724-40E7-ADA7-526194E441DA}">
      <dgm:prSet/>
      <dgm:spPr/>
      <dgm:t>
        <a:bodyPr/>
        <a:lstStyle/>
        <a:p>
          <a:endParaRPr lang="pt-BR"/>
        </a:p>
      </dgm:t>
    </dgm:pt>
    <dgm:pt modelId="{2434966B-EE18-4C69-A0FD-ED8645A2FD81}" type="sibTrans" cxnId="{9502061D-B724-40E7-ADA7-526194E441DA}">
      <dgm:prSet/>
      <dgm:spPr/>
      <dgm:t>
        <a:bodyPr/>
        <a:lstStyle/>
        <a:p>
          <a:endParaRPr lang="pt-BR"/>
        </a:p>
      </dgm:t>
    </dgm:pt>
    <dgm:pt modelId="{5C74919B-E8EA-495D-8FE0-C4358B44FF78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todas têm suas raízes no solo primeiro do jogo</a:t>
          </a:r>
        </a:p>
      </dgm:t>
    </dgm:pt>
    <dgm:pt modelId="{1196C40D-2480-41EF-8C1A-E9513C2F09E2}" type="parTrans" cxnId="{2B41713A-9B94-494B-B329-029EC3BA58FD}">
      <dgm:prSet/>
      <dgm:spPr/>
      <dgm:t>
        <a:bodyPr/>
        <a:lstStyle/>
        <a:p>
          <a:endParaRPr lang="pt-BR"/>
        </a:p>
      </dgm:t>
    </dgm:pt>
    <dgm:pt modelId="{3B4415AC-2D65-45FC-BE79-635EAAD57F18}" type="sibTrans" cxnId="{2B41713A-9B94-494B-B329-029EC3BA58FD}">
      <dgm:prSet/>
      <dgm:spPr/>
      <dgm:t>
        <a:bodyPr/>
        <a:lstStyle/>
        <a:p>
          <a:endParaRPr lang="pt-BR"/>
        </a:p>
      </dgm:t>
    </dgm:pt>
    <dgm:pt modelId="{C490034E-0FBD-4BAD-B595-0F65DC67EC4A}" type="pres">
      <dgm:prSet presAssocID="{66EEC6FD-DF0A-4E08-9431-CE29596159AB}" presName="Name0" presStyleCnt="0">
        <dgm:presLayoutVars>
          <dgm:dir/>
          <dgm:animLvl val="lvl"/>
          <dgm:resizeHandles/>
        </dgm:presLayoutVars>
      </dgm:prSet>
      <dgm:spPr/>
    </dgm:pt>
    <dgm:pt modelId="{40B60A94-7177-44B3-91A9-22BFB8DCBD4C}" type="pres">
      <dgm:prSet presAssocID="{6CC634F4-FED7-47D5-82B1-94C385614129}" presName="linNode" presStyleCnt="0"/>
      <dgm:spPr/>
    </dgm:pt>
    <dgm:pt modelId="{DA916079-D6E5-4759-929B-29E79BADE7C1}" type="pres">
      <dgm:prSet presAssocID="{6CC634F4-FED7-47D5-82B1-94C385614129}" presName="parentShp" presStyleLbl="node1" presStyleIdx="0" presStyleCnt="2">
        <dgm:presLayoutVars>
          <dgm:bulletEnabled val="1"/>
        </dgm:presLayoutVars>
      </dgm:prSet>
      <dgm:spPr/>
    </dgm:pt>
    <dgm:pt modelId="{70DE7471-2E99-41ED-A72A-F38AE9CFCB25}" type="pres">
      <dgm:prSet presAssocID="{6CC634F4-FED7-47D5-82B1-94C385614129}" presName="childShp" presStyleLbl="bgAccFollowNode1" presStyleIdx="0" presStyleCnt="2">
        <dgm:presLayoutVars>
          <dgm:bulletEnabled val="1"/>
        </dgm:presLayoutVars>
      </dgm:prSet>
      <dgm:spPr/>
    </dgm:pt>
    <dgm:pt modelId="{1540F24E-74B0-4E48-8689-A9C4D29F31B7}" type="pres">
      <dgm:prSet presAssocID="{2F149BBE-56C3-44D7-A654-D204F2D81019}" presName="spacing" presStyleCnt="0"/>
      <dgm:spPr/>
    </dgm:pt>
    <dgm:pt modelId="{D9951D37-C1EA-497C-8FB8-CBCB86FBABE2}" type="pres">
      <dgm:prSet presAssocID="{53140AAF-F279-40AF-AC8D-86D9A812635B}" presName="linNode" presStyleCnt="0"/>
      <dgm:spPr/>
    </dgm:pt>
    <dgm:pt modelId="{ED6950E0-96E8-4CEA-9803-B1247F4F4341}" type="pres">
      <dgm:prSet presAssocID="{53140AAF-F279-40AF-AC8D-86D9A812635B}" presName="parentShp" presStyleLbl="node1" presStyleIdx="1" presStyleCnt="2">
        <dgm:presLayoutVars>
          <dgm:bulletEnabled val="1"/>
        </dgm:presLayoutVars>
      </dgm:prSet>
      <dgm:spPr/>
    </dgm:pt>
    <dgm:pt modelId="{687FBEBC-EF7D-4090-8E5D-72998FFAC02F}" type="pres">
      <dgm:prSet presAssocID="{53140AAF-F279-40AF-AC8D-86D9A812635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17161E00-C2B2-4BF4-B39A-EF28DF5587B8}" type="presOf" srcId="{717E3671-E600-4761-9B74-1E58CD323465}" destId="{70DE7471-2E99-41ED-A72A-F38AE9CFCB25}" srcOrd="0" destOrd="0" presId="urn:microsoft.com/office/officeart/2005/8/layout/vList6"/>
    <dgm:cxn modelId="{9502061D-B724-40E7-ADA7-526194E441DA}" srcId="{53140AAF-F279-40AF-AC8D-86D9A812635B}" destId="{1CE02D10-EEC2-413E-8492-89F04141B740}" srcOrd="0" destOrd="0" parTransId="{0BCF71DB-84E7-487D-9544-78399732AB93}" sibTransId="{2434966B-EE18-4C69-A0FD-ED8645A2FD81}"/>
    <dgm:cxn modelId="{2B41713A-9B94-494B-B329-029EC3BA58FD}" srcId="{53140AAF-F279-40AF-AC8D-86D9A812635B}" destId="{5C74919B-E8EA-495D-8FE0-C4358B44FF78}" srcOrd="1" destOrd="0" parTransId="{1196C40D-2480-41EF-8C1A-E9513C2F09E2}" sibTransId="{3B4415AC-2D65-45FC-BE79-635EAAD57F18}"/>
    <dgm:cxn modelId="{1DE3623E-33B8-4364-B6EC-BD023161B96E}" srcId="{6CC634F4-FED7-47D5-82B1-94C385614129}" destId="{717E3671-E600-4761-9B74-1E58CD323465}" srcOrd="0" destOrd="0" parTransId="{1AF4AFB5-4683-4A95-B8B7-DA78AB45344B}" sibTransId="{D575A4AD-2DEF-445C-93C1-06CD497D32D0}"/>
    <dgm:cxn modelId="{CC33255F-8942-46F1-B934-50580B01079E}" type="presOf" srcId="{6CC634F4-FED7-47D5-82B1-94C385614129}" destId="{DA916079-D6E5-4759-929B-29E79BADE7C1}" srcOrd="0" destOrd="0" presId="urn:microsoft.com/office/officeart/2005/8/layout/vList6"/>
    <dgm:cxn modelId="{D567417C-1877-4C73-92FA-F40A6AC77064}" srcId="{66EEC6FD-DF0A-4E08-9431-CE29596159AB}" destId="{6CC634F4-FED7-47D5-82B1-94C385614129}" srcOrd="0" destOrd="0" parTransId="{9015AE15-B62D-4AB4-A848-9CB9E1E89B25}" sibTransId="{2F149BBE-56C3-44D7-A654-D204F2D81019}"/>
    <dgm:cxn modelId="{5062DC82-3D3F-4CAB-AD96-2EAF7494A46C}" srcId="{66EEC6FD-DF0A-4E08-9431-CE29596159AB}" destId="{53140AAF-F279-40AF-AC8D-86D9A812635B}" srcOrd="1" destOrd="0" parTransId="{5D9B50A4-4CEA-4FD6-AB3F-6F4D9D557BCB}" sibTransId="{8BBED107-5069-4992-8095-8A28A9365539}"/>
    <dgm:cxn modelId="{50764F90-0558-4759-9321-C86544A64979}" type="presOf" srcId="{53140AAF-F279-40AF-AC8D-86D9A812635B}" destId="{ED6950E0-96E8-4CEA-9803-B1247F4F4341}" srcOrd="0" destOrd="0" presId="urn:microsoft.com/office/officeart/2005/8/layout/vList6"/>
    <dgm:cxn modelId="{8F967F9D-824C-4FB5-AE67-34B83F7B5394}" type="presOf" srcId="{1CE02D10-EEC2-413E-8492-89F04141B740}" destId="{687FBEBC-EF7D-4090-8E5D-72998FFAC02F}" srcOrd="0" destOrd="0" presId="urn:microsoft.com/office/officeart/2005/8/layout/vList6"/>
    <dgm:cxn modelId="{7FC974D3-DDC5-4C4B-BB16-3D37B44F25D9}" type="presOf" srcId="{5C74919B-E8EA-495D-8FE0-C4358B44FF78}" destId="{687FBEBC-EF7D-4090-8E5D-72998FFAC02F}" srcOrd="0" destOrd="1" presId="urn:microsoft.com/office/officeart/2005/8/layout/vList6"/>
    <dgm:cxn modelId="{D58F70DE-501B-4023-805C-EFBAE913B481}" type="presOf" srcId="{66EEC6FD-DF0A-4E08-9431-CE29596159AB}" destId="{C490034E-0FBD-4BAD-B595-0F65DC67EC4A}" srcOrd="0" destOrd="0" presId="urn:microsoft.com/office/officeart/2005/8/layout/vList6"/>
    <dgm:cxn modelId="{FC522E86-FEED-4F22-88C7-A9EEA58CA676}" type="presParOf" srcId="{C490034E-0FBD-4BAD-B595-0F65DC67EC4A}" destId="{40B60A94-7177-44B3-91A9-22BFB8DCBD4C}" srcOrd="0" destOrd="0" presId="urn:microsoft.com/office/officeart/2005/8/layout/vList6"/>
    <dgm:cxn modelId="{C231E539-2F0A-41DA-AF15-F2E18C2BA1AD}" type="presParOf" srcId="{40B60A94-7177-44B3-91A9-22BFB8DCBD4C}" destId="{DA916079-D6E5-4759-929B-29E79BADE7C1}" srcOrd="0" destOrd="0" presId="urn:microsoft.com/office/officeart/2005/8/layout/vList6"/>
    <dgm:cxn modelId="{724D346E-4896-45EF-A8CB-8C6554B6AF65}" type="presParOf" srcId="{40B60A94-7177-44B3-91A9-22BFB8DCBD4C}" destId="{70DE7471-2E99-41ED-A72A-F38AE9CFCB25}" srcOrd="1" destOrd="0" presId="urn:microsoft.com/office/officeart/2005/8/layout/vList6"/>
    <dgm:cxn modelId="{BDEE2F9F-F324-49C3-9929-05457D663FFE}" type="presParOf" srcId="{C490034E-0FBD-4BAD-B595-0F65DC67EC4A}" destId="{1540F24E-74B0-4E48-8689-A9C4D29F31B7}" srcOrd="1" destOrd="0" presId="urn:microsoft.com/office/officeart/2005/8/layout/vList6"/>
    <dgm:cxn modelId="{92392AB2-E1B5-4851-93B1-FACE4DD1E809}" type="presParOf" srcId="{C490034E-0FBD-4BAD-B595-0F65DC67EC4A}" destId="{D9951D37-C1EA-497C-8FB8-CBCB86FBABE2}" srcOrd="2" destOrd="0" presId="urn:microsoft.com/office/officeart/2005/8/layout/vList6"/>
    <dgm:cxn modelId="{ADC78738-437D-47F9-BF5E-D4014DB9AF53}" type="presParOf" srcId="{D9951D37-C1EA-497C-8FB8-CBCB86FBABE2}" destId="{ED6950E0-96E8-4CEA-9803-B1247F4F4341}" srcOrd="0" destOrd="0" presId="urn:microsoft.com/office/officeart/2005/8/layout/vList6"/>
    <dgm:cxn modelId="{69DA7FFC-468D-4A7C-AD9F-4AA0E7AF6AC6}" type="presParOf" srcId="{D9951D37-C1EA-497C-8FB8-CBCB86FBABE2}" destId="{687FBEBC-EF7D-4090-8E5D-72998FFAC0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D453B5-7319-4819-8FF9-E57542DB9A91}" type="doc">
      <dgm:prSet loTypeId="urn:microsoft.com/office/officeart/2005/8/layout/bProcess4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BF22475-7232-45BB-8251-C0BEECEB09EB}">
      <dgm:prSet custT="1"/>
      <dgm:spPr/>
      <dgm:t>
        <a:bodyPr/>
        <a:lstStyle/>
        <a:p>
          <a:r>
            <a:rPr lang="pt-BR" sz="1800" b="1"/>
            <a:t>Flávio Kothe</a:t>
          </a:r>
          <a:endParaRPr lang="pt-BR" sz="1800" b="1" dirty="0"/>
        </a:p>
      </dgm:t>
    </dgm:pt>
    <dgm:pt modelId="{6CF50142-B409-49C2-A4A4-55FFC540DBBE}" type="parTrans" cxnId="{E6B7D5A6-1EFA-4AF4-827F-ED6E664533F1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A26BB74D-FA20-4F7D-ACDB-853969E0FC15}" type="sibTrans" cxnId="{E6B7D5A6-1EFA-4AF4-827F-ED6E664533F1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3C703AFD-FB5E-4920-8885-7B7C8BFBE2A2}">
      <dgm:prSet custT="1"/>
      <dgm:spPr/>
      <dgm:t>
        <a:bodyPr/>
        <a:lstStyle/>
        <a:p>
          <a:r>
            <a:rPr lang="pt-BR" sz="1800" b="1"/>
            <a:t>em seu livro </a:t>
          </a:r>
          <a:r>
            <a:rPr lang="pt-BR" sz="1800" b="1" i="1"/>
            <a:t>O herói</a:t>
          </a:r>
          <a:r>
            <a:rPr lang="pt-BR" sz="1800" b="1"/>
            <a:t> (2000) fala sobre o </a:t>
          </a:r>
          <a:r>
            <a:rPr lang="pt-BR" sz="1800" b="1" i="1"/>
            <a:t>herói</a:t>
          </a:r>
          <a:r>
            <a:rPr lang="pt-BR" sz="1800" b="1"/>
            <a:t> </a:t>
          </a:r>
          <a:r>
            <a:rPr lang="pt-BR" sz="1800" b="1" i="1"/>
            <a:t>trivial</a:t>
          </a:r>
          <a:endParaRPr lang="pt-BR" sz="1800" b="1"/>
        </a:p>
      </dgm:t>
    </dgm:pt>
    <dgm:pt modelId="{EAB8C3A5-2ED6-46DC-8D99-EEE19D3A2E3C}" type="parTrans" cxnId="{9718D6B5-5AA4-4805-8B37-4ABFEE2D48DE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81597DDD-C4AA-4AE3-846F-C7ECA3D4429E}" type="sibTrans" cxnId="{9718D6B5-5AA4-4805-8B37-4ABFEE2D48DE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EFC5D57D-B6FC-4BDB-BCCA-8C5CEAE72F72}">
      <dgm:prSet custT="1"/>
      <dgm:spPr/>
      <dgm:t>
        <a:bodyPr/>
        <a:lstStyle/>
        <a:p>
          <a:r>
            <a:rPr lang="pt-BR" sz="1800" b="1" dirty="0"/>
            <a:t>a narrativa trivial apresenta apenas a “grandeza” do seu herói e a “baixeza” do seu vilão</a:t>
          </a:r>
        </a:p>
        <a:p>
          <a:r>
            <a:rPr lang="pt-BR" sz="1800" b="1" dirty="0"/>
            <a:t> sem aprofundar a natureza contraditória e problemática desses conceitos</a:t>
          </a:r>
        </a:p>
      </dgm:t>
    </dgm:pt>
    <dgm:pt modelId="{7730EB79-2D3A-4B34-84C8-C1C022551E23}" type="parTrans" cxnId="{FABBBC81-B45C-4086-810D-DAAD36D2DAE8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0A93403A-594C-4F06-BF60-E4FF17BA49AE}" type="sibTrans" cxnId="{FABBBC81-B45C-4086-810D-DAAD36D2DAE8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E41468A0-079E-4196-860E-E4BDCCE8042B}">
      <dgm:prSet custT="1"/>
      <dgm:spPr/>
      <dgm:t>
        <a:bodyPr/>
        <a:lstStyle/>
        <a:p>
          <a:r>
            <a:rPr lang="pt-BR" sz="1800" b="1"/>
            <a:t>a narrativa trivial</a:t>
          </a:r>
          <a:endParaRPr lang="pt-BR" sz="1800" b="1" dirty="0"/>
        </a:p>
      </dgm:t>
    </dgm:pt>
    <dgm:pt modelId="{DCA4FCA8-6D81-466A-88AB-82CC429BC176}" type="parTrans" cxnId="{F4E1184D-D9E5-489E-B71D-431E08EE4E66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1B39CDB1-39E2-471C-8579-4660744C070E}" type="sibTrans" cxnId="{F4E1184D-D9E5-489E-B71D-431E08EE4E66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78B9CBBC-1CCF-4181-8E11-49D6C15A984F}">
      <dgm:prSet custT="1"/>
      <dgm:spPr/>
      <dgm:t>
        <a:bodyPr/>
        <a:lstStyle/>
        <a:p>
          <a:r>
            <a:rPr lang="pt-BR" sz="1800" b="1" dirty="0"/>
            <a:t>são as narrativas em cujas estruturas profundas uma norma é violada</a:t>
          </a:r>
        </a:p>
      </dgm:t>
    </dgm:pt>
    <dgm:pt modelId="{E8B88462-3345-419A-AA5C-4A2BF887DD99}" type="parTrans" cxnId="{D9C78C31-BE20-48C0-A286-A08805EA8A81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7C458288-1D91-4977-BFC4-643BFC21FC18}" type="sibTrans" cxnId="{D9C78C31-BE20-48C0-A286-A08805EA8A81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C462F8CD-AB6E-4FE0-8708-4B57F3E7B745}">
      <dgm:prSet custT="1"/>
      <dgm:spPr/>
      <dgm:t>
        <a:bodyPr/>
        <a:lstStyle/>
        <a:p>
          <a:r>
            <a:rPr lang="pt-BR" sz="1800" b="1" dirty="0"/>
            <a:t>o herói sempre será uma representação dos moldes masculinos, politicamente de direita, instrumento de perpetuação do modelo social dominante</a:t>
          </a:r>
        </a:p>
      </dgm:t>
    </dgm:pt>
    <dgm:pt modelId="{27119791-9B62-4B7F-BA9A-07CEE298C1CF}" type="parTrans" cxnId="{C592F3AC-623A-4BE5-9073-BCA42996D7FE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ABBE65A1-7724-4554-B071-2E7AA354E94F}" type="sibTrans" cxnId="{C592F3AC-623A-4BE5-9073-BCA42996D7FE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1B18F0C2-37F5-4C22-9EFC-50395A6CF8D8}">
      <dgm:prSet custT="1"/>
      <dgm:spPr/>
      <dgm:t>
        <a:bodyPr/>
        <a:lstStyle/>
        <a:p>
          <a:r>
            <a:rPr lang="pt-BR" sz="1800" b="1" dirty="0"/>
            <a:t>cabe ao herói a tarefa de procurar o vilão que violou, o qual é encontrado e punido</a:t>
          </a:r>
        </a:p>
      </dgm:t>
    </dgm:pt>
    <dgm:pt modelId="{84D4734B-6227-4081-BD29-0498B4D8511F}" type="parTrans" cxnId="{0B50D11F-FBC5-42A1-8171-C1D2BB5FC342}">
      <dgm:prSet/>
      <dgm:spPr/>
      <dgm:t>
        <a:bodyPr/>
        <a:lstStyle/>
        <a:p>
          <a:endParaRPr lang="pt-BR"/>
        </a:p>
      </dgm:t>
    </dgm:pt>
    <dgm:pt modelId="{2170294F-FA9C-4703-9C2E-B8EC65F7861C}" type="sibTrans" cxnId="{0B50D11F-FBC5-42A1-8171-C1D2BB5FC342}">
      <dgm:prSet/>
      <dgm:spPr/>
      <dgm:t>
        <a:bodyPr/>
        <a:lstStyle/>
        <a:p>
          <a:endParaRPr lang="pt-BR"/>
        </a:p>
      </dgm:t>
    </dgm:pt>
    <dgm:pt modelId="{1454ADE4-0001-4536-A809-C237C5315BE0}" type="pres">
      <dgm:prSet presAssocID="{EFD453B5-7319-4819-8FF9-E57542DB9A91}" presName="Name0" presStyleCnt="0">
        <dgm:presLayoutVars>
          <dgm:dir/>
          <dgm:resizeHandles/>
        </dgm:presLayoutVars>
      </dgm:prSet>
      <dgm:spPr/>
    </dgm:pt>
    <dgm:pt modelId="{D900B7AB-F253-48DF-953E-CF2CEA69198E}" type="pres">
      <dgm:prSet presAssocID="{ABF22475-7232-45BB-8251-C0BEECEB09EB}" presName="compNode" presStyleCnt="0"/>
      <dgm:spPr/>
    </dgm:pt>
    <dgm:pt modelId="{F896B477-E839-405B-A25F-8E92F39E69DB}" type="pres">
      <dgm:prSet presAssocID="{ABF22475-7232-45BB-8251-C0BEECEB09EB}" presName="dummyConnPt" presStyleCnt="0"/>
      <dgm:spPr/>
    </dgm:pt>
    <dgm:pt modelId="{85EF7300-5EAB-4B41-9E41-A37C9D4E22DA}" type="pres">
      <dgm:prSet presAssocID="{ABF22475-7232-45BB-8251-C0BEECEB09EB}" presName="node" presStyleLbl="node1" presStyleIdx="0" presStyleCnt="7">
        <dgm:presLayoutVars>
          <dgm:bulletEnabled val="1"/>
        </dgm:presLayoutVars>
      </dgm:prSet>
      <dgm:spPr/>
    </dgm:pt>
    <dgm:pt modelId="{14F51E56-15DB-4EF0-8F08-A0F6A7C4F275}" type="pres">
      <dgm:prSet presAssocID="{A26BB74D-FA20-4F7D-ACDB-853969E0FC15}" presName="sibTrans" presStyleLbl="bgSibTrans2D1" presStyleIdx="0" presStyleCnt="6"/>
      <dgm:spPr/>
    </dgm:pt>
    <dgm:pt modelId="{F01E666C-3E2F-4A6E-B5E5-5F3BB26E1AFD}" type="pres">
      <dgm:prSet presAssocID="{3C703AFD-FB5E-4920-8885-7B7C8BFBE2A2}" presName="compNode" presStyleCnt="0"/>
      <dgm:spPr/>
    </dgm:pt>
    <dgm:pt modelId="{2C39B880-2574-4E31-848A-AAECFF5BF949}" type="pres">
      <dgm:prSet presAssocID="{3C703AFD-FB5E-4920-8885-7B7C8BFBE2A2}" presName="dummyConnPt" presStyleCnt="0"/>
      <dgm:spPr/>
    </dgm:pt>
    <dgm:pt modelId="{5A76EFB7-FD20-442D-9FAE-29FB7B9140ED}" type="pres">
      <dgm:prSet presAssocID="{3C703AFD-FB5E-4920-8885-7B7C8BFBE2A2}" presName="node" presStyleLbl="node1" presStyleIdx="1" presStyleCnt="7">
        <dgm:presLayoutVars>
          <dgm:bulletEnabled val="1"/>
        </dgm:presLayoutVars>
      </dgm:prSet>
      <dgm:spPr/>
    </dgm:pt>
    <dgm:pt modelId="{84DD0D6A-A9FA-4BE8-93C9-A6EEC438840B}" type="pres">
      <dgm:prSet presAssocID="{81597DDD-C4AA-4AE3-846F-C7ECA3D4429E}" presName="sibTrans" presStyleLbl="bgSibTrans2D1" presStyleIdx="1" presStyleCnt="6"/>
      <dgm:spPr/>
    </dgm:pt>
    <dgm:pt modelId="{2C7BA175-9D96-457A-BBD8-2C9528B434D3}" type="pres">
      <dgm:prSet presAssocID="{EFC5D57D-B6FC-4BDB-BCCA-8C5CEAE72F72}" presName="compNode" presStyleCnt="0"/>
      <dgm:spPr/>
    </dgm:pt>
    <dgm:pt modelId="{8735E108-89C3-46CC-AD2F-BC528968E473}" type="pres">
      <dgm:prSet presAssocID="{EFC5D57D-B6FC-4BDB-BCCA-8C5CEAE72F72}" presName="dummyConnPt" presStyleCnt="0"/>
      <dgm:spPr/>
    </dgm:pt>
    <dgm:pt modelId="{A077B69A-A043-478E-ABD1-4DBCE4994F56}" type="pres">
      <dgm:prSet presAssocID="{EFC5D57D-B6FC-4BDB-BCCA-8C5CEAE72F72}" presName="node" presStyleLbl="node1" presStyleIdx="2" presStyleCnt="7">
        <dgm:presLayoutVars>
          <dgm:bulletEnabled val="1"/>
        </dgm:presLayoutVars>
      </dgm:prSet>
      <dgm:spPr/>
    </dgm:pt>
    <dgm:pt modelId="{AA4CE1B0-5EFF-4C5E-AF3A-80D5D4A5C125}" type="pres">
      <dgm:prSet presAssocID="{0A93403A-594C-4F06-BF60-E4FF17BA49AE}" presName="sibTrans" presStyleLbl="bgSibTrans2D1" presStyleIdx="2" presStyleCnt="6"/>
      <dgm:spPr/>
    </dgm:pt>
    <dgm:pt modelId="{693CC517-E1F0-4D50-A8D3-FF366BC2D4D9}" type="pres">
      <dgm:prSet presAssocID="{E41468A0-079E-4196-860E-E4BDCCE8042B}" presName="compNode" presStyleCnt="0"/>
      <dgm:spPr/>
    </dgm:pt>
    <dgm:pt modelId="{E3294757-538C-47F1-A2DB-9B851293293F}" type="pres">
      <dgm:prSet presAssocID="{E41468A0-079E-4196-860E-E4BDCCE8042B}" presName="dummyConnPt" presStyleCnt="0"/>
      <dgm:spPr/>
    </dgm:pt>
    <dgm:pt modelId="{5393D9DA-E8BA-440B-83AC-F9CACBA054A3}" type="pres">
      <dgm:prSet presAssocID="{E41468A0-079E-4196-860E-E4BDCCE8042B}" presName="node" presStyleLbl="node1" presStyleIdx="3" presStyleCnt="7">
        <dgm:presLayoutVars>
          <dgm:bulletEnabled val="1"/>
        </dgm:presLayoutVars>
      </dgm:prSet>
      <dgm:spPr/>
    </dgm:pt>
    <dgm:pt modelId="{73EF6A1F-6225-4302-9998-B15034BBE8BA}" type="pres">
      <dgm:prSet presAssocID="{1B39CDB1-39E2-471C-8579-4660744C070E}" presName="sibTrans" presStyleLbl="bgSibTrans2D1" presStyleIdx="3" presStyleCnt="6"/>
      <dgm:spPr/>
    </dgm:pt>
    <dgm:pt modelId="{29A50585-A51C-4DF0-B540-C09BD33CC28A}" type="pres">
      <dgm:prSet presAssocID="{78B9CBBC-1CCF-4181-8E11-49D6C15A984F}" presName="compNode" presStyleCnt="0"/>
      <dgm:spPr/>
    </dgm:pt>
    <dgm:pt modelId="{B39A3312-1567-47CC-905C-509864B4CB53}" type="pres">
      <dgm:prSet presAssocID="{78B9CBBC-1CCF-4181-8E11-49D6C15A984F}" presName="dummyConnPt" presStyleCnt="0"/>
      <dgm:spPr/>
    </dgm:pt>
    <dgm:pt modelId="{18010A12-90F5-48B4-AF26-53FF07C91F16}" type="pres">
      <dgm:prSet presAssocID="{78B9CBBC-1CCF-4181-8E11-49D6C15A984F}" presName="node" presStyleLbl="node1" presStyleIdx="4" presStyleCnt="7">
        <dgm:presLayoutVars>
          <dgm:bulletEnabled val="1"/>
        </dgm:presLayoutVars>
      </dgm:prSet>
      <dgm:spPr/>
    </dgm:pt>
    <dgm:pt modelId="{557BF0F4-F18C-4840-91D9-6797C4BB44C7}" type="pres">
      <dgm:prSet presAssocID="{7C458288-1D91-4977-BFC4-643BFC21FC18}" presName="sibTrans" presStyleLbl="bgSibTrans2D1" presStyleIdx="4" presStyleCnt="6"/>
      <dgm:spPr/>
    </dgm:pt>
    <dgm:pt modelId="{C9748711-370A-452D-B4D5-AFBAE06D7436}" type="pres">
      <dgm:prSet presAssocID="{1B18F0C2-37F5-4C22-9EFC-50395A6CF8D8}" presName="compNode" presStyleCnt="0"/>
      <dgm:spPr/>
    </dgm:pt>
    <dgm:pt modelId="{321ADA13-3E4C-4FB8-8B2B-2425729049D8}" type="pres">
      <dgm:prSet presAssocID="{1B18F0C2-37F5-4C22-9EFC-50395A6CF8D8}" presName="dummyConnPt" presStyleCnt="0"/>
      <dgm:spPr/>
    </dgm:pt>
    <dgm:pt modelId="{70FF87E3-ADBC-473B-AAF2-E377F1A54F3E}" type="pres">
      <dgm:prSet presAssocID="{1B18F0C2-37F5-4C22-9EFC-50395A6CF8D8}" presName="node" presStyleLbl="node1" presStyleIdx="5" presStyleCnt="7">
        <dgm:presLayoutVars>
          <dgm:bulletEnabled val="1"/>
        </dgm:presLayoutVars>
      </dgm:prSet>
      <dgm:spPr/>
    </dgm:pt>
    <dgm:pt modelId="{8BDC5787-67A1-41A2-8A33-83693BC06FCC}" type="pres">
      <dgm:prSet presAssocID="{2170294F-FA9C-4703-9C2E-B8EC65F7861C}" presName="sibTrans" presStyleLbl="bgSibTrans2D1" presStyleIdx="5" presStyleCnt="6"/>
      <dgm:spPr/>
    </dgm:pt>
    <dgm:pt modelId="{4A13671B-A1F4-4025-B74C-83149572B8C6}" type="pres">
      <dgm:prSet presAssocID="{C462F8CD-AB6E-4FE0-8708-4B57F3E7B745}" presName="compNode" presStyleCnt="0"/>
      <dgm:spPr/>
    </dgm:pt>
    <dgm:pt modelId="{42EDA87B-5D5B-4414-828C-A771D8B3197D}" type="pres">
      <dgm:prSet presAssocID="{C462F8CD-AB6E-4FE0-8708-4B57F3E7B745}" presName="dummyConnPt" presStyleCnt="0"/>
      <dgm:spPr/>
    </dgm:pt>
    <dgm:pt modelId="{17C314D3-BE40-4BE2-8F94-F0054EBCB21D}" type="pres">
      <dgm:prSet presAssocID="{C462F8CD-AB6E-4FE0-8708-4B57F3E7B745}" presName="node" presStyleLbl="node1" presStyleIdx="6" presStyleCnt="7">
        <dgm:presLayoutVars>
          <dgm:bulletEnabled val="1"/>
        </dgm:presLayoutVars>
      </dgm:prSet>
      <dgm:spPr/>
    </dgm:pt>
  </dgm:ptLst>
  <dgm:cxnLst>
    <dgm:cxn modelId="{0B50D11F-FBC5-42A1-8171-C1D2BB5FC342}" srcId="{EFD453B5-7319-4819-8FF9-E57542DB9A91}" destId="{1B18F0C2-37F5-4C22-9EFC-50395A6CF8D8}" srcOrd="5" destOrd="0" parTransId="{84D4734B-6227-4081-BD29-0498B4D8511F}" sibTransId="{2170294F-FA9C-4703-9C2E-B8EC65F7861C}"/>
    <dgm:cxn modelId="{3EFC9D30-E6F5-440B-817D-17A0826F3AB1}" type="presOf" srcId="{1B18F0C2-37F5-4C22-9EFC-50395A6CF8D8}" destId="{70FF87E3-ADBC-473B-AAF2-E377F1A54F3E}" srcOrd="0" destOrd="0" presId="urn:microsoft.com/office/officeart/2005/8/layout/bProcess4"/>
    <dgm:cxn modelId="{D9C78C31-BE20-48C0-A286-A08805EA8A81}" srcId="{EFD453B5-7319-4819-8FF9-E57542DB9A91}" destId="{78B9CBBC-1CCF-4181-8E11-49D6C15A984F}" srcOrd="4" destOrd="0" parTransId="{E8B88462-3345-419A-AA5C-4A2BF887DD99}" sibTransId="{7C458288-1D91-4977-BFC4-643BFC21FC18}"/>
    <dgm:cxn modelId="{71FD125B-CE92-4792-944C-B0516CBCE4E7}" type="presOf" srcId="{2170294F-FA9C-4703-9C2E-B8EC65F7861C}" destId="{8BDC5787-67A1-41A2-8A33-83693BC06FCC}" srcOrd="0" destOrd="0" presId="urn:microsoft.com/office/officeart/2005/8/layout/bProcess4"/>
    <dgm:cxn modelId="{218D6060-F444-4D74-BAF0-99F9B88F4657}" type="presOf" srcId="{EFC5D57D-B6FC-4BDB-BCCA-8C5CEAE72F72}" destId="{A077B69A-A043-478E-ABD1-4DBCE4994F56}" srcOrd="0" destOrd="0" presId="urn:microsoft.com/office/officeart/2005/8/layout/bProcess4"/>
    <dgm:cxn modelId="{F3D4F841-7B23-423F-B55F-F2E4D3DFB268}" type="presOf" srcId="{7C458288-1D91-4977-BFC4-643BFC21FC18}" destId="{557BF0F4-F18C-4840-91D9-6797C4BB44C7}" srcOrd="0" destOrd="0" presId="urn:microsoft.com/office/officeart/2005/8/layout/bProcess4"/>
    <dgm:cxn modelId="{0EB69064-655D-47BB-93E7-466397747C1F}" type="presOf" srcId="{1B39CDB1-39E2-471C-8579-4660744C070E}" destId="{73EF6A1F-6225-4302-9998-B15034BBE8BA}" srcOrd="0" destOrd="0" presId="urn:microsoft.com/office/officeart/2005/8/layout/bProcess4"/>
    <dgm:cxn modelId="{F4E1184D-D9E5-489E-B71D-431E08EE4E66}" srcId="{EFD453B5-7319-4819-8FF9-E57542DB9A91}" destId="{E41468A0-079E-4196-860E-E4BDCCE8042B}" srcOrd="3" destOrd="0" parTransId="{DCA4FCA8-6D81-466A-88AB-82CC429BC176}" sibTransId="{1B39CDB1-39E2-471C-8579-4660744C070E}"/>
    <dgm:cxn modelId="{0064634D-BB1E-46A3-87E9-F02AB71DCD58}" type="presOf" srcId="{C462F8CD-AB6E-4FE0-8708-4B57F3E7B745}" destId="{17C314D3-BE40-4BE2-8F94-F0054EBCB21D}" srcOrd="0" destOrd="0" presId="urn:microsoft.com/office/officeart/2005/8/layout/bProcess4"/>
    <dgm:cxn modelId="{63010270-9A21-4419-97A7-E52C8425695E}" type="presOf" srcId="{81597DDD-C4AA-4AE3-846F-C7ECA3D4429E}" destId="{84DD0D6A-A9FA-4BE8-93C9-A6EEC438840B}" srcOrd="0" destOrd="0" presId="urn:microsoft.com/office/officeart/2005/8/layout/bProcess4"/>
    <dgm:cxn modelId="{4F193358-78EE-4DED-8BE2-3A23E91A1905}" type="presOf" srcId="{3C703AFD-FB5E-4920-8885-7B7C8BFBE2A2}" destId="{5A76EFB7-FD20-442D-9FAE-29FB7B9140ED}" srcOrd="0" destOrd="0" presId="urn:microsoft.com/office/officeart/2005/8/layout/bProcess4"/>
    <dgm:cxn modelId="{FABBBC81-B45C-4086-810D-DAAD36D2DAE8}" srcId="{EFD453B5-7319-4819-8FF9-E57542DB9A91}" destId="{EFC5D57D-B6FC-4BDB-BCCA-8C5CEAE72F72}" srcOrd="2" destOrd="0" parTransId="{7730EB79-2D3A-4B34-84C8-C1C022551E23}" sibTransId="{0A93403A-594C-4F06-BF60-E4FF17BA49AE}"/>
    <dgm:cxn modelId="{E6B7D5A6-1EFA-4AF4-827F-ED6E664533F1}" srcId="{EFD453B5-7319-4819-8FF9-E57542DB9A91}" destId="{ABF22475-7232-45BB-8251-C0BEECEB09EB}" srcOrd="0" destOrd="0" parTransId="{6CF50142-B409-49C2-A4A4-55FFC540DBBE}" sibTransId="{A26BB74D-FA20-4F7D-ACDB-853969E0FC15}"/>
    <dgm:cxn modelId="{C592F3AC-623A-4BE5-9073-BCA42996D7FE}" srcId="{EFD453B5-7319-4819-8FF9-E57542DB9A91}" destId="{C462F8CD-AB6E-4FE0-8708-4B57F3E7B745}" srcOrd="6" destOrd="0" parTransId="{27119791-9B62-4B7F-BA9A-07CEE298C1CF}" sibTransId="{ABBE65A1-7724-4554-B071-2E7AA354E94F}"/>
    <dgm:cxn modelId="{9718D6B5-5AA4-4805-8B37-4ABFEE2D48DE}" srcId="{EFD453B5-7319-4819-8FF9-E57542DB9A91}" destId="{3C703AFD-FB5E-4920-8885-7B7C8BFBE2A2}" srcOrd="1" destOrd="0" parTransId="{EAB8C3A5-2ED6-46DC-8D99-EEE19D3A2E3C}" sibTransId="{81597DDD-C4AA-4AE3-846F-C7ECA3D4429E}"/>
    <dgm:cxn modelId="{B1A0C1CA-263C-43E2-A08D-65269A2BC7C0}" type="presOf" srcId="{0A93403A-594C-4F06-BF60-E4FF17BA49AE}" destId="{AA4CE1B0-5EFF-4C5E-AF3A-80D5D4A5C125}" srcOrd="0" destOrd="0" presId="urn:microsoft.com/office/officeart/2005/8/layout/bProcess4"/>
    <dgm:cxn modelId="{AF9E01D2-7DC1-4532-84CF-0CE2F839EA5B}" type="presOf" srcId="{78B9CBBC-1CCF-4181-8E11-49D6C15A984F}" destId="{18010A12-90F5-48B4-AF26-53FF07C91F16}" srcOrd="0" destOrd="0" presId="urn:microsoft.com/office/officeart/2005/8/layout/bProcess4"/>
    <dgm:cxn modelId="{F2CDDBD7-DA6F-43B4-BCE2-937AC986F162}" type="presOf" srcId="{A26BB74D-FA20-4F7D-ACDB-853969E0FC15}" destId="{14F51E56-15DB-4EF0-8F08-A0F6A7C4F275}" srcOrd="0" destOrd="0" presId="urn:microsoft.com/office/officeart/2005/8/layout/bProcess4"/>
    <dgm:cxn modelId="{98CF11D8-3CC2-4C39-B01F-39E392694B28}" type="presOf" srcId="{EFD453B5-7319-4819-8FF9-E57542DB9A91}" destId="{1454ADE4-0001-4536-A809-C237C5315BE0}" srcOrd="0" destOrd="0" presId="urn:microsoft.com/office/officeart/2005/8/layout/bProcess4"/>
    <dgm:cxn modelId="{04A836E1-37BD-4CEC-8C30-2F3B4BEBE67A}" type="presOf" srcId="{ABF22475-7232-45BB-8251-C0BEECEB09EB}" destId="{85EF7300-5EAB-4B41-9E41-A37C9D4E22DA}" srcOrd="0" destOrd="0" presId="urn:microsoft.com/office/officeart/2005/8/layout/bProcess4"/>
    <dgm:cxn modelId="{7838D6E7-D095-43D5-A99F-120AF3867F6A}" type="presOf" srcId="{E41468A0-079E-4196-860E-E4BDCCE8042B}" destId="{5393D9DA-E8BA-440B-83AC-F9CACBA054A3}" srcOrd="0" destOrd="0" presId="urn:microsoft.com/office/officeart/2005/8/layout/bProcess4"/>
    <dgm:cxn modelId="{A064CBAA-2367-4E7F-9230-3FF1D44541F8}" type="presParOf" srcId="{1454ADE4-0001-4536-A809-C237C5315BE0}" destId="{D900B7AB-F253-48DF-953E-CF2CEA69198E}" srcOrd="0" destOrd="0" presId="urn:microsoft.com/office/officeart/2005/8/layout/bProcess4"/>
    <dgm:cxn modelId="{A0555B18-91A7-4C41-94A5-570D07645DB9}" type="presParOf" srcId="{D900B7AB-F253-48DF-953E-CF2CEA69198E}" destId="{F896B477-E839-405B-A25F-8E92F39E69DB}" srcOrd="0" destOrd="0" presId="urn:microsoft.com/office/officeart/2005/8/layout/bProcess4"/>
    <dgm:cxn modelId="{8A4C4AF7-0A59-47E2-86AA-E8E7235A64A8}" type="presParOf" srcId="{D900B7AB-F253-48DF-953E-CF2CEA69198E}" destId="{85EF7300-5EAB-4B41-9E41-A37C9D4E22DA}" srcOrd="1" destOrd="0" presId="urn:microsoft.com/office/officeart/2005/8/layout/bProcess4"/>
    <dgm:cxn modelId="{BC1B9564-F961-4B47-8062-965414139C15}" type="presParOf" srcId="{1454ADE4-0001-4536-A809-C237C5315BE0}" destId="{14F51E56-15DB-4EF0-8F08-A0F6A7C4F275}" srcOrd="1" destOrd="0" presId="urn:microsoft.com/office/officeart/2005/8/layout/bProcess4"/>
    <dgm:cxn modelId="{822C74D9-5A46-48E6-9EE7-0A3D15E5841E}" type="presParOf" srcId="{1454ADE4-0001-4536-A809-C237C5315BE0}" destId="{F01E666C-3E2F-4A6E-B5E5-5F3BB26E1AFD}" srcOrd="2" destOrd="0" presId="urn:microsoft.com/office/officeart/2005/8/layout/bProcess4"/>
    <dgm:cxn modelId="{1C1CB740-D0B8-4E71-9058-3A918F167FE4}" type="presParOf" srcId="{F01E666C-3E2F-4A6E-B5E5-5F3BB26E1AFD}" destId="{2C39B880-2574-4E31-848A-AAECFF5BF949}" srcOrd="0" destOrd="0" presId="urn:microsoft.com/office/officeart/2005/8/layout/bProcess4"/>
    <dgm:cxn modelId="{B68E797F-B5B0-46D0-8101-4BAC04D63238}" type="presParOf" srcId="{F01E666C-3E2F-4A6E-B5E5-5F3BB26E1AFD}" destId="{5A76EFB7-FD20-442D-9FAE-29FB7B9140ED}" srcOrd="1" destOrd="0" presId="urn:microsoft.com/office/officeart/2005/8/layout/bProcess4"/>
    <dgm:cxn modelId="{5EF6A03C-9DCB-4081-8888-34335D2BE0AC}" type="presParOf" srcId="{1454ADE4-0001-4536-A809-C237C5315BE0}" destId="{84DD0D6A-A9FA-4BE8-93C9-A6EEC438840B}" srcOrd="3" destOrd="0" presId="urn:microsoft.com/office/officeart/2005/8/layout/bProcess4"/>
    <dgm:cxn modelId="{EA9F23A2-FEE6-4736-A9D1-943B32D5D498}" type="presParOf" srcId="{1454ADE4-0001-4536-A809-C237C5315BE0}" destId="{2C7BA175-9D96-457A-BBD8-2C9528B434D3}" srcOrd="4" destOrd="0" presId="urn:microsoft.com/office/officeart/2005/8/layout/bProcess4"/>
    <dgm:cxn modelId="{A7464E96-58FB-4C93-86DD-3E3C48BBF175}" type="presParOf" srcId="{2C7BA175-9D96-457A-BBD8-2C9528B434D3}" destId="{8735E108-89C3-46CC-AD2F-BC528968E473}" srcOrd="0" destOrd="0" presId="urn:microsoft.com/office/officeart/2005/8/layout/bProcess4"/>
    <dgm:cxn modelId="{739AA1A5-0278-456C-BF35-1D15A2BCF7D1}" type="presParOf" srcId="{2C7BA175-9D96-457A-BBD8-2C9528B434D3}" destId="{A077B69A-A043-478E-ABD1-4DBCE4994F56}" srcOrd="1" destOrd="0" presId="urn:microsoft.com/office/officeart/2005/8/layout/bProcess4"/>
    <dgm:cxn modelId="{F2CDCE3E-974E-475E-97A1-E4809B3AD2BD}" type="presParOf" srcId="{1454ADE4-0001-4536-A809-C237C5315BE0}" destId="{AA4CE1B0-5EFF-4C5E-AF3A-80D5D4A5C125}" srcOrd="5" destOrd="0" presId="urn:microsoft.com/office/officeart/2005/8/layout/bProcess4"/>
    <dgm:cxn modelId="{6F59F579-1E2C-4EA2-A532-9AFFBBA668A4}" type="presParOf" srcId="{1454ADE4-0001-4536-A809-C237C5315BE0}" destId="{693CC517-E1F0-4D50-A8D3-FF366BC2D4D9}" srcOrd="6" destOrd="0" presId="urn:microsoft.com/office/officeart/2005/8/layout/bProcess4"/>
    <dgm:cxn modelId="{92F98D20-B39D-4CF0-957B-076D5824458F}" type="presParOf" srcId="{693CC517-E1F0-4D50-A8D3-FF366BC2D4D9}" destId="{E3294757-538C-47F1-A2DB-9B851293293F}" srcOrd="0" destOrd="0" presId="urn:microsoft.com/office/officeart/2005/8/layout/bProcess4"/>
    <dgm:cxn modelId="{BB8038D9-B834-4592-B880-CE9347CFFED8}" type="presParOf" srcId="{693CC517-E1F0-4D50-A8D3-FF366BC2D4D9}" destId="{5393D9DA-E8BA-440B-83AC-F9CACBA054A3}" srcOrd="1" destOrd="0" presId="urn:microsoft.com/office/officeart/2005/8/layout/bProcess4"/>
    <dgm:cxn modelId="{47CEBD7F-15D3-4C96-8A0F-3C273F220312}" type="presParOf" srcId="{1454ADE4-0001-4536-A809-C237C5315BE0}" destId="{73EF6A1F-6225-4302-9998-B15034BBE8BA}" srcOrd="7" destOrd="0" presId="urn:microsoft.com/office/officeart/2005/8/layout/bProcess4"/>
    <dgm:cxn modelId="{D140BCFF-269A-4242-A885-E5C9CCBC977B}" type="presParOf" srcId="{1454ADE4-0001-4536-A809-C237C5315BE0}" destId="{29A50585-A51C-4DF0-B540-C09BD33CC28A}" srcOrd="8" destOrd="0" presId="urn:microsoft.com/office/officeart/2005/8/layout/bProcess4"/>
    <dgm:cxn modelId="{8EEEF619-DDCB-4894-ABB4-219BB148FBE0}" type="presParOf" srcId="{29A50585-A51C-4DF0-B540-C09BD33CC28A}" destId="{B39A3312-1567-47CC-905C-509864B4CB53}" srcOrd="0" destOrd="0" presId="urn:microsoft.com/office/officeart/2005/8/layout/bProcess4"/>
    <dgm:cxn modelId="{34AE5176-BF37-4687-A035-89EAAB1130AD}" type="presParOf" srcId="{29A50585-A51C-4DF0-B540-C09BD33CC28A}" destId="{18010A12-90F5-48B4-AF26-53FF07C91F16}" srcOrd="1" destOrd="0" presId="urn:microsoft.com/office/officeart/2005/8/layout/bProcess4"/>
    <dgm:cxn modelId="{E4CA0248-91E5-44E2-A255-E0147CA396F8}" type="presParOf" srcId="{1454ADE4-0001-4536-A809-C237C5315BE0}" destId="{557BF0F4-F18C-4840-91D9-6797C4BB44C7}" srcOrd="9" destOrd="0" presId="urn:microsoft.com/office/officeart/2005/8/layout/bProcess4"/>
    <dgm:cxn modelId="{B8637D8E-2539-40D7-AAE3-64EA01B6D3B4}" type="presParOf" srcId="{1454ADE4-0001-4536-A809-C237C5315BE0}" destId="{C9748711-370A-452D-B4D5-AFBAE06D7436}" srcOrd="10" destOrd="0" presId="urn:microsoft.com/office/officeart/2005/8/layout/bProcess4"/>
    <dgm:cxn modelId="{C9A09F8F-8C12-43E4-92FB-C99A34322F2A}" type="presParOf" srcId="{C9748711-370A-452D-B4D5-AFBAE06D7436}" destId="{321ADA13-3E4C-4FB8-8B2B-2425729049D8}" srcOrd="0" destOrd="0" presId="urn:microsoft.com/office/officeart/2005/8/layout/bProcess4"/>
    <dgm:cxn modelId="{7A31D12D-4714-4C81-8D20-9AB4ED3B8929}" type="presParOf" srcId="{C9748711-370A-452D-B4D5-AFBAE06D7436}" destId="{70FF87E3-ADBC-473B-AAF2-E377F1A54F3E}" srcOrd="1" destOrd="0" presId="urn:microsoft.com/office/officeart/2005/8/layout/bProcess4"/>
    <dgm:cxn modelId="{1745E061-5DC6-44D8-9F63-CC839D1E5955}" type="presParOf" srcId="{1454ADE4-0001-4536-A809-C237C5315BE0}" destId="{8BDC5787-67A1-41A2-8A33-83693BC06FCC}" srcOrd="11" destOrd="0" presId="urn:microsoft.com/office/officeart/2005/8/layout/bProcess4"/>
    <dgm:cxn modelId="{C8EACC41-5ECF-4A68-92F9-B2ED4DC0FFF1}" type="presParOf" srcId="{1454ADE4-0001-4536-A809-C237C5315BE0}" destId="{4A13671B-A1F4-4025-B74C-83149572B8C6}" srcOrd="12" destOrd="0" presId="urn:microsoft.com/office/officeart/2005/8/layout/bProcess4"/>
    <dgm:cxn modelId="{F48A6B2C-FB23-45AE-9EBD-A2F0D5B1B8A0}" type="presParOf" srcId="{4A13671B-A1F4-4025-B74C-83149572B8C6}" destId="{42EDA87B-5D5B-4414-828C-A771D8B3197D}" srcOrd="0" destOrd="0" presId="urn:microsoft.com/office/officeart/2005/8/layout/bProcess4"/>
    <dgm:cxn modelId="{B8236444-DA56-49A4-83FE-1504C09F8690}" type="presParOf" srcId="{4A13671B-A1F4-4025-B74C-83149572B8C6}" destId="{17C314D3-BE40-4BE2-8F94-F0054EBCB21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7F11FE-53EC-4A77-BB07-F05252A68113}" type="doc">
      <dgm:prSet loTypeId="urn:microsoft.com/office/officeart/2005/8/layout/vList2" loCatId="list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B223C0D9-2A22-4434-A30A-AC0D7782485A}">
      <dgm:prSet/>
      <dgm:spPr/>
      <dgm:t>
        <a:bodyPr/>
        <a:lstStyle/>
        <a:p>
          <a:pPr algn="just"/>
          <a:r>
            <a:rPr lang="pt-BR" b="1">
              <a:solidFill>
                <a:schemeClr val="tx1"/>
              </a:solidFill>
            </a:rPr>
            <a:t>esse herói masculino de direita é de certo modo um pseudo-herói: no final ele vencerá</a:t>
          </a:r>
          <a:endParaRPr lang="pt-BR" b="1" dirty="0">
            <a:solidFill>
              <a:schemeClr val="tx1"/>
            </a:solidFill>
          </a:endParaRPr>
        </a:p>
      </dgm:t>
    </dgm:pt>
    <dgm:pt modelId="{C587C081-7AC6-4BD8-861A-AE40152F451A}" type="parTrans" cxnId="{66416213-5192-4FCC-AFC0-A9446C7F71BF}">
      <dgm:prSet/>
      <dgm:spPr/>
      <dgm:t>
        <a:bodyPr/>
        <a:lstStyle/>
        <a:p>
          <a:pPr algn="just"/>
          <a:endParaRPr lang="pt-BR" b="1">
            <a:solidFill>
              <a:schemeClr val="tx1"/>
            </a:solidFill>
          </a:endParaRPr>
        </a:p>
      </dgm:t>
    </dgm:pt>
    <dgm:pt modelId="{8FD7E938-E9AE-41DB-93A2-401006B5BE97}" type="sibTrans" cxnId="{66416213-5192-4FCC-AFC0-A9446C7F71BF}">
      <dgm:prSet/>
      <dgm:spPr/>
      <dgm:t>
        <a:bodyPr/>
        <a:lstStyle/>
        <a:p>
          <a:pPr algn="just"/>
          <a:endParaRPr lang="pt-BR" b="1">
            <a:solidFill>
              <a:schemeClr val="tx1"/>
            </a:solidFill>
          </a:endParaRPr>
        </a:p>
      </dgm:t>
    </dgm:pt>
    <dgm:pt modelId="{B084C2FE-EAB6-47DC-9ACD-127BF3CEB6EC}">
      <dgm:prSet/>
      <dgm:spPr/>
      <dgm:t>
        <a:bodyPr/>
        <a:lstStyle/>
        <a:p>
          <a:pPr algn="just"/>
          <a:r>
            <a:rPr lang="pt-BR" b="1">
              <a:solidFill>
                <a:schemeClr val="tx1"/>
              </a:solidFill>
            </a:rPr>
            <a:t>é “masculino” porque geralmente esse papel é desempenhado por um homem</a:t>
          </a:r>
          <a:endParaRPr lang="pt-BR" b="1" dirty="0">
            <a:solidFill>
              <a:schemeClr val="tx1"/>
            </a:solidFill>
          </a:endParaRPr>
        </a:p>
      </dgm:t>
    </dgm:pt>
    <dgm:pt modelId="{DE18037B-482A-43F5-BF94-3C2327FC7473}" type="parTrans" cxnId="{87202D0D-1D63-4505-815D-C7114A0C9D66}">
      <dgm:prSet/>
      <dgm:spPr/>
      <dgm:t>
        <a:bodyPr/>
        <a:lstStyle/>
        <a:p>
          <a:pPr algn="just"/>
          <a:endParaRPr lang="pt-BR" b="1">
            <a:solidFill>
              <a:schemeClr val="tx1"/>
            </a:solidFill>
          </a:endParaRPr>
        </a:p>
      </dgm:t>
    </dgm:pt>
    <dgm:pt modelId="{5CB986B4-9E16-469A-B053-E087044A2CA6}" type="sibTrans" cxnId="{87202D0D-1D63-4505-815D-C7114A0C9D66}">
      <dgm:prSet/>
      <dgm:spPr/>
      <dgm:t>
        <a:bodyPr/>
        <a:lstStyle/>
        <a:p>
          <a:pPr algn="just"/>
          <a:endParaRPr lang="pt-BR" b="1">
            <a:solidFill>
              <a:schemeClr val="tx1"/>
            </a:solidFill>
          </a:endParaRPr>
        </a:p>
      </dgm:t>
    </dgm:pt>
    <dgm:pt modelId="{FD013A01-51AA-4BEC-ACB7-21C2AE6BCC7B}">
      <dgm:prSet/>
      <dgm:spPr/>
      <dgm:t>
        <a:bodyPr/>
        <a:lstStyle/>
        <a:p>
          <a:pPr algn="just"/>
          <a:r>
            <a:rPr lang="pt-BR" b="1">
              <a:solidFill>
                <a:schemeClr val="tx1"/>
              </a:solidFill>
            </a:rPr>
            <a:t>é de “direita” conforme o conceito que fazemos em nossos dias em relação às relações sociais do mundo capitalista</a:t>
          </a:r>
          <a:endParaRPr lang="pt-BR" b="1" dirty="0">
            <a:solidFill>
              <a:schemeClr val="tx1"/>
            </a:solidFill>
          </a:endParaRPr>
        </a:p>
      </dgm:t>
    </dgm:pt>
    <dgm:pt modelId="{1B1DFE90-82FB-41A6-AEFC-125132DB78E2}" type="parTrans" cxnId="{8AA34422-8046-4BC2-A57E-10F82E9C2F63}">
      <dgm:prSet/>
      <dgm:spPr/>
      <dgm:t>
        <a:bodyPr/>
        <a:lstStyle/>
        <a:p>
          <a:pPr algn="just"/>
          <a:endParaRPr lang="pt-BR" b="1">
            <a:solidFill>
              <a:schemeClr val="tx1"/>
            </a:solidFill>
          </a:endParaRPr>
        </a:p>
      </dgm:t>
    </dgm:pt>
    <dgm:pt modelId="{24E01CE8-8556-4812-BED3-5E976998967D}" type="sibTrans" cxnId="{8AA34422-8046-4BC2-A57E-10F82E9C2F63}">
      <dgm:prSet/>
      <dgm:spPr/>
      <dgm:t>
        <a:bodyPr/>
        <a:lstStyle/>
        <a:p>
          <a:pPr algn="just"/>
          <a:endParaRPr lang="pt-BR" b="1">
            <a:solidFill>
              <a:schemeClr val="tx1"/>
            </a:solidFill>
          </a:endParaRPr>
        </a:p>
      </dgm:t>
    </dgm:pt>
    <dgm:pt modelId="{F64212CF-B5CF-4452-A9AE-23F0926E5AC3}">
      <dgm:prSet/>
      <dgm:spPr/>
      <dgm:t>
        <a:bodyPr/>
        <a:lstStyle/>
        <a:p>
          <a:pPr algn="just"/>
          <a:r>
            <a:rPr lang="pt-BR" b="1">
              <a:solidFill>
                <a:schemeClr val="tx1"/>
              </a:solidFill>
            </a:rPr>
            <a:t>na narrativa trivial, sob uma aparência de divertimento, tem-se uma doutrinação ideológica, cabendo ao herói o papel de assegurar a superioridade do sistema em vigor</a:t>
          </a:r>
          <a:endParaRPr lang="pt-BR" b="1" dirty="0">
            <a:solidFill>
              <a:schemeClr val="tx1"/>
            </a:solidFill>
          </a:endParaRPr>
        </a:p>
      </dgm:t>
    </dgm:pt>
    <dgm:pt modelId="{07408C93-95C7-40DA-AD1A-D6ABEA882218}" type="parTrans" cxnId="{EE49EA28-E504-46A4-87F5-2AB5E485EAD7}">
      <dgm:prSet/>
      <dgm:spPr/>
      <dgm:t>
        <a:bodyPr/>
        <a:lstStyle/>
        <a:p>
          <a:pPr algn="just"/>
          <a:endParaRPr lang="pt-BR" b="1">
            <a:solidFill>
              <a:schemeClr val="tx1"/>
            </a:solidFill>
          </a:endParaRPr>
        </a:p>
      </dgm:t>
    </dgm:pt>
    <dgm:pt modelId="{F7672773-20A9-481C-B843-4F279085D146}" type="sibTrans" cxnId="{EE49EA28-E504-46A4-87F5-2AB5E485EAD7}">
      <dgm:prSet/>
      <dgm:spPr/>
      <dgm:t>
        <a:bodyPr/>
        <a:lstStyle/>
        <a:p>
          <a:pPr algn="just"/>
          <a:endParaRPr lang="pt-BR" b="1">
            <a:solidFill>
              <a:schemeClr val="tx1"/>
            </a:solidFill>
          </a:endParaRPr>
        </a:p>
      </dgm:t>
    </dgm:pt>
    <dgm:pt modelId="{71648ACF-040A-484F-8EF7-8100EECBD014}">
      <dgm:prSet/>
      <dgm:spPr/>
      <dgm:t>
        <a:bodyPr/>
        <a:lstStyle/>
        <a:p>
          <a:pPr algn="just"/>
          <a:r>
            <a:rPr lang="pt-BR" b="1" dirty="0">
              <a:solidFill>
                <a:schemeClr val="tx1"/>
              </a:solidFill>
            </a:rPr>
            <a:t>nesse tipo de narrativa, quanto mais o herói é um pseudo-herói, muito mais se necessita fazer dele um super-herói</a:t>
          </a:r>
        </a:p>
      </dgm:t>
    </dgm:pt>
    <dgm:pt modelId="{6DCEC548-0CE3-4DE3-8DA8-CBD53C4C7353}" type="parTrans" cxnId="{78C55B56-8559-4152-9737-0042C87C1DB5}">
      <dgm:prSet/>
      <dgm:spPr/>
      <dgm:t>
        <a:bodyPr/>
        <a:lstStyle/>
        <a:p>
          <a:pPr algn="just"/>
          <a:endParaRPr lang="pt-BR" b="1">
            <a:solidFill>
              <a:schemeClr val="tx1"/>
            </a:solidFill>
          </a:endParaRPr>
        </a:p>
      </dgm:t>
    </dgm:pt>
    <dgm:pt modelId="{5256C9DF-23C3-421B-ADBA-2A7F1A264204}" type="sibTrans" cxnId="{78C55B56-8559-4152-9737-0042C87C1DB5}">
      <dgm:prSet/>
      <dgm:spPr/>
      <dgm:t>
        <a:bodyPr/>
        <a:lstStyle/>
        <a:p>
          <a:pPr algn="just"/>
          <a:endParaRPr lang="pt-BR" b="1">
            <a:solidFill>
              <a:schemeClr val="tx1"/>
            </a:solidFill>
          </a:endParaRPr>
        </a:p>
      </dgm:t>
    </dgm:pt>
    <dgm:pt modelId="{79DCFB91-FC1E-4CA1-8510-4989C227E912}" type="pres">
      <dgm:prSet presAssocID="{8A7F11FE-53EC-4A77-BB07-F05252A68113}" presName="linear" presStyleCnt="0">
        <dgm:presLayoutVars>
          <dgm:animLvl val="lvl"/>
          <dgm:resizeHandles val="exact"/>
        </dgm:presLayoutVars>
      </dgm:prSet>
      <dgm:spPr/>
    </dgm:pt>
    <dgm:pt modelId="{B6CB59D7-87CC-4BA8-814B-5897DD9EC6E0}" type="pres">
      <dgm:prSet presAssocID="{B223C0D9-2A22-4434-A30A-AC0D7782485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AC18E67-DDC8-48B7-907E-918C84DA7AD6}" type="pres">
      <dgm:prSet presAssocID="{8FD7E938-E9AE-41DB-93A2-401006B5BE97}" presName="spacer" presStyleCnt="0"/>
      <dgm:spPr/>
    </dgm:pt>
    <dgm:pt modelId="{1209B8CF-8549-44E8-8111-FCC725EBB67A}" type="pres">
      <dgm:prSet presAssocID="{B084C2FE-EAB6-47DC-9ACD-127BF3CEB6E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2854AF-4EBF-4522-B33E-64C8EF5E8448}" type="pres">
      <dgm:prSet presAssocID="{5CB986B4-9E16-469A-B053-E087044A2CA6}" presName="spacer" presStyleCnt="0"/>
      <dgm:spPr/>
    </dgm:pt>
    <dgm:pt modelId="{35030C09-3414-4628-B1F8-0CCA750916EA}" type="pres">
      <dgm:prSet presAssocID="{FD013A01-51AA-4BEC-ACB7-21C2AE6BCC7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CD6A4D2-9148-4232-845E-9DE3C260FB80}" type="pres">
      <dgm:prSet presAssocID="{24E01CE8-8556-4812-BED3-5E976998967D}" presName="spacer" presStyleCnt="0"/>
      <dgm:spPr/>
    </dgm:pt>
    <dgm:pt modelId="{A4DCC71E-CB92-4977-A174-727D229B12C4}" type="pres">
      <dgm:prSet presAssocID="{F64212CF-B5CF-4452-A9AE-23F0926E5AC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3ADA6F8-CD48-4EDB-8760-752275EAC626}" type="pres">
      <dgm:prSet presAssocID="{F7672773-20A9-481C-B843-4F279085D146}" presName="spacer" presStyleCnt="0"/>
      <dgm:spPr/>
    </dgm:pt>
    <dgm:pt modelId="{8B82A2AA-CE84-4DC2-9F03-59EBE874C13D}" type="pres">
      <dgm:prSet presAssocID="{71648ACF-040A-484F-8EF7-8100EECBD01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7202D0D-1D63-4505-815D-C7114A0C9D66}" srcId="{8A7F11FE-53EC-4A77-BB07-F05252A68113}" destId="{B084C2FE-EAB6-47DC-9ACD-127BF3CEB6EC}" srcOrd="1" destOrd="0" parTransId="{DE18037B-482A-43F5-BF94-3C2327FC7473}" sibTransId="{5CB986B4-9E16-469A-B053-E087044A2CA6}"/>
    <dgm:cxn modelId="{66416213-5192-4FCC-AFC0-A9446C7F71BF}" srcId="{8A7F11FE-53EC-4A77-BB07-F05252A68113}" destId="{B223C0D9-2A22-4434-A30A-AC0D7782485A}" srcOrd="0" destOrd="0" parTransId="{C587C081-7AC6-4BD8-861A-AE40152F451A}" sibTransId="{8FD7E938-E9AE-41DB-93A2-401006B5BE97}"/>
    <dgm:cxn modelId="{8AA34422-8046-4BC2-A57E-10F82E9C2F63}" srcId="{8A7F11FE-53EC-4A77-BB07-F05252A68113}" destId="{FD013A01-51AA-4BEC-ACB7-21C2AE6BCC7B}" srcOrd="2" destOrd="0" parTransId="{1B1DFE90-82FB-41A6-AEFC-125132DB78E2}" sibTransId="{24E01CE8-8556-4812-BED3-5E976998967D}"/>
    <dgm:cxn modelId="{85B29E24-EE1C-42D2-9165-8494E474F77C}" type="presOf" srcId="{B084C2FE-EAB6-47DC-9ACD-127BF3CEB6EC}" destId="{1209B8CF-8549-44E8-8111-FCC725EBB67A}" srcOrd="0" destOrd="0" presId="urn:microsoft.com/office/officeart/2005/8/layout/vList2"/>
    <dgm:cxn modelId="{EE49EA28-E504-46A4-87F5-2AB5E485EAD7}" srcId="{8A7F11FE-53EC-4A77-BB07-F05252A68113}" destId="{F64212CF-B5CF-4452-A9AE-23F0926E5AC3}" srcOrd="3" destOrd="0" parTransId="{07408C93-95C7-40DA-AD1A-D6ABEA882218}" sibTransId="{F7672773-20A9-481C-B843-4F279085D146}"/>
    <dgm:cxn modelId="{78C55B56-8559-4152-9737-0042C87C1DB5}" srcId="{8A7F11FE-53EC-4A77-BB07-F05252A68113}" destId="{71648ACF-040A-484F-8EF7-8100EECBD014}" srcOrd="4" destOrd="0" parTransId="{6DCEC548-0CE3-4DE3-8DA8-CBD53C4C7353}" sibTransId="{5256C9DF-23C3-421B-ADBA-2A7F1A264204}"/>
    <dgm:cxn modelId="{E6300AA8-9398-4A17-AE0C-2C6DD557526A}" type="presOf" srcId="{71648ACF-040A-484F-8EF7-8100EECBD014}" destId="{8B82A2AA-CE84-4DC2-9F03-59EBE874C13D}" srcOrd="0" destOrd="0" presId="urn:microsoft.com/office/officeart/2005/8/layout/vList2"/>
    <dgm:cxn modelId="{A69C18B7-77AB-4961-8C0F-0B6C7F699C6E}" type="presOf" srcId="{FD013A01-51AA-4BEC-ACB7-21C2AE6BCC7B}" destId="{35030C09-3414-4628-B1F8-0CCA750916EA}" srcOrd="0" destOrd="0" presId="urn:microsoft.com/office/officeart/2005/8/layout/vList2"/>
    <dgm:cxn modelId="{3A5143CB-6252-41EB-AF84-17D06B712886}" type="presOf" srcId="{B223C0D9-2A22-4434-A30A-AC0D7782485A}" destId="{B6CB59D7-87CC-4BA8-814B-5897DD9EC6E0}" srcOrd="0" destOrd="0" presId="urn:microsoft.com/office/officeart/2005/8/layout/vList2"/>
    <dgm:cxn modelId="{6EFCBED4-69A4-48EF-8428-E314E3611EFF}" type="presOf" srcId="{F64212CF-B5CF-4452-A9AE-23F0926E5AC3}" destId="{A4DCC71E-CB92-4977-A174-727D229B12C4}" srcOrd="0" destOrd="0" presId="urn:microsoft.com/office/officeart/2005/8/layout/vList2"/>
    <dgm:cxn modelId="{177A72E2-D6EE-48AF-A676-D16612B310C0}" type="presOf" srcId="{8A7F11FE-53EC-4A77-BB07-F05252A68113}" destId="{79DCFB91-FC1E-4CA1-8510-4989C227E912}" srcOrd="0" destOrd="0" presId="urn:microsoft.com/office/officeart/2005/8/layout/vList2"/>
    <dgm:cxn modelId="{8BFAB76E-D60B-4445-8B0F-D00E9541AE95}" type="presParOf" srcId="{79DCFB91-FC1E-4CA1-8510-4989C227E912}" destId="{B6CB59D7-87CC-4BA8-814B-5897DD9EC6E0}" srcOrd="0" destOrd="0" presId="urn:microsoft.com/office/officeart/2005/8/layout/vList2"/>
    <dgm:cxn modelId="{9E2B3DAB-42C5-45A7-8E1F-AC63B52DB761}" type="presParOf" srcId="{79DCFB91-FC1E-4CA1-8510-4989C227E912}" destId="{EAC18E67-DDC8-48B7-907E-918C84DA7AD6}" srcOrd="1" destOrd="0" presId="urn:microsoft.com/office/officeart/2005/8/layout/vList2"/>
    <dgm:cxn modelId="{C0AFBADD-BE15-43DE-BB25-2BE4287C4C20}" type="presParOf" srcId="{79DCFB91-FC1E-4CA1-8510-4989C227E912}" destId="{1209B8CF-8549-44E8-8111-FCC725EBB67A}" srcOrd="2" destOrd="0" presId="urn:microsoft.com/office/officeart/2005/8/layout/vList2"/>
    <dgm:cxn modelId="{EB788833-AD32-4311-8DE3-5B54BF3E6A02}" type="presParOf" srcId="{79DCFB91-FC1E-4CA1-8510-4989C227E912}" destId="{952854AF-4EBF-4522-B33E-64C8EF5E8448}" srcOrd="3" destOrd="0" presId="urn:microsoft.com/office/officeart/2005/8/layout/vList2"/>
    <dgm:cxn modelId="{9D11FCD3-2CCD-4B06-AB77-C96B889368A8}" type="presParOf" srcId="{79DCFB91-FC1E-4CA1-8510-4989C227E912}" destId="{35030C09-3414-4628-B1F8-0CCA750916EA}" srcOrd="4" destOrd="0" presId="urn:microsoft.com/office/officeart/2005/8/layout/vList2"/>
    <dgm:cxn modelId="{303BCA40-65CF-4278-B1D1-45D0B108B1CA}" type="presParOf" srcId="{79DCFB91-FC1E-4CA1-8510-4989C227E912}" destId="{ECD6A4D2-9148-4232-845E-9DE3C260FB80}" srcOrd="5" destOrd="0" presId="urn:microsoft.com/office/officeart/2005/8/layout/vList2"/>
    <dgm:cxn modelId="{E4A09B69-BA55-4C11-9690-AC40DF08EA5E}" type="presParOf" srcId="{79DCFB91-FC1E-4CA1-8510-4989C227E912}" destId="{A4DCC71E-CB92-4977-A174-727D229B12C4}" srcOrd="6" destOrd="0" presId="urn:microsoft.com/office/officeart/2005/8/layout/vList2"/>
    <dgm:cxn modelId="{3C0937CB-4805-433E-9475-0832A8416FE1}" type="presParOf" srcId="{79DCFB91-FC1E-4CA1-8510-4989C227E912}" destId="{73ADA6F8-CD48-4EDB-8760-752275EAC626}" srcOrd="7" destOrd="0" presId="urn:microsoft.com/office/officeart/2005/8/layout/vList2"/>
    <dgm:cxn modelId="{03858FC7-410C-4057-980B-40A7169A59BF}" type="presParOf" srcId="{79DCFB91-FC1E-4CA1-8510-4989C227E912}" destId="{8B82A2AA-CE84-4DC2-9F03-59EBE874C13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1A91CA-7BC4-458B-9215-DE86F09763F0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3504B1DF-939D-4BA6-B73A-3112F50240C6}">
      <dgm:prSet/>
      <dgm:spPr/>
      <dgm:t>
        <a:bodyPr/>
        <a:lstStyle/>
        <a:p>
          <a:r>
            <a:rPr lang="pt-BR" b="1"/>
            <a:t>o herói traz consigo um espírito de justiça e de valorização dos mais fracos, que é transferido para o reino da fantasia</a:t>
          </a:r>
        </a:p>
      </dgm:t>
    </dgm:pt>
    <dgm:pt modelId="{5DFB332E-DA93-4A56-AABF-ADA6570B6CF0}" type="parTrans" cxnId="{950BD72B-C774-4FAA-9D6F-F2646620EEF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EB33531-C2C7-4B44-8946-2D27C5EEA2D5}" type="sibTrans" cxnId="{950BD72B-C774-4FAA-9D6F-F2646620EEF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B60E770-0FC0-45C1-A631-440FF0FC3B94}">
      <dgm:prSet/>
      <dgm:spPr/>
      <dgm:t>
        <a:bodyPr/>
        <a:lstStyle/>
        <a:p>
          <a:r>
            <a:rPr lang="pt-BR" b="1" dirty="0"/>
            <a:t>esse espírito de justiça, a superioridade do herói, a doutrinação ideológica, podem ser observados nas obras da chamada </a:t>
          </a:r>
          <a:r>
            <a:rPr lang="pt-BR" b="1" i="1" dirty="0"/>
            <a:t>literatura</a:t>
          </a:r>
          <a:r>
            <a:rPr lang="pt-BR" b="1" dirty="0"/>
            <a:t> </a:t>
          </a:r>
          <a:r>
            <a:rPr lang="pt-BR" b="1" i="1" dirty="0"/>
            <a:t>de</a:t>
          </a:r>
          <a:r>
            <a:rPr lang="pt-BR" b="1" dirty="0"/>
            <a:t> </a:t>
          </a:r>
          <a:r>
            <a:rPr lang="pt-BR" b="1" i="1" dirty="0"/>
            <a:t>entretenimento</a:t>
          </a:r>
        </a:p>
      </dgm:t>
    </dgm:pt>
    <dgm:pt modelId="{1EE09B45-CFB5-4B98-B676-98A80243A02A}" type="parTrans" cxnId="{4A00DBDD-76C0-4721-B949-DCC12DB12C5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175BB3D-1088-4F9F-B2EE-8E89E96D22CD}" type="sibTrans" cxnId="{4A00DBDD-76C0-4721-B949-DCC12DB12C5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AA98BB8-FC13-487E-904B-BB98C8E175F8}">
      <dgm:prSet/>
      <dgm:spPr/>
      <dgm:t>
        <a:bodyPr/>
        <a:lstStyle/>
        <a:p>
          <a:r>
            <a:rPr lang="pt-BR" b="1"/>
            <a:t>na literatura de entretenimento, o herói procura algum guerreiro com quem possa lutar e vencer</a:t>
          </a:r>
        </a:p>
      </dgm:t>
    </dgm:pt>
    <dgm:pt modelId="{3929FE83-734A-40EF-BED6-7C7BF75BD0F9}" type="parTrans" cxnId="{1F3CB926-E4FC-4B0B-8160-38D2BDBAA37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0A011EC-2C87-4D27-BDAD-B4272E0A6BA9}" type="sibTrans" cxnId="{1F3CB926-E4FC-4B0B-8160-38D2BDBAA37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C180C60-8685-4932-B006-400C82F186D1}">
      <dgm:prSet/>
      <dgm:spPr/>
      <dgm:t>
        <a:bodyPr/>
        <a:lstStyle/>
        <a:p>
          <a:r>
            <a:rPr lang="pt-BR" b="1"/>
            <a:t>o herói é enamorado, cortês, obediente, cavalheiro, guerreiro, valente e viril</a:t>
          </a:r>
        </a:p>
      </dgm:t>
    </dgm:pt>
    <dgm:pt modelId="{0E714FBB-C389-49CD-943F-7BE99AB239E0}" type="parTrans" cxnId="{AB35AEE2-6F64-4CFA-B86D-B2C3C8BFB79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83FCE26-E492-4441-BCAF-4BDE58BF06E8}" type="sibTrans" cxnId="{AB35AEE2-6F64-4CFA-B86D-B2C3C8BFB79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46E8FCC-ECC1-48A9-B52C-C237C0657A97}" type="pres">
      <dgm:prSet presAssocID="{DB1A91CA-7BC4-458B-9215-DE86F09763F0}" presName="matrix" presStyleCnt="0">
        <dgm:presLayoutVars>
          <dgm:chMax val="1"/>
          <dgm:dir/>
          <dgm:resizeHandles val="exact"/>
        </dgm:presLayoutVars>
      </dgm:prSet>
      <dgm:spPr/>
    </dgm:pt>
    <dgm:pt modelId="{1AAF87A1-0250-4C0B-AF4D-474365FFAEF6}" type="pres">
      <dgm:prSet presAssocID="{DB1A91CA-7BC4-458B-9215-DE86F09763F0}" presName="diamond" presStyleLbl="bgShp" presStyleIdx="0" presStyleCnt="1"/>
      <dgm:spPr/>
    </dgm:pt>
    <dgm:pt modelId="{59479CA2-AE53-4E51-B55F-3DC099D910C7}" type="pres">
      <dgm:prSet presAssocID="{DB1A91CA-7BC4-458B-9215-DE86F09763F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5A5F70A-E243-48D9-A50B-12BDDFBD5E81}" type="pres">
      <dgm:prSet presAssocID="{DB1A91CA-7BC4-458B-9215-DE86F09763F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5B779BB-6DEC-44EE-B773-E21477FF84CC}" type="pres">
      <dgm:prSet presAssocID="{DB1A91CA-7BC4-458B-9215-DE86F09763F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EA840DA-3EF2-4FA8-9E5D-1E63AADF8BD1}" type="pres">
      <dgm:prSet presAssocID="{DB1A91CA-7BC4-458B-9215-DE86F09763F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114D817-3B2A-483E-BF10-E837CC3F4A0A}" type="presOf" srcId="{9AA98BB8-FC13-487E-904B-BB98C8E175F8}" destId="{55B779BB-6DEC-44EE-B773-E21477FF84CC}" srcOrd="0" destOrd="0" presId="urn:microsoft.com/office/officeart/2005/8/layout/matrix3"/>
    <dgm:cxn modelId="{1F3CB926-E4FC-4B0B-8160-38D2BDBAA37F}" srcId="{DB1A91CA-7BC4-458B-9215-DE86F09763F0}" destId="{9AA98BB8-FC13-487E-904B-BB98C8E175F8}" srcOrd="2" destOrd="0" parTransId="{3929FE83-734A-40EF-BED6-7C7BF75BD0F9}" sibTransId="{B0A011EC-2C87-4D27-BDAD-B4272E0A6BA9}"/>
    <dgm:cxn modelId="{950BD72B-C774-4FAA-9D6F-F2646620EEF4}" srcId="{DB1A91CA-7BC4-458B-9215-DE86F09763F0}" destId="{3504B1DF-939D-4BA6-B73A-3112F50240C6}" srcOrd="0" destOrd="0" parTransId="{5DFB332E-DA93-4A56-AABF-ADA6570B6CF0}" sibTransId="{9EB33531-C2C7-4B44-8946-2D27C5EEA2D5}"/>
    <dgm:cxn modelId="{AFEE4A3D-E289-48CA-A252-0A3A7BEA4A26}" type="presOf" srcId="{9C180C60-8685-4932-B006-400C82F186D1}" destId="{0EA840DA-3EF2-4FA8-9E5D-1E63AADF8BD1}" srcOrd="0" destOrd="0" presId="urn:microsoft.com/office/officeart/2005/8/layout/matrix3"/>
    <dgm:cxn modelId="{47C0B640-9CAF-47B1-AED2-EAE8BD817636}" type="presOf" srcId="{DB1A91CA-7BC4-458B-9215-DE86F09763F0}" destId="{D46E8FCC-ECC1-48A9-B52C-C237C0657A97}" srcOrd="0" destOrd="0" presId="urn:microsoft.com/office/officeart/2005/8/layout/matrix3"/>
    <dgm:cxn modelId="{C3EED159-6187-4D8D-A39B-4CC6E42C89FE}" type="presOf" srcId="{7B60E770-0FC0-45C1-A631-440FF0FC3B94}" destId="{95A5F70A-E243-48D9-A50B-12BDDFBD5E81}" srcOrd="0" destOrd="0" presId="urn:microsoft.com/office/officeart/2005/8/layout/matrix3"/>
    <dgm:cxn modelId="{12C4CEA3-BD80-4783-8C6A-7B297F00C75C}" type="presOf" srcId="{3504B1DF-939D-4BA6-B73A-3112F50240C6}" destId="{59479CA2-AE53-4E51-B55F-3DC099D910C7}" srcOrd="0" destOrd="0" presId="urn:microsoft.com/office/officeart/2005/8/layout/matrix3"/>
    <dgm:cxn modelId="{4A00DBDD-76C0-4721-B949-DCC12DB12C51}" srcId="{DB1A91CA-7BC4-458B-9215-DE86F09763F0}" destId="{7B60E770-0FC0-45C1-A631-440FF0FC3B94}" srcOrd="1" destOrd="0" parTransId="{1EE09B45-CFB5-4B98-B676-98A80243A02A}" sibTransId="{9175BB3D-1088-4F9F-B2EE-8E89E96D22CD}"/>
    <dgm:cxn modelId="{AB35AEE2-6F64-4CFA-B86D-B2C3C8BFB79E}" srcId="{DB1A91CA-7BC4-458B-9215-DE86F09763F0}" destId="{9C180C60-8685-4932-B006-400C82F186D1}" srcOrd="3" destOrd="0" parTransId="{0E714FBB-C389-49CD-943F-7BE99AB239E0}" sibTransId="{683FCE26-E492-4441-BCAF-4BDE58BF06E8}"/>
    <dgm:cxn modelId="{F3591268-B452-4731-9C58-3BFF39246AB7}" type="presParOf" srcId="{D46E8FCC-ECC1-48A9-B52C-C237C0657A97}" destId="{1AAF87A1-0250-4C0B-AF4D-474365FFAEF6}" srcOrd="0" destOrd="0" presId="urn:microsoft.com/office/officeart/2005/8/layout/matrix3"/>
    <dgm:cxn modelId="{0BD5836E-CFEE-4C23-84A3-75D6CFCFFC64}" type="presParOf" srcId="{D46E8FCC-ECC1-48A9-B52C-C237C0657A97}" destId="{59479CA2-AE53-4E51-B55F-3DC099D910C7}" srcOrd="1" destOrd="0" presId="urn:microsoft.com/office/officeart/2005/8/layout/matrix3"/>
    <dgm:cxn modelId="{3E9F9E86-A870-4AC5-B744-F4AC020CCA70}" type="presParOf" srcId="{D46E8FCC-ECC1-48A9-B52C-C237C0657A97}" destId="{95A5F70A-E243-48D9-A50B-12BDDFBD5E81}" srcOrd="2" destOrd="0" presId="urn:microsoft.com/office/officeart/2005/8/layout/matrix3"/>
    <dgm:cxn modelId="{9290EEAE-1254-486D-8B00-64CDC090A970}" type="presParOf" srcId="{D46E8FCC-ECC1-48A9-B52C-C237C0657A97}" destId="{55B779BB-6DEC-44EE-B773-E21477FF84CC}" srcOrd="3" destOrd="0" presId="urn:microsoft.com/office/officeart/2005/8/layout/matrix3"/>
    <dgm:cxn modelId="{856ED49D-1EF1-454F-BBB1-7FEEE1E437B3}" type="presParOf" srcId="{D46E8FCC-ECC1-48A9-B52C-C237C0657A97}" destId="{0EA840DA-3EF2-4FA8-9E5D-1E63AADF8BD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7017F3-5837-433D-B8F5-01D1E1322660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1CE4D25-D825-485F-9AC3-6FDC67244EBE}">
      <dgm:prSet custT="1"/>
      <dgm:spPr>
        <a:solidFill>
          <a:srgbClr val="00B0F0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Muniz Sodré em seu livro</a:t>
          </a:r>
        </a:p>
        <a:p>
          <a:r>
            <a:rPr lang="pt-BR" sz="1800" b="1" i="1" dirty="0">
              <a:solidFill>
                <a:schemeClr val="tx1"/>
              </a:solidFill>
            </a:rPr>
            <a:t>Best-seller</a:t>
          </a:r>
          <a:r>
            <a:rPr lang="pt-BR" sz="1800" b="1" dirty="0">
              <a:solidFill>
                <a:schemeClr val="tx1"/>
              </a:solidFill>
            </a:rPr>
            <a:t>: a literatura de mercado (1988)</a:t>
          </a:r>
        </a:p>
      </dgm:t>
    </dgm:pt>
    <dgm:pt modelId="{A8390CF7-F34B-41C4-ACA8-861B887D8559}" type="parTrans" cxnId="{D803883B-092E-4C59-8184-12A10DA1BA5D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6D1BE5D2-05A8-49BF-825A-EF5040FA9EF8}" type="sibTrans" cxnId="{D803883B-092E-4C59-8184-12A10DA1BA5D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AF763AD7-2786-4400-A30D-667096AD876C}">
      <dgm:prSet custT="1"/>
      <dgm:spPr>
        <a:solidFill>
          <a:srgbClr val="FFC000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fala sobre a </a:t>
          </a:r>
          <a:r>
            <a:rPr lang="pt-BR" sz="1800" b="1" i="1" dirty="0">
              <a:solidFill>
                <a:schemeClr val="tx1"/>
              </a:solidFill>
            </a:rPr>
            <a:t>solaridade do herói</a:t>
          </a:r>
          <a:endParaRPr lang="pt-BR" sz="1800" b="1" dirty="0">
            <a:solidFill>
              <a:schemeClr val="tx1"/>
            </a:solidFill>
          </a:endParaRPr>
        </a:p>
      </dgm:t>
    </dgm:pt>
    <dgm:pt modelId="{69D5CE35-4D0D-4C56-B682-48E4A0A60086}" type="parTrans" cxnId="{BBD2E881-EBAA-4F73-83ED-14E8B32A8A58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74B4B96A-C789-4500-90C7-2C66EB95D6B6}" type="sibTrans" cxnId="{BBD2E881-EBAA-4F73-83ED-14E8B32A8A58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9D3F2282-04D6-437E-807B-1EBDA6C1BCEC}">
      <dgm:prSet custT="1"/>
      <dgm:spPr>
        <a:solidFill>
          <a:srgbClr val="92D050"/>
        </a:solidFill>
      </dgm:spPr>
      <dgm:t>
        <a:bodyPr/>
        <a:lstStyle/>
        <a:p>
          <a:r>
            <a:rPr lang="pt-BR" sz="1800" b="1">
              <a:solidFill>
                <a:schemeClr val="tx1"/>
              </a:solidFill>
            </a:rPr>
            <a:t>o herói tem a mesma invencibilidade do sol, que entra e sai das sombras sem nada alterar o seu poder de brilho</a:t>
          </a:r>
          <a:endParaRPr lang="pt-BR" sz="1800" b="1" dirty="0">
            <a:solidFill>
              <a:schemeClr val="tx1"/>
            </a:solidFill>
          </a:endParaRPr>
        </a:p>
      </dgm:t>
    </dgm:pt>
    <dgm:pt modelId="{A6EE00C8-449D-4423-B760-40AA3D715CCC}" type="parTrans" cxnId="{83EFB2B7-4A48-4526-B4AF-004984F3A183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3AFB7870-2CDF-4E33-A021-6CD4296AE537}" type="sibTrans" cxnId="{83EFB2B7-4A48-4526-B4AF-004984F3A183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225615E2-9819-47D7-B9C1-B24A7169413F}">
      <dgm:prSet custT="1"/>
      <dgm:spPr>
        <a:solidFill>
          <a:srgbClr val="FF0000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o herói solar opõe-se ao universo das trevas</a:t>
          </a:r>
        </a:p>
      </dgm:t>
    </dgm:pt>
    <dgm:pt modelId="{CC204BC6-376E-488B-8696-A4549AF623A3}" type="parTrans" cxnId="{29B4DDFB-EC73-409E-BE9D-1A0DF8B72FC2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962FB6CA-0878-4E13-9F5C-A411FC040191}" type="sibTrans" cxnId="{29B4DDFB-EC73-409E-BE9D-1A0DF8B72FC2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C9CE3CE7-87C2-4A86-A385-EB49DFDF473B}">
      <dgm:prSet custT="1"/>
      <dgm:spPr>
        <a:solidFill>
          <a:srgbClr val="FFFF00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essa característica transparece às vezes pelos traços físicos do personagem como olhos claros, beleza do rosto, sinais nobres no perfil</a:t>
          </a:r>
        </a:p>
      </dgm:t>
    </dgm:pt>
    <dgm:pt modelId="{0F0AC8A0-9D0B-41B8-971D-F0E766BB2734}" type="parTrans" cxnId="{F327AE4E-28D2-4F43-BDE0-0B5A0FEFB920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4D51132B-C56F-43BB-857A-9AA3AD66A46C}" type="sibTrans" cxnId="{F327AE4E-28D2-4F43-BDE0-0B5A0FEFB920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C16CC41D-43E3-42EB-9661-D047B2FB1DF6}" type="pres">
      <dgm:prSet presAssocID="{017017F3-5837-433D-B8F5-01D1E1322660}" presName="Name0" presStyleCnt="0">
        <dgm:presLayoutVars>
          <dgm:dir/>
          <dgm:resizeHandles val="exact"/>
        </dgm:presLayoutVars>
      </dgm:prSet>
      <dgm:spPr/>
    </dgm:pt>
    <dgm:pt modelId="{F399FA1A-0FDD-4601-B012-22DF9A0690ED}" type="pres">
      <dgm:prSet presAssocID="{017017F3-5837-433D-B8F5-01D1E1322660}" presName="cycle" presStyleCnt="0"/>
      <dgm:spPr/>
    </dgm:pt>
    <dgm:pt modelId="{A7B146C5-73BB-4748-ABC9-CD824192A6B6}" type="pres">
      <dgm:prSet presAssocID="{01CE4D25-D825-485F-9AC3-6FDC67244EBE}" presName="nodeFirstNode" presStyleLbl="node1" presStyleIdx="0" presStyleCnt="5">
        <dgm:presLayoutVars>
          <dgm:bulletEnabled val="1"/>
        </dgm:presLayoutVars>
      </dgm:prSet>
      <dgm:spPr/>
    </dgm:pt>
    <dgm:pt modelId="{8652EE8B-1552-4B2E-8D52-8825EEBDCD0C}" type="pres">
      <dgm:prSet presAssocID="{6D1BE5D2-05A8-49BF-825A-EF5040FA9EF8}" presName="sibTransFirstNode" presStyleLbl="bgShp" presStyleIdx="0" presStyleCnt="1"/>
      <dgm:spPr/>
    </dgm:pt>
    <dgm:pt modelId="{3466AABA-739E-4ABA-912B-A1DFA154EC3F}" type="pres">
      <dgm:prSet presAssocID="{AF763AD7-2786-4400-A30D-667096AD876C}" presName="nodeFollowingNodes" presStyleLbl="node1" presStyleIdx="1" presStyleCnt="5">
        <dgm:presLayoutVars>
          <dgm:bulletEnabled val="1"/>
        </dgm:presLayoutVars>
      </dgm:prSet>
      <dgm:spPr/>
    </dgm:pt>
    <dgm:pt modelId="{BD492DB2-8F0F-4083-AC81-99C406E057A4}" type="pres">
      <dgm:prSet presAssocID="{9D3F2282-04D6-437E-807B-1EBDA6C1BCEC}" presName="nodeFollowingNodes" presStyleLbl="node1" presStyleIdx="2" presStyleCnt="5">
        <dgm:presLayoutVars>
          <dgm:bulletEnabled val="1"/>
        </dgm:presLayoutVars>
      </dgm:prSet>
      <dgm:spPr/>
    </dgm:pt>
    <dgm:pt modelId="{37B50AE4-FCB3-40A8-BFD3-1F20278F7EBB}" type="pres">
      <dgm:prSet presAssocID="{225615E2-9819-47D7-B9C1-B24A7169413F}" presName="nodeFollowingNodes" presStyleLbl="node1" presStyleIdx="3" presStyleCnt="5">
        <dgm:presLayoutVars>
          <dgm:bulletEnabled val="1"/>
        </dgm:presLayoutVars>
      </dgm:prSet>
      <dgm:spPr/>
    </dgm:pt>
    <dgm:pt modelId="{298B11F3-2776-43A8-9F4F-E81B947F2CC7}" type="pres">
      <dgm:prSet presAssocID="{C9CE3CE7-87C2-4A86-A385-EB49DFDF473B}" presName="nodeFollowingNodes" presStyleLbl="node1" presStyleIdx="4" presStyleCnt="5" custScaleY="114243">
        <dgm:presLayoutVars>
          <dgm:bulletEnabled val="1"/>
        </dgm:presLayoutVars>
      </dgm:prSet>
      <dgm:spPr/>
    </dgm:pt>
  </dgm:ptLst>
  <dgm:cxnLst>
    <dgm:cxn modelId="{5AC74B30-3B6A-4AA9-B402-24F1EA2D20CA}" type="presOf" srcId="{225615E2-9819-47D7-B9C1-B24A7169413F}" destId="{37B50AE4-FCB3-40A8-BFD3-1F20278F7EBB}" srcOrd="0" destOrd="0" presId="urn:microsoft.com/office/officeart/2005/8/layout/cycle3"/>
    <dgm:cxn modelId="{5CB23D3A-0CB1-429A-9678-CEF6A19E1B6C}" type="presOf" srcId="{9D3F2282-04D6-437E-807B-1EBDA6C1BCEC}" destId="{BD492DB2-8F0F-4083-AC81-99C406E057A4}" srcOrd="0" destOrd="0" presId="urn:microsoft.com/office/officeart/2005/8/layout/cycle3"/>
    <dgm:cxn modelId="{D803883B-092E-4C59-8184-12A10DA1BA5D}" srcId="{017017F3-5837-433D-B8F5-01D1E1322660}" destId="{01CE4D25-D825-485F-9AC3-6FDC67244EBE}" srcOrd="0" destOrd="0" parTransId="{A8390CF7-F34B-41C4-ACA8-861B887D8559}" sibTransId="{6D1BE5D2-05A8-49BF-825A-EF5040FA9EF8}"/>
    <dgm:cxn modelId="{AE61BD3E-0C78-4D0C-8959-83B02EC6DA0C}" type="presOf" srcId="{017017F3-5837-433D-B8F5-01D1E1322660}" destId="{C16CC41D-43E3-42EB-9661-D047B2FB1DF6}" srcOrd="0" destOrd="0" presId="urn:microsoft.com/office/officeart/2005/8/layout/cycle3"/>
    <dgm:cxn modelId="{8917F16D-5857-48EA-9FED-214935B94520}" type="presOf" srcId="{C9CE3CE7-87C2-4A86-A385-EB49DFDF473B}" destId="{298B11F3-2776-43A8-9F4F-E81B947F2CC7}" srcOrd="0" destOrd="0" presId="urn:microsoft.com/office/officeart/2005/8/layout/cycle3"/>
    <dgm:cxn modelId="{F327AE4E-28D2-4F43-BDE0-0B5A0FEFB920}" srcId="{017017F3-5837-433D-B8F5-01D1E1322660}" destId="{C9CE3CE7-87C2-4A86-A385-EB49DFDF473B}" srcOrd="4" destOrd="0" parTransId="{0F0AC8A0-9D0B-41B8-971D-F0E766BB2734}" sibTransId="{4D51132B-C56F-43BB-857A-9AA3AD66A46C}"/>
    <dgm:cxn modelId="{BBD2E881-EBAA-4F73-83ED-14E8B32A8A58}" srcId="{017017F3-5837-433D-B8F5-01D1E1322660}" destId="{AF763AD7-2786-4400-A30D-667096AD876C}" srcOrd="1" destOrd="0" parTransId="{69D5CE35-4D0D-4C56-B682-48E4A0A60086}" sibTransId="{74B4B96A-C789-4500-90C7-2C66EB95D6B6}"/>
    <dgm:cxn modelId="{DD71AD8C-79E9-4E5C-A896-4231AF9D8D3B}" type="presOf" srcId="{01CE4D25-D825-485F-9AC3-6FDC67244EBE}" destId="{A7B146C5-73BB-4748-ABC9-CD824192A6B6}" srcOrd="0" destOrd="0" presId="urn:microsoft.com/office/officeart/2005/8/layout/cycle3"/>
    <dgm:cxn modelId="{1DCF45AA-EF6B-48C4-BB03-90461C704267}" type="presOf" srcId="{AF763AD7-2786-4400-A30D-667096AD876C}" destId="{3466AABA-739E-4ABA-912B-A1DFA154EC3F}" srcOrd="0" destOrd="0" presId="urn:microsoft.com/office/officeart/2005/8/layout/cycle3"/>
    <dgm:cxn modelId="{83EFB2B7-4A48-4526-B4AF-004984F3A183}" srcId="{017017F3-5837-433D-B8F5-01D1E1322660}" destId="{9D3F2282-04D6-437E-807B-1EBDA6C1BCEC}" srcOrd="2" destOrd="0" parTransId="{A6EE00C8-449D-4423-B760-40AA3D715CCC}" sibTransId="{3AFB7870-2CDF-4E33-A021-6CD4296AE537}"/>
    <dgm:cxn modelId="{8D3CDFD6-626E-4D39-A78A-DF628A650804}" type="presOf" srcId="{6D1BE5D2-05A8-49BF-825A-EF5040FA9EF8}" destId="{8652EE8B-1552-4B2E-8D52-8825EEBDCD0C}" srcOrd="0" destOrd="0" presId="urn:microsoft.com/office/officeart/2005/8/layout/cycle3"/>
    <dgm:cxn modelId="{29B4DDFB-EC73-409E-BE9D-1A0DF8B72FC2}" srcId="{017017F3-5837-433D-B8F5-01D1E1322660}" destId="{225615E2-9819-47D7-B9C1-B24A7169413F}" srcOrd="3" destOrd="0" parTransId="{CC204BC6-376E-488B-8696-A4549AF623A3}" sibTransId="{962FB6CA-0878-4E13-9F5C-A411FC040191}"/>
    <dgm:cxn modelId="{ECAEC13F-428F-4ADB-BBD1-E6A80394DD37}" type="presParOf" srcId="{C16CC41D-43E3-42EB-9661-D047B2FB1DF6}" destId="{F399FA1A-0FDD-4601-B012-22DF9A0690ED}" srcOrd="0" destOrd="0" presId="urn:microsoft.com/office/officeart/2005/8/layout/cycle3"/>
    <dgm:cxn modelId="{1CF30EA7-CF1C-45C7-AF91-75730B693DFF}" type="presParOf" srcId="{F399FA1A-0FDD-4601-B012-22DF9A0690ED}" destId="{A7B146C5-73BB-4748-ABC9-CD824192A6B6}" srcOrd="0" destOrd="0" presId="urn:microsoft.com/office/officeart/2005/8/layout/cycle3"/>
    <dgm:cxn modelId="{F1F16F5F-6EBD-4961-9D35-697FF525BFA6}" type="presParOf" srcId="{F399FA1A-0FDD-4601-B012-22DF9A0690ED}" destId="{8652EE8B-1552-4B2E-8D52-8825EEBDCD0C}" srcOrd="1" destOrd="0" presId="urn:microsoft.com/office/officeart/2005/8/layout/cycle3"/>
    <dgm:cxn modelId="{D4EB64CB-C627-4166-A987-F1B280B9B8BB}" type="presParOf" srcId="{F399FA1A-0FDD-4601-B012-22DF9A0690ED}" destId="{3466AABA-739E-4ABA-912B-A1DFA154EC3F}" srcOrd="2" destOrd="0" presId="urn:microsoft.com/office/officeart/2005/8/layout/cycle3"/>
    <dgm:cxn modelId="{8D660C4D-DB26-46D0-992D-1CAD4C14EB8E}" type="presParOf" srcId="{F399FA1A-0FDD-4601-B012-22DF9A0690ED}" destId="{BD492DB2-8F0F-4083-AC81-99C406E057A4}" srcOrd="3" destOrd="0" presId="urn:microsoft.com/office/officeart/2005/8/layout/cycle3"/>
    <dgm:cxn modelId="{12E1D116-E8D0-467E-BB83-1745245A03F0}" type="presParOf" srcId="{F399FA1A-0FDD-4601-B012-22DF9A0690ED}" destId="{37B50AE4-FCB3-40A8-BFD3-1F20278F7EBB}" srcOrd="4" destOrd="0" presId="urn:microsoft.com/office/officeart/2005/8/layout/cycle3"/>
    <dgm:cxn modelId="{5113EE7F-22D8-4625-B7F9-6F4E5F91F279}" type="presParOf" srcId="{F399FA1A-0FDD-4601-B012-22DF9A0690ED}" destId="{298B11F3-2776-43A8-9F4F-E81B947F2CC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F82132-00B5-4B14-AB70-9548F7A32CE0}" type="doc">
      <dgm:prSet loTypeId="urn:microsoft.com/office/officeart/2005/8/layout/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3E5BFD48-E511-4551-AA58-50D6C3668FAE}">
      <dgm:prSet custT="1"/>
      <dgm:spPr>
        <a:solidFill>
          <a:srgbClr val="FFFF00">
            <a:alpha val="90000"/>
          </a:srgbClr>
        </a:solidFill>
        <a:ln w="38100"/>
      </dgm:spPr>
      <dgm:t>
        <a:bodyPr anchor="ctr"/>
        <a:lstStyle/>
        <a:p>
          <a:r>
            <a:rPr lang="pt-BR" sz="1800" b="1">
              <a:solidFill>
                <a:schemeClr val="tx1"/>
              </a:solidFill>
            </a:rPr>
            <a:t>outros traços “solares” desse tipo de herói</a:t>
          </a:r>
          <a:endParaRPr lang="pt-BR" sz="1800" b="1" dirty="0">
            <a:solidFill>
              <a:schemeClr val="tx1"/>
            </a:solidFill>
          </a:endParaRPr>
        </a:p>
      </dgm:t>
    </dgm:pt>
    <dgm:pt modelId="{FF628946-462A-4E2F-9AE3-900E1C73B5CD}" type="parTrans" cxnId="{30E667BA-4F2B-4A77-BB0F-5F27B39ED421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787F0B83-4021-4B86-8A08-8254527331A5}" type="sibTrans" cxnId="{30E667BA-4F2B-4A77-BB0F-5F27B39ED421}">
      <dgm:prSet custT="1"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988F65C7-498D-4A8A-A679-4F59C5F31362}">
      <dgm:prSet custT="1"/>
      <dgm:spPr>
        <a:solidFill>
          <a:srgbClr val="FFFF00">
            <a:alpha val="90000"/>
          </a:srgbClr>
        </a:solidFill>
        <a:ln w="38100"/>
      </dgm:spPr>
      <dgm:t>
        <a:bodyPr anchor="ctr"/>
        <a:lstStyle/>
        <a:p>
          <a:endParaRPr lang="pt-BR" sz="1800" b="1" dirty="0">
            <a:solidFill>
              <a:schemeClr val="tx1"/>
            </a:solidFill>
          </a:endParaRPr>
        </a:p>
      </dgm:t>
    </dgm:pt>
    <dgm:pt modelId="{DFC55AD5-C7CE-4469-A2D2-DF676EF79FCC}" type="parTrans" cxnId="{6E11E9E1-8894-4634-B195-4EC2E5A6C697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5AA4B62D-4512-4DA3-B8A4-8A485998917C}" type="sibTrans" cxnId="{6E11E9E1-8894-4634-B195-4EC2E5A6C697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3ECC0C6B-E364-4604-B912-87109EC1CBB4}">
      <dgm:prSet custT="1"/>
      <dgm:spPr>
        <a:solidFill>
          <a:srgbClr val="00B0F0">
            <a:alpha val="76667"/>
          </a:srgbClr>
        </a:solidFill>
        <a:ln w="38100"/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o herói não peca jamais contra a lealdade, a franqueza, a determinação</a:t>
          </a:r>
        </a:p>
        <a:p>
          <a:r>
            <a:rPr lang="pt-BR" sz="1800" b="1" dirty="0">
              <a:solidFill>
                <a:schemeClr val="tx1"/>
              </a:solidFill>
            </a:rPr>
            <a:t>sua coragem costuma ser também inabalável</a:t>
          </a:r>
        </a:p>
        <a:p>
          <a:r>
            <a:rPr lang="pt-BR" sz="1800" b="1" dirty="0">
              <a:solidFill>
                <a:schemeClr val="tx1"/>
              </a:solidFill>
            </a:rPr>
            <a:t>opõe-se, assim, a tipos de caráter marcados pela dissimulação, traição e covardia</a:t>
          </a:r>
        </a:p>
      </dgm:t>
    </dgm:pt>
    <dgm:pt modelId="{638F39E9-CC48-4469-9EE9-5B0F8652AFAD}" type="parTrans" cxnId="{B588D15A-ED0A-40E8-8F1D-ACF135FFF282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EBBA3386-92A1-48A3-90FD-C6C5E515B976}" type="sibTrans" cxnId="{B588D15A-ED0A-40E8-8F1D-ACF135FFF282}">
      <dgm:prSet custT="1"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C5BCD7F6-0073-4320-B8E6-9A0ECABDC44C}">
      <dgm:prSet custT="1"/>
      <dgm:spPr>
        <a:solidFill>
          <a:srgbClr val="92D050">
            <a:alpha val="63333"/>
          </a:srgbClr>
        </a:solidFill>
        <a:ln w="38100"/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o herói costuma associar-se a animais de alguma maneira relacionados ao sol, tais como a águia e o leão</a:t>
          </a:r>
        </a:p>
        <a:p>
          <a:r>
            <a:rPr lang="pt-BR" sz="1800" b="1" dirty="0">
              <a:solidFill>
                <a:schemeClr val="tx1"/>
              </a:solidFill>
            </a:rPr>
            <a:t>combate, portanto, bichos “noturnos”, como a serpente, a aranha, o dragão</a:t>
          </a:r>
        </a:p>
      </dgm:t>
    </dgm:pt>
    <dgm:pt modelId="{887B8F69-94AA-4FC1-B998-4FE4E252EDCE}" type="parTrans" cxnId="{65BE4CA8-FD14-4F82-B57F-FEB5AFBA5E7C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B5792E5F-5D48-4034-B85D-4F4DD1D55451}" type="sibTrans" cxnId="{65BE4CA8-FD14-4F82-B57F-FEB5AFBA5E7C}">
      <dgm:prSet custT="1"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158C84DA-06B0-4697-8A63-4D49F568444A}">
      <dgm:prSet custT="1"/>
      <dgm:spPr>
        <a:solidFill>
          <a:srgbClr val="FFC000">
            <a:alpha val="50000"/>
          </a:srgbClr>
        </a:solidFill>
        <a:ln w="38100"/>
      </dgm:spPr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o herói coloca-se no grupo social como uma individualidade solidária e redentora, isto é, como um salvador ou um justiceiro</a:t>
          </a:r>
        </a:p>
        <a:p>
          <a:pPr algn="ctr"/>
          <a:r>
            <a:rPr lang="pt-BR" sz="1800" b="1" dirty="0">
              <a:solidFill>
                <a:schemeClr val="tx1"/>
              </a:solidFill>
            </a:rPr>
            <a:t>distingue-se daqueles que se integram na sociedade por caminhos escusos ou impuros </a:t>
          </a:r>
        </a:p>
      </dgm:t>
    </dgm:pt>
    <dgm:pt modelId="{37CE667B-8F58-4B43-A513-67BA3CC7D847}" type="parTrans" cxnId="{19C15764-4D09-473C-9E1D-73C8ABF9E604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2E281740-AFA0-4912-9070-B9AC3E3CF30D}" type="sibTrans" cxnId="{19C15764-4D09-473C-9E1D-73C8ABF9E604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1E17C249-C07F-4553-8EC1-1DD704B529F4}" type="pres">
      <dgm:prSet presAssocID="{C9F82132-00B5-4B14-AB70-9548F7A32CE0}" presName="diagram" presStyleCnt="0">
        <dgm:presLayoutVars>
          <dgm:dir/>
          <dgm:resizeHandles val="exact"/>
        </dgm:presLayoutVars>
      </dgm:prSet>
      <dgm:spPr/>
    </dgm:pt>
    <dgm:pt modelId="{CE32F20B-476B-4B79-9FF1-B9FC46428014}" type="pres">
      <dgm:prSet presAssocID="{3E5BFD48-E511-4551-AA58-50D6C3668FAE}" presName="node" presStyleLbl="node1" presStyleIdx="0" presStyleCnt="4">
        <dgm:presLayoutVars>
          <dgm:bulletEnabled val="1"/>
        </dgm:presLayoutVars>
      </dgm:prSet>
      <dgm:spPr/>
    </dgm:pt>
    <dgm:pt modelId="{BCC12070-5050-4B36-BACA-0F83548DC8D7}" type="pres">
      <dgm:prSet presAssocID="{787F0B83-4021-4B86-8A08-8254527331A5}" presName="sibTrans" presStyleLbl="sibTrans2D1" presStyleIdx="0" presStyleCnt="3"/>
      <dgm:spPr/>
    </dgm:pt>
    <dgm:pt modelId="{6B9A78C6-8E08-45D3-B773-321905786AFE}" type="pres">
      <dgm:prSet presAssocID="{787F0B83-4021-4B86-8A08-8254527331A5}" presName="connectorText" presStyleLbl="sibTrans2D1" presStyleIdx="0" presStyleCnt="3"/>
      <dgm:spPr/>
    </dgm:pt>
    <dgm:pt modelId="{CBBBD18A-5662-4B5B-AFA8-06E97E30752B}" type="pres">
      <dgm:prSet presAssocID="{3ECC0C6B-E364-4604-B912-87109EC1CBB4}" presName="node" presStyleLbl="node1" presStyleIdx="1" presStyleCnt="4" custScaleY="125500">
        <dgm:presLayoutVars>
          <dgm:bulletEnabled val="1"/>
        </dgm:presLayoutVars>
      </dgm:prSet>
      <dgm:spPr/>
    </dgm:pt>
    <dgm:pt modelId="{DE68983B-08F1-4A4A-A7C7-A32515DAA454}" type="pres">
      <dgm:prSet presAssocID="{EBBA3386-92A1-48A3-90FD-C6C5E515B976}" presName="sibTrans" presStyleLbl="sibTrans2D1" presStyleIdx="1" presStyleCnt="3"/>
      <dgm:spPr/>
    </dgm:pt>
    <dgm:pt modelId="{6F6394B1-F8B3-4CA2-9487-7D5B07D13E71}" type="pres">
      <dgm:prSet presAssocID="{EBBA3386-92A1-48A3-90FD-C6C5E515B976}" presName="connectorText" presStyleLbl="sibTrans2D1" presStyleIdx="1" presStyleCnt="3"/>
      <dgm:spPr/>
    </dgm:pt>
    <dgm:pt modelId="{C987648E-BD1F-41C6-891A-BFEF75C1C95D}" type="pres">
      <dgm:prSet presAssocID="{C5BCD7F6-0073-4320-B8E6-9A0ECABDC44C}" presName="node" presStyleLbl="node1" presStyleIdx="2" presStyleCnt="4">
        <dgm:presLayoutVars>
          <dgm:bulletEnabled val="1"/>
        </dgm:presLayoutVars>
      </dgm:prSet>
      <dgm:spPr/>
    </dgm:pt>
    <dgm:pt modelId="{C0E51458-1283-48FD-AF5F-0DB824953C77}" type="pres">
      <dgm:prSet presAssocID="{B5792E5F-5D48-4034-B85D-4F4DD1D55451}" presName="sibTrans" presStyleLbl="sibTrans2D1" presStyleIdx="2" presStyleCnt="3"/>
      <dgm:spPr/>
    </dgm:pt>
    <dgm:pt modelId="{FAB3801C-E4B6-4D65-9E8D-B1D5ABA9905E}" type="pres">
      <dgm:prSet presAssocID="{B5792E5F-5D48-4034-B85D-4F4DD1D55451}" presName="connectorText" presStyleLbl="sibTrans2D1" presStyleIdx="2" presStyleCnt="3"/>
      <dgm:spPr/>
    </dgm:pt>
    <dgm:pt modelId="{30AAE6BE-70B5-4D7E-95E9-1010BAEB5E14}" type="pres">
      <dgm:prSet presAssocID="{158C84DA-06B0-4697-8A63-4D49F568444A}" presName="node" presStyleLbl="node1" presStyleIdx="3" presStyleCnt="4" custScaleY="147672">
        <dgm:presLayoutVars>
          <dgm:bulletEnabled val="1"/>
        </dgm:presLayoutVars>
      </dgm:prSet>
      <dgm:spPr/>
    </dgm:pt>
  </dgm:ptLst>
  <dgm:cxnLst>
    <dgm:cxn modelId="{214EA009-5E0F-4416-8F19-7DCBD670322F}" type="presOf" srcId="{158C84DA-06B0-4697-8A63-4D49F568444A}" destId="{30AAE6BE-70B5-4D7E-95E9-1010BAEB5E14}" srcOrd="0" destOrd="0" presId="urn:microsoft.com/office/officeart/2005/8/layout/process5"/>
    <dgm:cxn modelId="{EE73632D-9A7F-405D-A37D-92A11AB10D1A}" type="presOf" srcId="{787F0B83-4021-4B86-8A08-8254527331A5}" destId="{BCC12070-5050-4B36-BACA-0F83548DC8D7}" srcOrd="0" destOrd="0" presId="urn:microsoft.com/office/officeart/2005/8/layout/process5"/>
    <dgm:cxn modelId="{425A3535-15C1-4325-B6BC-6740D5F146FA}" type="presOf" srcId="{988F65C7-498D-4A8A-A679-4F59C5F31362}" destId="{CE32F20B-476B-4B79-9FF1-B9FC46428014}" srcOrd="0" destOrd="1" presId="urn:microsoft.com/office/officeart/2005/8/layout/process5"/>
    <dgm:cxn modelId="{19C15764-4D09-473C-9E1D-73C8ABF9E604}" srcId="{C9F82132-00B5-4B14-AB70-9548F7A32CE0}" destId="{158C84DA-06B0-4697-8A63-4D49F568444A}" srcOrd="3" destOrd="0" parTransId="{37CE667B-8F58-4B43-A513-67BA3CC7D847}" sibTransId="{2E281740-AFA0-4912-9070-B9AC3E3CF30D}"/>
    <dgm:cxn modelId="{BA71AB4A-508B-4A29-A1AC-C6184ECEBB9C}" type="presOf" srcId="{787F0B83-4021-4B86-8A08-8254527331A5}" destId="{6B9A78C6-8E08-45D3-B773-321905786AFE}" srcOrd="1" destOrd="0" presId="urn:microsoft.com/office/officeart/2005/8/layout/process5"/>
    <dgm:cxn modelId="{6C73D14A-55D7-4F77-8DA2-08B9942DF62F}" type="presOf" srcId="{3ECC0C6B-E364-4604-B912-87109EC1CBB4}" destId="{CBBBD18A-5662-4B5B-AFA8-06E97E30752B}" srcOrd="0" destOrd="0" presId="urn:microsoft.com/office/officeart/2005/8/layout/process5"/>
    <dgm:cxn modelId="{B588D15A-ED0A-40E8-8F1D-ACF135FFF282}" srcId="{C9F82132-00B5-4B14-AB70-9548F7A32CE0}" destId="{3ECC0C6B-E364-4604-B912-87109EC1CBB4}" srcOrd="1" destOrd="0" parTransId="{638F39E9-CC48-4469-9EE9-5B0F8652AFAD}" sibTransId="{EBBA3386-92A1-48A3-90FD-C6C5E515B976}"/>
    <dgm:cxn modelId="{DBA26D8C-456D-4E11-93E2-BE07F0002DCE}" type="presOf" srcId="{EBBA3386-92A1-48A3-90FD-C6C5E515B976}" destId="{6F6394B1-F8B3-4CA2-9487-7D5B07D13E71}" srcOrd="1" destOrd="0" presId="urn:microsoft.com/office/officeart/2005/8/layout/process5"/>
    <dgm:cxn modelId="{DE3603A7-682C-44A1-909D-E13BC58CA2C6}" type="presOf" srcId="{B5792E5F-5D48-4034-B85D-4F4DD1D55451}" destId="{FAB3801C-E4B6-4D65-9E8D-B1D5ABA9905E}" srcOrd="1" destOrd="0" presId="urn:microsoft.com/office/officeart/2005/8/layout/process5"/>
    <dgm:cxn modelId="{65BE4CA8-FD14-4F82-B57F-FEB5AFBA5E7C}" srcId="{C9F82132-00B5-4B14-AB70-9548F7A32CE0}" destId="{C5BCD7F6-0073-4320-B8E6-9A0ECABDC44C}" srcOrd="2" destOrd="0" parTransId="{887B8F69-94AA-4FC1-B998-4FE4E252EDCE}" sibTransId="{B5792E5F-5D48-4034-B85D-4F4DD1D55451}"/>
    <dgm:cxn modelId="{30E667BA-4F2B-4A77-BB0F-5F27B39ED421}" srcId="{C9F82132-00B5-4B14-AB70-9548F7A32CE0}" destId="{3E5BFD48-E511-4551-AA58-50D6C3668FAE}" srcOrd="0" destOrd="0" parTransId="{FF628946-462A-4E2F-9AE3-900E1C73B5CD}" sibTransId="{787F0B83-4021-4B86-8A08-8254527331A5}"/>
    <dgm:cxn modelId="{A344C6C9-5927-47DF-B905-280CA0508470}" type="presOf" srcId="{C5BCD7F6-0073-4320-B8E6-9A0ECABDC44C}" destId="{C987648E-BD1F-41C6-891A-BFEF75C1C95D}" srcOrd="0" destOrd="0" presId="urn:microsoft.com/office/officeart/2005/8/layout/process5"/>
    <dgm:cxn modelId="{F2714FDA-4CA1-485F-9A60-5367F67F5752}" type="presOf" srcId="{3E5BFD48-E511-4551-AA58-50D6C3668FAE}" destId="{CE32F20B-476B-4B79-9FF1-B9FC46428014}" srcOrd="0" destOrd="0" presId="urn:microsoft.com/office/officeart/2005/8/layout/process5"/>
    <dgm:cxn modelId="{6E11E9E1-8894-4634-B195-4EC2E5A6C697}" srcId="{3E5BFD48-E511-4551-AA58-50D6C3668FAE}" destId="{988F65C7-498D-4A8A-A679-4F59C5F31362}" srcOrd="0" destOrd="0" parTransId="{DFC55AD5-C7CE-4469-A2D2-DF676EF79FCC}" sibTransId="{5AA4B62D-4512-4DA3-B8A4-8A485998917C}"/>
    <dgm:cxn modelId="{1BAE15E5-2A75-4B44-B702-E246695DBB4B}" type="presOf" srcId="{C9F82132-00B5-4B14-AB70-9548F7A32CE0}" destId="{1E17C249-C07F-4553-8EC1-1DD704B529F4}" srcOrd="0" destOrd="0" presId="urn:microsoft.com/office/officeart/2005/8/layout/process5"/>
    <dgm:cxn modelId="{CD1C6CEA-03AB-4716-99E1-7C1ED8915912}" type="presOf" srcId="{EBBA3386-92A1-48A3-90FD-C6C5E515B976}" destId="{DE68983B-08F1-4A4A-A7C7-A32515DAA454}" srcOrd="0" destOrd="0" presId="urn:microsoft.com/office/officeart/2005/8/layout/process5"/>
    <dgm:cxn modelId="{3C9EC6F9-BA0A-46BB-9575-9D2430CA295E}" type="presOf" srcId="{B5792E5F-5D48-4034-B85D-4F4DD1D55451}" destId="{C0E51458-1283-48FD-AF5F-0DB824953C77}" srcOrd="0" destOrd="0" presId="urn:microsoft.com/office/officeart/2005/8/layout/process5"/>
    <dgm:cxn modelId="{E7F871D9-60B8-4AB1-B144-2D1FA64E2192}" type="presParOf" srcId="{1E17C249-C07F-4553-8EC1-1DD704B529F4}" destId="{CE32F20B-476B-4B79-9FF1-B9FC46428014}" srcOrd="0" destOrd="0" presId="urn:microsoft.com/office/officeart/2005/8/layout/process5"/>
    <dgm:cxn modelId="{CD5FC80D-E183-40A0-8F71-DC0FB229DE8E}" type="presParOf" srcId="{1E17C249-C07F-4553-8EC1-1DD704B529F4}" destId="{BCC12070-5050-4B36-BACA-0F83548DC8D7}" srcOrd="1" destOrd="0" presId="urn:microsoft.com/office/officeart/2005/8/layout/process5"/>
    <dgm:cxn modelId="{33BE3D45-5012-4336-BEAD-DA12B6CF8D48}" type="presParOf" srcId="{BCC12070-5050-4B36-BACA-0F83548DC8D7}" destId="{6B9A78C6-8E08-45D3-B773-321905786AFE}" srcOrd="0" destOrd="0" presId="urn:microsoft.com/office/officeart/2005/8/layout/process5"/>
    <dgm:cxn modelId="{FC6E2FA2-E246-4FC5-B29F-92DD04BE0DDF}" type="presParOf" srcId="{1E17C249-C07F-4553-8EC1-1DD704B529F4}" destId="{CBBBD18A-5662-4B5B-AFA8-06E97E30752B}" srcOrd="2" destOrd="0" presId="urn:microsoft.com/office/officeart/2005/8/layout/process5"/>
    <dgm:cxn modelId="{CA1F9687-3FF0-4F88-8B17-A3B23CFEDF87}" type="presParOf" srcId="{1E17C249-C07F-4553-8EC1-1DD704B529F4}" destId="{DE68983B-08F1-4A4A-A7C7-A32515DAA454}" srcOrd="3" destOrd="0" presId="urn:microsoft.com/office/officeart/2005/8/layout/process5"/>
    <dgm:cxn modelId="{66B12864-4419-410A-9884-299D1B604F91}" type="presParOf" srcId="{DE68983B-08F1-4A4A-A7C7-A32515DAA454}" destId="{6F6394B1-F8B3-4CA2-9487-7D5B07D13E71}" srcOrd="0" destOrd="0" presId="urn:microsoft.com/office/officeart/2005/8/layout/process5"/>
    <dgm:cxn modelId="{D36D327F-26F7-47D7-B163-B4F6781261ED}" type="presParOf" srcId="{1E17C249-C07F-4553-8EC1-1DD704B529F4}" destId="{C987648E-BD1F-41C6-891A-BFEF75C1C95D}" srcOrd="4" destOrd="0" presId="urn:microsoft.com/office/officeart/2005/8/layout/process5"/>
    <dgm:cxn modelId="{2020A503-5676-4157-BA47-2E90C91D8A74}" type="presParOf" srcId="{1E17C249-C07F-4553-8EC1-1DD704B529F4}" destId="{C0E51458-1283-48FD-AF5F-0DB824953C77}" srcOrd="5" destOrd="0" presId="urn:microsoft.com/office/officeart/2005/8/layout/process5"/>
    <dgm:cxn modelId="{BF789110-9485-42E2-AA48-D7BFFE83C615}" type="presParOf" srcId="{C0E51458-1283-48FD-AF5F-0DB824953C77}" destId="{FAB3801C-E4B6-4D65-9E8D-B1D5ABA9905E}" srcOrd="0" destOrd="0" presId="urn:microsoft.com/office/officeart/2005/8/layout/process5"/>
    <dgm:cxn modelId="{84401C53-B2FC-446A-BD27-8E7CBA6B2757}" type="presParOf" srcId="{1E17C249-C07F-4553-8EC1-1DD704B529F4}" destId="{30AAE6BE-70B5-4D7E-95E9-1010BAEB5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843E2-7C29-478E-BA33-7FA3A2A8C748}">
      <dsp:nvSpPr>
        <dsp:cNvPr id="0" name=""/>
        <dsp:cNvSpPr/>
      </dsp:nvSpPr>
      <dsp:spPr>
        <a:xfrm>
          <a:off x="6770" y="2553941"/>
          <a:ext cx="3204857" cy="160242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o jogo como fenômeno cultural</a:t>
          </a:r>
        </a:p>
      </dsp:txBody>
      <dsp:txXfrm>
        <a:off x="53704" y="2600875"/>
        <a:ext cx="3110989" cy="1508560"/>
      </dsp:txXfrm>
    </dsp:sp>
    <dsp:sp modelId="{AE80A844-466E-4711-B17B-47235F4F4CA3}">
      <dsp:nvSpPr>
        <dsp:cNvPr id="0" name=""/>
        <dsp:cNvSpPr/>
      </dsp:nvSpPr>
      <dsp:spPr>
        <a:xfrm rot="18226596">
          <a:off x="2699682" y="2375808"/>
          <a:ext cx="2305834" cy="42058"/>
        </a:xfrm>
        <a:custGeom>
          <a:avLst/>
          <a:gdLst/>
          <a:ahLst/>
          <a:cxnLst/>
          <a:rect l="0" t="0" r="0" b="0"/>
          <a:pathLst>
            <a:path>
              <a:moveTo>
                <a:pt x="0" y="21029"/>
              </a:moveTo>
              <a:lnTo>
                <a:pt x="2305834" y="21029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>
            <a:solidFill>
              <a:schemeClr val="tx1"/>
            </a:solidFill>
          </a:endParaRPr>
        </a:p>
      </dsp:txBody>
      <dsp:txXfrm>
        <a:off x="3794953" y="2339191"/>
        <a:ext cx="115291" cy="115291"/>
      </dsp:txXfrm>
    </dsp:sp>
    <dsp:sp modelId="{A293914C-A73F-4891-B93F-9402A9988817}">
      <dsp:nvSpPr>
        <dsp:cNvPr id="0" name=""/>
        <dsp:cNvSpPr/>
      </dsp:nvSpPr>
      <dsp:spPr>
        <a:xfrm>
          <a:off x="4493571" y="637304"/>
          <a:ext cx="3204857" cy="160242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Homo sapiens</a:t>
          </a:r>
        </a:p>
      </dsp:txBody>
      <dsp:txXfrm>
        <a:off x="4540505" y="684238"/>
        <a:ext cx="3110989" cy="1508560"/>
      </dsp:txXfrm>
    </dsp:sp>
    <dsp:sp modelId="{0A319A9F-4995-4BA2-AA14-FDAB4FF51BAC}">
      <dsp:nvSpPr>
        <dsp:cNvPr id="0" name=""/>
        <dsp:cNvSpPr/>
      </dsp:nvSpPr>
      <dsp:spPr>
        <a:xfrm>
          <a:off x="7698428" y="1417489"/>
          <a:ext cx="1281942" cy="42058"/>
        </a:xfrm>
        <a:custGeom>
          <a:avLst/>
          <a:gdLst/>
          <a:ahLst/>
          <a:cxnLst/>
          <a:rect l="0" t="0" r="0" b="0"/>
          <a:pathLst>
            <a:path>
              <a:moveTo>
                <a:pt x="0" y="21029"/>
              </a:moveTo>
              <a:lnTo>
                <a:pt x="1281942" y="21029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chemeClr val="tx1"/>
            </a:solidFill>
          </a:endParaRPr>
        </a:p>
      </dsp:txBody>
      <dsp:txXfrm>
        <a:off x="8307351" y="1406470"/>
        <a:ext cx="64097" cy="64097"/>
      </dsp:txXfrm>
    </dsp:sp>
    <dsp:sp modelId="{55CB01CA-02F6-46B1-AACE-7BE855B7C009}">
      <dsp:nvSpPr>
        <dsp:cNvPr id="0" name=""/>
        <dsp:cNvSpPr/>
      </dsp:nvSpPr>
      <dsp:spPr>
        <a:xfrm>
          <a:off x="8980371" y="637304"/>
          <a:ext cx="3204857" cy="160242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com o passar do tempo, compreendeu-se que não somos tão racionais quanto a razão do século XVIII nos fez supor</a:t>
          </a:r>
        </a:p>
      </dsp:txBody>
      <dsp:txXfrm>
        <a:off x="9027305" y="684238"/>
        <a:ext cx="3110989" cy="1508560"/>
      </dsp:txXfrm>
    </dsp:sp>
    <dsp:sp modelId="{EEA47DD5-A8B0-4D0B-8F2E-D47A6CF51B5B}">
      <dsp:nvSpPr>
        <dsp:cNvPr id="0" name=""/>
        <dsp:cNvSpPr/>
      </dsp:nvSpPr>
      <dsp:spPr>
        <a:xfrm rot="21402194">
          <a:off x="3210565" y="3297204"/>
          <a:ext cx="1284068" cy="42058"/>
        </a:xfrm>
        <a:custGeom>
          <a:avLst/>
          <a:gdLst/>
          <a:ahLst/>
          <a:cxnLst/>
          <a:rect l="0" t="0" r="0" b="0"/>
          <a:pathLst>
            <a:path>
              <a:moveTo>
                <a:pt x="0" y="21029"/>
              </a:moveTo>
              <a:lnTo>
                <a:pt x="1284068" y="21029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chemeClr val="tx1"/>
            </a:solidFill>
          </a:endParaRPr>
        </a:p>
      </dsp:txBody>
      <dsp:txXfrm>
        <a:off x="3820498" y="3286132"/>
        <a:ext cx="64203" cy="64203"/>
      </dsp:txXfrm>
    </dsp:sp>
    <dsp:sp modelId="{ADA70F30-A0A8-4AC1-9762-70A5021B9AEE}">
      <dsp:nvSpPr>
        <dsp:cNvPr id="0" name=""/>
        <dsp:cNvSpPr/>
      </dsp:nvSpPr>
      <dsp:spPr>
        <a:xfrm>
          <a:off x="4493571" y="2480097"/>
          <a:ext cx="3204857" cy="160242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solidFill>
                <a:schemeClr val="tx1"/>
              </a:solidFill>
            </a:rPr>
            <a:t>Homo faber</a:t>
          </a:r>
        </a:p>
      </dsp:txBody>
      <dsp:txXfrm>
        <a:off x="4540505" y="2527031"/>
        <a:ext cx="3110989" cy="1508560"/>
      </dsp:txXfrm>
    </dsp:sp>
    <dsp:sp modelId="{F6CF94EA-CD4B-4BA2-9AD7-0EE82A194DA6}">
      <dsp:nvSpPr>
        <dsp:cNvPr id="0" name=""/>
        <dsp:cNvSpPr/>
      </dsp:nvSpPr>
      <dsp:spPr>
        <a:xfrm>
          <a:off x="7698428" y="3260282"/>
          <a:ext cx="1281942" cy="42058"/>
        </a:xfrm>
        <a:custGeom>
          <a:avLst/>
          <a:gdLst/>
          <a:ahLst/>
          <a:cxnLst/>
          <a:rect l="0" t="0" r="0" b="0"/>
          <a:pathLst>
            <a:path>
              <a:moveTo>
                <a:pt x="0" y="21029"/>
              </a:moveTo>
              <a:lnTo>
                <a:pt x="1281942" y="21029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chemeClr val="tx1"/>
            </a:solidFill>
          </a:endParaRPr>
        </a:p>
      </dsp:txBody>
      <dsp:txXfrm>
        <a:off x="8307351" y="3249263"/>
        <a:ext cx="64097" cy="64097"/>
      </dsp:txXfrm>
    </dsp:sp>
    <dsp:sp modelId="{454F898F-429E-4273-897F-3CD8517BD87A}">
      <dsp:nvSpPr>
        <dsp:cNvPr id="0" name=""/>
        <dsp:cNvSpPr/>
      </dsp:nvSpPr>
      <dsp:spPr>
        <a:xfrm>
          <a:off x="8980371" y="2480097"/>
          <a:ext cx="3204857" cy="160242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continuava a ser uma definição inadequada</a:t>
          </a:r>
        </a:p>
      </dsp:txBody>
      <dsp:txXfrm>
        <a:off x="9027305" y="2527031"/>
        <a:ext cx="3110989" cy="1508560"/>
      </dsp:txXfrm>
    </dsp:sp>
    <dsp:sp modelId="{ABC4B400-6A0A-4955-BB80-7897B0704313}">
      <dsp:nvSpPr>
        <dsp:cNvPr id="0" name=""/>
        <dsp:cNvSpPr/>
      </dsp:nvSpPr>
      <dsp:spPr>
        <a:xfrm rot="3422187">
          <a:off x="2680116" y="4312307"/>
          <a:ext cx="2331730" cy="42058"/>
        </a:xfrm>
        <a:custGeom>
          <a:avLst/>
          <a:gdLst/>
          <a:ahLst/>
          <a:cxnLst/>
          <a:rect l="0" t="0" r="0" b="0"/>
          <a:pathLst>
            <a:path>
              <a:moveTo>
                <a:pt x="0" y="21029"/>
              </a:moveTo>
              <a:lnTo>
                <a:pt x="2331730" y="21029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>
            <a:solidFill>
              <a:schemeClr val="tx1"/>
            </a:solidFill>
          </a:endParaRPr>
        </a:p>
      </dsp:txBody>
      <dsp:txXfrm>
        <a:off x="3787688" y="4275043"/>
        <a:ext cx="116586" cy="116586"/>
      </dsp:txXfrm>
    </dsp:sp>
    <dsp:sp modelId="{23530938-C79F-4ABD-81DB-ABB198456A08}">
      <dsp:nvSpPr>
        <dsp:cNvPr id="0" name=""/>
        <dsp:cNvSpPr/>
      </dsp:nvSpPr>
      <dsp:spPr>
        <a:xfrm>
          <a:off x="4480335" y="4510302"/>
          <a:ext cx="3204857" cy="160242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Homo ludens</a:t>
          </a:r>
        </a:p>
      </dsp:txBody>
      <dsp:txXfrm>
        <a:off x="4527269" y="4557236"/>
        <a:ext cx="3110989" cy="1508560"/>
      </dsp:txXfrm>
    </dsp:sp>
    <dsp:sp modelId="{4495B8EC-1543-4A90-8108-5E4E79511999}">
      <dsp:nvSpPr>
        <dsp:cNvPr id="0" name=""/>
        <dsp:cNvSpPr/>
      </dsp:nvSpPr>
      <dsp:spPr>
        <a:xfrm rot="21494595">
          <a:off x="7684888" y="5270625"/>
          <a:ext cx="1295788" cy="42058"/>
        </a:xfrm>
        <a:custGeom>
          <a:avLst/>
          <a:gdLst/>
          <a:ahLst/>
          <a:cxnLst/>
          <a:rect l="0" t="0" r="0" b="0"/>
          <a:pathLst>
            <a:path>
              <a:moveTo>
                <a:pt x="0" y="21029"/>
              </a:moveTo>
              <a:lnTo>
                <a:pt x="1295788" y="21029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chemeClr val="tx1"/>
            </a:solidFill>
          </a:endParaRPr>
        </a:p>
      </dsp:txBody>
      <dsp:txXfrm>
        <a:off x="8300387" y="5259260"/>
        <a:ext cx="64789" cy="64789"/>
      </dsp:txXfrm>
    </dsp:sp>
    <dsp:sp modelId="{AB340DE5-7253-45C4-96A3-BE866221EC38}">
      <dsp:nvSpPr>
        <dsp:cNvPr id="0" name=""/>
        <dsp:cNvSpPr/>
      </dsp:nvSpPr>
      <dsp:spPr>
        <a:xfrm>
          <a:off x="8980371" y="4322890"/>
          <a:ext cx="3204857" cy="189780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existe uma terceira função atribuída à espécie humana, que se verifica tanto na vida humana como na vida animal, e é tão importante como o raciocínio e o fabrico de objetos: </a:t>
          </a:r>
          <a:r>
            <a:rPr lang="pt-BR" sz="1800" b="1" u="sng" kern="1200" dirty="0">
              <a:solidFill>
                <a:schemeClr val="tx1"/>
              </a:solidFill>
            </a:rPr>
            <a:t>o jogo</a:t>
          </a:r>
        </a:p>
      </dsp:txBody>
      <dsp:txXfrm>
        <a:off x="9035956" y="4378475"/>
        <a:ext cx="3093687" cy="17866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AB2C-ED87-43F1-A3C4-FAC14EF4C91B}">
      <dsp:nvSpPr>
        <dsp:cNvPr id="0" name=""/>
        <dsp:cNvSpPr/>
      </dsp:nvSpPr>
      <dsp:spPr>
        <a:xfrm>
          <a:off x="-7755416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079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2766C-5E5C-48FD-98E1-148054A6B911}">
      <dsp:nvSpPr>
        <dsp:cNvPr id="0" name=""/>
        <dsp:cNvSpPr/>
      </dsp:nvSpPr>
      <dsp:spPr>
        <a:xfrm>
          <a:off x="642720" y="428487"/>
          <a:ext cx="9080836" cy="857524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Huizinga diz que enquanto função cultural, a luta pressupõe sempre a existência de regras limitativas, e exige, pelo menos em certa medida, o reconhecimento de sua qualidade lúdica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642720" y="428487"/>
        <a:ext cx="9080836" cy="857524"/>
      </dsp:txXfrm>
    </dsp:sp>
    <dsp:sp modelId="{E772070D-2315-4AF1-882C-65EA86A1E9D3}">
      <dsp:nvSpPr>
        <dsp:cNvPr id="0" name=""/>
        <dsp:cNvSpPr/>
      </dsp:nvSpPr>
      <dsp:spPr>
        <a:xfrm>
          <a:off x="106768" y="32129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421342-034B-4840-BB6D-968843FCA53C}">
      <dsp:nvSpPr>
        <dsp:cNvPr id="0" name=""/>
        <dsp:cNvSpPr/>
      </dsp:nvSpPr>
      <dsp:spPr>
        <a:xfrm>
          <a:off x="1257197" y="1714362"/>
          <a:ext cx="8466359" cy="857524"/>
        </a:xfrm>
        <a:prstGeom prst="rect">
          <a:avLst/>
        </a:prstGeom>
        <a:solidFill>
          <a:schemeClr val="accent5">
            <a:lumMod val="20000"/>
            <a:lumOff val="80000"/>
            <a:alpha val="8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só é válido falar da guerra como função cultural quando ela se desenrola de maneira que seus participantes se considerem uns aos outros como iguais, ou antagonistas com direitos iguais</a:t>
          </a:r>
        </a:p>
      </dsp:txBody>
      <dsp:txXfrm>
        <a:off x="1257197" y="1714362"/>
        <a:ext cx="8466359" cy="857524"/>
      </dsp:txXfrm>
    </dsp:sp>
    <dsp:sp modelId="{8FB63F96-BA9A-45B2-8810-6267816B35C1}">
      <dsp:nvSpPr>
        <dsp:cNvPr id="0" name=""/>
        <dsp:cNvSpPr/>
      </dsp:nvSpPr>
      <dsp:spPr>
        <a:xfrm>
          <a:off x="721244" y="1607172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2AE991-C50F-4ECE-AB63-1D5A71AA2DD5}">
      <dsp:nvSpPr>
        <dsp:cNvPr id="0" name=""/>
        <dsp:cNvSpPr/>
      </dsp:nvSpPr>
      <dsp:spPr>
        <a:xfrm>
          <a:off x="1445792" y="3000237"/>
          <a:ext cx="8277764" cy="857524"/>
        </a:xfrm>
        <a:prstGeom prst="rect">
          <a:avLst/>
        </a:prstGeom>
        <a:solidFill>
          <a:schemeClr val="accent4">
            <a:lumMod val="20000"/>
            <a:lumOff val="80000"/>
            <a:alpha val="7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 a função cultural da guerra depende de suas qualidades lúdicas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1445792" y="3000237"/>
        <a:ext cx="8277764" cy="857524"/>
      </dsp:txXfrm>
    </dsp:sp>
    <dsp:sp modelId="{32D1CFF0-640E-4DEE-B2A7-5A14B5C07399}">
      <dsp:nvSpPr>
        <dsp:cNvPr id="0" name=""/>
        <dsp:cNvSpPr/>
      </dsp:nvSpPr>
      <dsp:spPr>
        <a:xfrm>
          <a:off x="909839" y="289304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A3B097-C349-4149-BA26-A6BF72F4CCF5}">
      <dsp:nvSpPr>
        <dsp:cNvPr id="0" name=""/>
        <dsp:cNvSpPr/>
      </dsp:nvSpPr>
      <dsp:spPr>
        <a:xfrm>
          <a:off x="1257197" y="4286112"/>
          <a:ext cx="8466359" cy="857524"/>
        </a:xfrm>
        <a:prstGeom prst="rect">
          <a:avLst/>
        </a:prstGeom>
        <a:solidFill>
          <a:schemeClr val="accent3">
            <a:lumMod val="20000"/>
            <a:lumOff val="80000"/>
            <a:alpha val="6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o elemento lúdico encontra uma expressão mais imediata e mais agradável se o acaso, o destino, o julgamento, a competição e o jogo são considerados divinos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1257197" y="4286112"/>
        <a:ext cx="8466359" cy="857524"/>
      </dsp:txXfrm>
    </dsp:sp>
    <dsp:sp modelId="{48675DC4-2CF2-4CB4-8662-D9ABF921FE1C}">
      <dsp:nvSpPr>
        <dsp:cNvPr id="0" name=""/>
        <dsp:cNvSpPr/>
      </dsp:nvSpPr>
      <dsp:spPr>
        <a:xfrm>
          <a:off x="721244" y="4178922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1EFF98-85B3-42B4-A0A1-3D95E61BB768}">
      <dsp:nvSpPr>
        <dsp:cNvPr id="0" name=""/>
        <dsp:cNvSpPr/>
      </dsp:nvSpPr>
      <dsp:spPr>
        <a:xfrm>
          <a:off x="642720" y="5571987"/>
          <a:ext cx="9080836" cy="857524"/>
        </a:xfrm>
        <a:prstGeom prst="rect">
          <a:avLst/>
        </a:prstGeom>
        <a:solidFill>
          <a:schemeClr val="accent2">
            <a:lumMod val="20000"/>
            <a:lumOff val="80000"/>
            <a:alpha val="5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já o combate individual pode surgir também como algo previsto na batalha como demonstração da superioridade pessoal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642720" y="5571987"/>
        <a:ext cx="9080836" cy="857524"/>
      </dsp:txXfrm>
    </dsp:sp>
    <dsp:sp modelId="{02726249-77F2-45D9-9E4F-85466320E2F7}">
      <dsp:nvSpPr>
        <dsp:cNvPr id="0" name=""/>
        <dsp:cNvSpPr/>
      </dsp:nvSpPr>
      <dsp:spPr>
        <a:xfrm>
          <a:off x="106768" y="546479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5F609-5DA5-4D6D-8301-46F48B1C5A45}">
      <dsp:nvSpPr>
        <dsp:cNvPr id="0" name=""/>
        <dsp:cNvSpPr/>
      </dsp:nvSpPr>
      <dsp:spPr>
        <a:xfrm>
          <a:off x="547" y="270"/>
          <a:ext cx="1640787" cy="256636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Umberto Eco (1989)</a:t>
          </a:r>
        </a:p>
      </dsp:txBody>
      <dsp:txXfrm>
        <a:off x="48604" y="48327"/>
        <a:ext cx="1544673" cy="2470246"/>
      </dsp:txXfrm>
    </dsp:sp>
    <dsp:sp modelId="{6C360EAC-F4D2-4581-AEC1-4F2ADA14AD8D}">
      <dsp:nvSpPr>
        <dsp:cNvPr id="0" name=""/>
        <dsp:cNvSpPr/>
      </dsp:nvSpPr>
      <dsp:spPr>
        <a:xfrm>
          <a:off x="2021381" y="270"/>
          <a:ext cx="2623413" cy="382628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o texto de Huizinga foi escrito em alemão, língua que, como o francês e o italiano (e acrescentamos, ainda, o português) só tem uma palavra para expressar esse fenômeno cultural: </a:t>
          </a:r>
          <a:r>
            <a:rPr lang="pt-BR" sz="1800" b="1" i="1" kern="1200" dirty="0" err="1">
              <a:solidFill>
                <a:schemeClr val="tx1"/>
              </a:solidFill>
            </a:rPr>
            <a:t>Spiel</a:t>
          </a:r>
          <a:r>
            <a:rPr lang="pt-BR" sz="1800" b="1" kern="1200" dirty="0">
              <a:solidFill>
                <a:schemeClr val="tx1"/>
              </a:solidFill>
            </a:rPr>
            <a:t>, a qual não transmite com maior abrangência interpretativa a noção de jogo pretendida</a:t>
          </a:r>
        </a:p>
      </dsp:txBody>
      <dsp:txXfrm>
        <a:off x="2098218" y="77107"/>
        <a:ext cx="2469739" cy="3672615"/>
      </dsp:txXfrm>
    </dsp:sp>
    <dsp:sp modelId="{6F0B3E82-DC16-49BE-A6E1-C414EE273B9E}">
      <dsp:nvSpPr>
        <dsp:cNvPr id="0" name=""/>
        <dsp:cNvSpPr/>
      </dsp:nvSpPr>
      <dsp:spPr>
        <a:xfrm>
          <a:off x="5024842" y="270"/>
          <a:ext cx="7166610" cy="96197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a língua inglesa dispõe de duas palavras </a:t>
          </a:r>
          <a:r>
            <a:rPr lang="pt-BR" sz="1800" b="1" i="1" kern="1200" dirty="0">
              <a:solidFill>
                <a:schemeClr val="tx1"/>
              </a:solidFill>
            </a:rPr>
            <a:t>play</a:t>
          </a:r>
          <a:r>
            <a:rPr lang="pt-BR" sz="1800" b="1" kern="1200" dirty="0">
              <a:solidFill>
                <a:schemeClr val="tx1"/>
              </a:solidFill>
            </a:rPr>
            <a:t> e </a:t>
          </a:r>
          <a:r>
            <a:rPr lang="pt-BR" sz="1800" b="1" i="1" kern="1200" dirty="0">
              <a:solidFill>
                <a:schemeClr val="tx1"/>
              </a:solidFill>
            </a:rPr>
            <a:t>game</a:t>
          </a:r>
        </a:p>
      </dsp:txBody>
      <dsp:txXfrm>
        <a:off x="5053017" y="28445"/>
        <a:ext cx="7110260" cy="905624"/>
      </dsp:txXfrm>
    </dsp:sp>
    <dsp:sp modelId="{88273CD9-F1E6-4406-A349-B0C126F8291A}">
      <dsp:nvSpPr>
        <dsp:cNvPr id="0" name=""/>
        <dsp:cNvSpPr/>
      </dsp:nvSpPr>
      <dsp:spPr>
        <a:xfrm>
          <a:off x="5024842" y="1343626"/>
          <a:ext cx="2262187" cy="256636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1" kern="1200" dirty="0">
              <a:solidFill>
                <a:schemeClr val="tx1"/>
              </a:solidFill>
            </a:rPr>
            <a:t>play</a:t>
          </a:r>
          <a:r>
            <a:rPr lang="pt-BR" sz="1800" b="1" kern="1200" dirty="0">
              <a:solidFill>
                <a:schemeClr val="tx1"/>
              </a:solidFill>
            </a:rPr>
            <a:t> está ligado ao conceito de prazer</a:t>
          </a:r>
        </a:p>
      </dsp:txBody>
      <dsp:txXfrm>
        <a:off x="5091099" y="1409883"/>
        <a:ext cx="2129673" cy="2433846"/>
      </dsp:txXfrm>
    </dsp:sp>
    <dsp:sp modelId="{4657087A-A150-4450-B8D0-7021A1F48509}">
      <dsp:nvSpPr>
        <dsp:cNvPr id="0" name=""/>
        <dsp:cNvSpPr/>
      </dsp:nvSpPr>
      <dsp:spPr>
        <a:xfrm>
          <a:off x="5024842" y="4291368"/>
          <a:ext cx="2262187" cy="256636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1" kern="1200" dirty="0">
              <a:solidFill>
                <a:schemeClr val="tx1"/>
              </a:solidFill>
            </a:rPr>
            <a:t>game</a:t>
          </a:r>
          <a:r>
            <a:rPr lang="pt-BR" sz="1800" b="1" kern="1200" dirty="0">
              <a:solidFill>
                <a:schemeClr val="tx1"/>
              </a:solidFill>
            </a:rPr>
            <a:t> liga-se ao conjunto de regras conhecidas e reconhecidas</a:t>
          </a:r>
        </a:p>
      </dsp:txBody>
      <dsp:txXfrm>
        <a:off x="5091099" y="4357625"/>
        <a:ext cx="2129673" cy="2433846"/>
      </dsp:txXfrm>
    </dsp:sp>
    <dsp:sp modelId="{959C7EF5-211F-4BAD-A3A9-A5B35FE75E96}">
      <dsp:nvSpPr>
        <dsp:cNvPr id="0" name=""/>
        <dsp:cNvSpPr/>
      </dsp:nvSpPr>
      <dsp:spPr>
        <a:xfrm>
          <a:off x="7477054" y="1343626"/>
          <a:ext cx="2262187" cy="256636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Huizinga – conceito do prazer inerente ao jogo, uma vez que, em latim, a palavra </a:t>
          </a:r>
          <a:r>
            <a:rPr lang="pt-BR" sz="1800" b="1" i="1" kern="1200" dirty="0">
              <a:solidFill>
                <a:schemeClr val="tx1"/>
              </a:solidFill>
            </a:rPr>
            <a:t>ludus</a:t>
          </a:r>
          <a:r>
            <a:rPr lang="pt-BR" sz="1800" b="1" kern="1200" dirty="0">
              <a:solidFill>
                <a:schemeClr val="tx1"/>
              </a:solidFill>
            </a:rPr>
            <a:t>, de </a:t>
          </a:r>
          <a:r>
            <a:rPr lang="pt-BR" sz="1800" b="1" i="1" kern="1200" dirty="0">
              <a:solidFill>
                <a:schemeClr val="tx1"/>
              </a:solidFill>
            </a:rPr>
            <a:t>ludere</a:t>
          </a:r>
          <a:r>
            <a:rPr lang="pt-BR" sz="1800" b="1" kern="1200" dirty="0">
              <a:solidFill>
                <a:schemeClr val="tx1"/>
              </a:solidFill>
            </a:rPr>
            <a:t>, abrange todo o terreno do jogo</a:t>
          </a:r>
        </a:p>
      </dsp:txBody>
      <dsp:txXfrm>
        <a:off x="7543311" y="1409883"/>
        <a:ext cx="2129673" cy="2433846"/>
      </dsp:txXfrm>
    </dsp:sp>
    <dsp:sp modelId="{E7FDE697-DABF-44F9-97DE-4266C293A901}">
      <dsp:nvSpPr>
        <dsp:cNvPr id="0" name=""/>
        <dsp:cNvSpPr/>
      </dsp:nvSpPr>
      <dsp:spPr>
        <a:xfrm>
          <a:off x="7477054" y="4291368"/>
          <a:ext cx="2262187" cy="256636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existe, ainda, a palavra latina </a:t>
          </a:r>
          <a:r>
            <a:rPr lang="pt-BR" sz="1800" b="1" i="1" kern="1200" dirty="0">
              <a:solidFill>
                <a:schemeClr val="tx1"/>
              </a:solidFill>
            </a:rPr>
            <a:t>jocus</a:t>
          </a:r>
          <a:r>
            <a:rPr lang="pt-BR" sz="1800" b="1" kern="1200" dirty="0">
              <a:solidFill>
                <a:schemeClr val="tx1"/>
              </a:solidFill>
            </a:rPr>
            <a:t>, </a:t>
          </a:r>
          <a:r>
            <a:rPr lang="pt-BR" sz="1800" b="1" i="1" kern="1200" dirty="0">
              <a:solidFill>
                <a:schemeClr val="tx1"/>
              </a:solidFill>
            </a:rPr>
            <a:t>jocari</a:t>
          </a:r>
          <a:r>
            <a:rPr lang="pt-BR" sz="1800" b="1" kern="1200" dirty="0">
              <a:solidFill>
                <a:schemeClr val="tx1"/>
              </a:solidFill>
            </a:rPr>
            <a:t>, que não significa precisamente jogo, mas seu sentido é o de fazer humor, fazer piada</a:t>
          </a:r>
        </a:p>
      </dsp:txBody>
      <dsp:txXfrm>
        <a:off x="7543311" y="4357625"/>
        <a:ext cx="2129673" cy="2433846"/>
      </dsp:txXfrm>
    </dsp:sp>
    <dsp:sp modelId="{5F373CF7-E8F2-42A6-A7AD-A0E0C906FA9F}">
      <dsp:nvSpPr>
        <dsp:cNvPr id="0" name=""/>
        <dsp:cNvSpPr/>
      </dsp:nvSpPr>
      <dsp:spPr>
        <a:xfrm>
          <a:off x="9929265" y="1343626"/>
          <a:ext cx="2262187" cy="256636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1" kern="1200" dirty="0">
              <a:solidFill>
                <a:schemeClr val="tx1"/>
              </a:solidFill>
            </a:rPr>
            <a:t>ludus</a:t>
          </a:r>
          <a:r>
            <a:rPr lang="pt-BR" sz="1900" b="1" kern="1200" dirty="0">
              <a:solidFill>
                <a:schemeClr val="tx1"/>
              </a:solidFill>
            </a:rPr>
            <a:t> contém em si os jogos infantis, a recreação, as competições, as representações litúrgicas e teatrais e os jogos de azar</a:t>
          </a:r>
        </a:p>
      </dsp:txBody>
      <dsp:txXfrm>
        <a:off x="9995522" y="1409883"/>
        <a:ext cx="2129673" cy="2433846"/>
      </dsp:txXfrm>
    </dsp:sp>
    <dsp:sp modelId="{A3F1BD1F-83D3-4169-A3D4-19D9E367F04F}">
      <dsp:nvSpPr>
        <dsp:cNvPr id="0" name=""/>
        <dsp:cNvSpPr/>
      </dsp:nvSpPr>
      <dsp:spPr>
        <a:xfrm>
          <a:off x="9929265" y="4291368"/>
          <a:ext cx="2262187" cy="256636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pode-se estabelecer uma relação entre o jogo e a estrutura da literatura que trata de narrativas permeadas de feitos heroicos, disputas e buscas por honra e glória</a:t>
          </a:r>
        </a:p>
      </dsp:txBody>
      <dsp:txXfrm>
        <a:off x="9995522" y="4357625"/>
        <a:ext cx="2129673" cy="2433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A1F87-A0D9-46F6-A635-4BCBFF16674A}">
      <dsp:nvSpPr>
        <dsp:cNvPr id="0" name=""/>
        <dsp:cNvSpPr/>
      </dsp:nvSpPr>
      <dsp:spPr>
        <a:xfrm>
          <a:off x="818" y="2627002"/>
          <a:ext cx="3207990" cy="16039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b="1" kern="1200" dirty="0">
              <a:solidFill>
                <a:schemeClr val="tx1"/>
              </a:solidFill>
            </a:rPr>
            <a:t>todo jogo</a:t>
          </a:r>
        </a:p>
      </dsp:txBody>
      <dsp:txXfrm>
        <a:off x="47797" y="2673981"/>
        <a:ext cx="3114032" cy="1510037"/>
      </dsp:txXfrm>
    </dsp:sp>
    <dsp:sp modelId="{3F900566-FB5F-4B74-8E00-B5A9851C1EEA}">
      <dsp:nvSpPr>
        <dsp:cNvPr id="0" name=""/>
        <dsp:cNvSpPr/>
      </dsp:nvSpPr>
      <dsp:spPr>
        <a:xfrm rot="18289469">
          <a:off x="2726894" y="2485653"/>
          <a:ext cx="2247024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2247024" y="21049"/>
              </a:lnTo>
            </a:path>
          </a:pathLst>
        </a:custGeom>
        <a:noFill/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3794231" y="2450527"/>
        <a:ext cx="112351" cy="112351"/>
      </dsp:txXfrm>
    </dsp:sp>
    <dsp:sp modelId="{322D919E-258D-4AEB-A846-098428210E05}">
      <dsp:nvSpPr>
        <dsp:cNvPr id="0" name=""/>
        <dsp:cNvSpPr/>
      </dsp:nvSpPr>
      <dsp:spPr>
        <a:xfrm>
          <a:off x="4492004" y="782408"/>
          <a:ext cx="3207990" cy="160399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é reflexo psicológico – tem a capacidade de fascinar e excitar intensamente</a:t>
          </a:r>
        </a:p>
      </dsp:txBody>
      <dsp:txXfrm>
        <a:off x="4538983" y="829387"/>
        <a:ext cx="3114032" cy="1510037"/>
      </dsp:txXfrm>
    </dsp:sp>
    <dsp:sp modelId="{825F3E70-3353-4A0C-BB53-4FD7E4947945}">
      <dsp:nvSpPr>
        <dsp:cNvPr id="0" name=""/>
        <dsp:cNvSpPr/>
      </dsp:nvSpPr>
      <dsp:spPr>
        <a:xfrm rot="21562874">
          <a:off x="3208771" y="3401020"/>
          <a:ext cx="1283270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1283270" y="21049"/>
              </a:lnTo>
            </a:path>
          </a:pathLst>
        </a:custGeom>
        <a:noFill/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818325" y="3389988"/>
        <a:ext cx="64163" cy="64163"/>
      </dsp:txXfrm>
    </dsp:sp>
    <dsp:sp modelId="{09ED0999-FF94-436F-8A62-5C218C6B6C49}">
      <dsp:nvSpPr>
        <dsp:cNvPr id="0" name=""/>
        <dsp:cNvSpPr/>
      </dsp:nvSpPr>
      <dsp:spPr>
        <a:xfrm>
          <a:off x="4492004" y="2613143"/>
          <a:ext cx="3207990" cy="160399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é alegria e divertimento</a:t>
          </a:r>
        </a:p>
      </dsp:txBody>
      <dsp:txXfrm>
        <a:off x="4538983" y="2660122"/>
        <a:ext cx="3114032" cy="1510037"/>
      </dsp:txXfrm>
    </dsp:sp>
    <dsp:sp modelId="{34F5A64C-7FA3-42AB-BA6A-C6CF41C2570E}">
      <dsp:nvSpPr>
        <dsp:cNvPr id="0" name=""/>
        <dsp:cNvSpPr/>
      </dsp:nvSpPr>
      <dsp:spPr>
        <a:xfrm rot="37126">
          <a:off x="7699957" y="3401020"/>
          <a:ext cx="1283270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1283270" y="21049"/>
              </a:lnTo>
            </a:path>
          </a:pathLst>
        </a:custGeom>
        <a:noFill/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8309511" y="3389988"/>
        <a:ext cx="64163" cy="64163"/>
      </dsp:txXfrm>
    </dsp:sp>
    <dsp:sp modelId="{38E5C916-2AAD-4CC5-B6FA-F26E26DC71BE}">
      <dsp:nvSpPr>
        <dsp:cNvPr id="0" name=""/>
        <dsp:cNvSpPr/>
      </dsp:nvSpPr>
      <dsp:spPr>
        <a:xfrm>
          <a:off x="8983191" y="2627002"/>
          <a:ext cx="3207990" cy="160399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tx1"/>
              </a:solidFill>
            </a:rPr>
            <a:t>tem por características o fato de ser livre, de ser ele próprio liberdade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9030170" y="2673981"/>
        <a:ext cx="3114032" cy="1510037"/>
      </dsp:txXfrm>
    </dsp:sp>
    <dsp:sp modelId="{EEF6AB0C-A41A-48AF-84DD-F8B6DB20D7A8}">
      <dsp:nvSpPr>
        <dsp:cNvPr id="0" name=""/>
        <dsp:cNvSpPr/>
      </dsp:nvSpPr>
      <dsp:spPr>
        <a:xfrm rot="3310531">
          <a:off x="2726894" y="4330247"/>
          <a:ext cx="2247024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2247024" y="21049"/>
              </a:lnTo>
            </a:path>
          </a:pathLst>
        </a:custGeom>
        <a:noFill/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3794231" y="4295121"/>
        <a:ext cx="112351" cy="112351"/>
      </dsp:txXfrm>
    </dsp:sp>
    <dsp:sp modelId="{FB1551C7-BF2A-456C-8855-0F35CB68FD7F}">
      <dsp:nvSpPr>
        <dsp:cNvPr id="0" name=""/>
        <dsp:cNvSpPr/>
      </dsp:nvSpPr>
      <dsp:spPr>
        <a:xfrm>
          <a:off x="4492004" y="4471596"/>
          <a:ext cx="3207990" cy="160399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não é vida “corrente” nem vida “real” – fuga da vida “real” para uma esfera temporária</a:t>
          </a:r>
        </a:p>
      </dsp:txBody>
      <dsp:txXfrm>
        <a:off x="4538983" y="4518575"/>
        <a:ext cx="3114032" cy="1510037"/>
      </dsp:txXfrm>
    </dsp:sp>
    <dsp:sp modelId="{35BF9128-3B8D-4EC7-BA03-F35CCA835B48}">
      <dsp:nvSpPr>
        <dsp:cNvPr id="0" name=""/>
        <dsp:cNvSpPr/>
      </dsp:nvSpPr>
      <dsp:spPr>
        <a:xfrm>
          <a:off x="7699995" y="5252544"/>
          <a:ext cx="1283196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1283196" y="21049"/>
              </a:lnTo>
            </a:path>
          </a:pathLst>
        </a:custGeom>
        <a:noFill/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8309513" y="5241514"/>
        <a:ext cx="64159" cy="64159"/>
      </dsp:txXfrm>
    </dsp:sp>
    <dsp:sp modelId="{B064F846-1DC5-4393-BA12-972AB1FE2940}">
      <dsp:nvSpPr>
        <dsp:cNvPr id="0" name=""/>
        <dsp:cNvSpPr/>
      </dsp:nvSpPr>
      <dsp:spPr>
        <a:xfrm>
          <a:off x="8983191" y="4471596"/>
          <a:ext cx="3207990" cy="160399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tx1"/>
              </a:solidFill>
            </a:rPr>
            <a:t>diferencia-se da vida “comum” pelo lugar e pela duração que ocupa</a:t>
          </a:r>
        </a:p>
      </dsp:txBody>
      <dsp:txXfrm>
        <a:off x="9030170" y="4518575"/>
        <a:ext cx="3114032" cy="1510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E7471-2E99-41ED-A72A-F38AE9CFCB25}">
      <dsp:nvSpPr>
        <dsp:cNvPr id="0" name=""/>
        <dsp:cNvSpPr/>
      </dsp:nvSpPr>
      <dsp:spPr>
        <a:xfrm>
          <a:off x="3251199" y="661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b="1" kern="1200" dirty="0">
              <a:solidFill>
                <a:schemeClr val="tx1"/>
              </a:solidFill>
            </a:rPr>
            <a:t>é pelo </a:t>
          </a:r>
          <a:r>
            <a:rPr lang="pt-BR" sz="2200" b="1" i="1" kern="1200" dirty="0">
              <a:solidFill>
                <a:schemeClr val="tx1"/>
              </a:solidFill>
            </a:rPr>
            <a:t>culto</a:t>
          </a:r>
          <a:r>
            <a:rPr lang="pt-BR" sz="2200" b="1" kern="1200" dirty="0">
              <a:solidFill>
                <a:schemeClr val="tx1"/>
              </a:solidFill>
            </a:rPr>
            <a:t> que se verifica um espírito de </a:t>
          </a:r>
          <a:r>
            <a:rPr lang="pt-BR" sz="2200" b="1" u="sng" kern="1200" dirty="0">
              <a:solidFill>
                <a:schemeClr val="tx1"/>
              </a:solidFill>
            </a:rPr>
            <a:t>puro jogo</a:t>
          </a:r>
          <a:r>
            <a:rPr lang="pt-BR" sz="2200" b="1" kern="1200" dirty="0">
              <a:solidFill>
                <a:schemeClr val="tx1"/>
              </a:solidFill>
            </a:rPr>
            <a:t>, nas celebrações dos ritos sagrados, dos sacrifícios, consagrações e mistérios </a:t>
          </a:r>
          <a:endParaRPr lang="pt-BR" sz="2200" b="1" u="sng" kern="1200" dirty="0">
            <a:solidFill>
              <a:schemeClr val="tx1"/>
            </a:solidFill>
          </a:endParaRPr>
        </a:p>
      </dsp:txBody>
      <dsp:txXfrm>
        <a:off x="3251199" y="323122"/>
        <a:ext cx="3909417" cy="1934765"/>
      </dsp:txXfrm>
    </dsp:sp>
    <dsp:sp modelId="{DA916079-D6E5-4759-929B-29E79BADE7C1}">
      <dsp:nvSpPr>
        <dsp:cNvPr id="0" name=""/>
        <dsp:cNvSpPr/>
      </dsp:nvSpPr>
      <dsp:spPr>
        <a:xfrm>
          <a:off x="0" y="661"/>
          <a:ext cx="3251200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>
              <a:solidFill>
                <a:schemeClr val="tx1"/>
              </a:solidFill>
            </a:rPr>
            <a:t>nas mitologias, há uma fantasia que joga com a brincadeira e a seriedade</a:t>
          </a:r>
          <a:endParaRPr lang="pt-BR" sz="2600" b="1" kern="1200" dirty="0">
            <a:solidFill>
              <a:schemeClr val="tx1"/>
            </a:solidFill>
          </a:endParaRPr>
        </a:p>
      </dsp:txBody>
      <dsp:txXfrm>
        <a:off x="125930" y="126591"/>
        <a:ext cx="2999340" cy="2327827"/>
      </dsp:txXfrm>
    </dsp:sp>
    <dsp:sp modelId="{687FBEBC-EF7D-4090-8E5D-72998FFAC02F}">
      <dsp:nvSpPr>
        <dsp:cNvPr id="0" name=""/>
        <dsp:cNvSpPr/>
      </dsp:nvSpPr>
      <dsp:spPr>
        <a:xfrm>
          <a:off x="3251199" y="2838317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b="1" kern="1200" dirty="0">
              <a:solidFill>
                <a:schemeClr val="tx1"/>
              </a:solidFill>
            </a:rPr>
            <a:t>o direito e a ordem, o comércio e o lucro, a indústria e a arte, a poesia, a sabedoria e a ciência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b="1" kern="1200" dirty="0">
              <a:solidFill>
                <a:schemeClr val="tx1"/>
              </a:solidFill>
            </a:rPr>
            <a:t>todas têm suas raízes no solo primeiro do jogo</a:t>
          </a:r>
        </a:p>
      </dsp:txBody>
      <dsp:txXfrm>
        <a:off x="3251199" y="3160778"/>
        <a:ext cx="3909417" cy="1934765"/>
      </dsp:txXfrm>
    </dsp:sp>
    <dsp:sp modelId="{ED6950E0-96E8-4CEA-9803-B1247F4F4341}">
      <dsp:nvSpPr>
        <dsp:cNvPr id="0" name=""/>
        <dsp:cNvSpPr/>
      </dsp:nvSpPr>
      <dsp:spPr>
        <a:xfrm>
          <a:off x="0" y="2838317"/>
          <a:ext cx="3251200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solidFill>
                <a:schemeClr val="tx1"/>
              </a:solidFill>
            </a:rPr>
            <a:t>é no </a:t>
          </a:r>
          <a:r>
            <a:rPr lang="pt-BR" sz="2600" b="1" i="1" kern="1200" dirty="0">
              <a:solidFill>
                <a:schemeClr val="tx1"/>
              </a:solidFill>
            </a:rPr>
            <a:t>mito</a:t>
          </a:r>
          <a:r>
            <a:rPr lang="pt-BR" sz="2600" b="1" kern="1200" dirty="0">
              <a:solidFill>
                <a:schemeClr val="tx1"/>
              </a:solidFill>
            </a:rPr>
            <a:t> e no </a:t>
          </a:r>
          <a:r>
            <a:rPr lang="pt-BR" sz="2600" b="1" i="1" kern="1200" dirty="0">
              <a:solidFill>
                <a:schemeClr val="tx1"/>
              </a:solidFill>
            </a:rPr>
            <a:t>culto</a:t>
          </a:r>
          <a:r>
            <a:rPr lang="pt-BR" sz="2600" b="1" kern="1200" dirty="0">
              <a:solidFill>
                <a:schemeClr val="tx1"/>
              </a:solidFill>
            </a:rPr>
            <a:t> que se originam as grandes forças naturais da vida civilizada</a:t>
          </a:r>
        </a:p>
      </dsp:txBody>
      <dsp:txXfrm>
        <a:off x="125930" y="2964247"/>
        <a:ext cx="2999340" cy="23278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51E56-15DB-4EF0-8F08-A0F6A7C4F275}">
      <dsp:nvSpPr>
        <dsp:cNvPr id="0" name=""/>
        <dsp:cNvSpPr/>
      </dsp:nvSpPr>
      <dsp:spPr>
        <a:xfrm rot="5400000">
          <a:off x="-435303" y="1557986"/>
          <a:ext cx="2437101" cy="29360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F7300-5EAB-4B41-9E41-A37C9D4E22DA}">
      <dsp:nvSpPr>
        <dsp:cNvPr id="0" name=""/>
        <dsp:cNvSpPr/>
      </dsp:nvSpPr>
      <dsp:spPr>
        <a:xfrm>
          <a:off x="125968" y="3571"/>
          <a:ext cx="3262312" cy="19573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Flávio Kothe</a:t>
          </a:r>
          <a:endParaRPr lang="pt-BR" sz="1800" b="1" kern="1200" dirty="0"/>
        </a:p>
      </dsp:txBody>
      <dsp:txXfrm>
        <a:off x="183298" y="60901"/>
        <a:ext cx="3147652" cy="1842727"/>
      </dsp:txXfrm>
    </dsp:sp>
    <dsp:sp modelId="{84DD0D6A-A9FA-4BE8-93C9-A6EEC438840B}">
      <dsp:nvSpPr>
        <dsp:cNvPr id="0" name=""/>
        <dsp:cNvSpPr/>
      </dsp:nvSpPr>
      <dsp:spPr>
        <a:xfrm rot="5400000">
          <a:off x="-435303" y="4004720"/>
          <a:ext cx="2437101" cy="29360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6EFB7-FD20-442D-9FAE-29FB7B9140ED}">
      <dsp:nvSpPr>
        <dsp:cNvPr id="0" name=""/>
        <dsp:cNvSpPr/>
      </dsp:nvSpPr>
      <dsp:spPr>
        <a:xfrm>
          <a:off x="125968" y="2450305"/>
          <a:ext cx="3262312" cy="19573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em seu livro </a:t>
          </a:r>
          <a:r>
            <a:rPr lang="pt-BR" sz="1800" b="1" i="1" kern="1200"/>
            <a:t>O herói</a:t>
          </a:r>
          <a:r>
            <a:rPr lang="pt-BR" sz="1800" b="1" kern="1200"/>
            <a:t> (2000) fala sobre o </a:t>
          </a:r>
          <a:r>
            <a:rPr lang="pt-BR" sz="1800" b="1" i="1" kern="1200"/>
            <a:t>herói</a:t>
          </a:r>
          <a:r>
            <a:rPr lang="pt-BR" sz="1800" b="1" kern="1200"/>
            <a:t> </a:t>
          </a:r>
          <a:r>
            <a:rPr lang="pt-BR" sz="1800" b="1" i="1" kern="1200"/>
            <a:t>trivial</a:t>
          </a:r>
          <a:endParaRPr lang="pt-BR" sz="1800" b="1" kern="1200"/>
        </a:p>
      </dsp:txBody>
      <dsp:txXfrm>
        <a:off x="183298" y="2507635"/>
        <a:ext cx="3147652" cy="1842727"/>
      </dsp:txXfrm>
    </dsp:sp>
    <dsp:sp modelId="{AA4CE1B0-5EFF-4C5E-AF3A-80D5D4A5C125}">
      <dsp:nvSpPr>
        <dsp:cNvPr id="0" name=""/>
        <dsp:cNvSpPr/>
      </dsp:nvSpPr>
      <dsp:spPr>
        <a:xfrm>
          <a:off x="788063" y="5228087"/>
          <a:ext cx="4329242" cy="29360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7B69A-A043-478E-ABD1-4DBCE4994F56}">
      <dsp:nvSpPr>
        <dsp:cNvPr id="0" name=""/>
        <dsp:cNvSpPr/>
      </dsp:nvSpPr>
      <dsp:spPr>
        <a:xfrm>
          <a:off x="125968" y="4897040"/>
          <a:ext cx="3262312" cy="19573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 narrativa trivial apresenta apenas a “grandeza” do seu herói e a “baixeza” do seu vilão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 sem aprofundar a natureza contraditória e problemática desses conceitos</a:t>
          </a:r>
        </a:p>
      </dsp:txBody>
      <dsp:txXfrm>
        <a:off x="183298" y="4954370"/>
        <a:ext cx="3147652" cy="1842727"/>
      </dsp:txXfrm>
    </dsp:sp>
    <dsp:sp modelId="{73EF6A1F-6225-4302-9998-B15034BBE8BA}">
      <dsp:nvSpPr>
        <dsp:cNvPr id="0" name=""/>
        <dsp:cNvSpPr/>
      </dsp:nvSpPr>
      <dsp:spPr>
        <a:xfrm rot="16200000">
          <a:off x="3903571" y="4004720"/>
          <a:ext cx="2437101" cy="29360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3D9DA-E8BA-440B-83AC-F9CACBA054A3}">
      <dsp:nvSpPr>
        <dsp:cNvPr id="0" name=""/>
        <dsp:cNvSpPr/>
      </dsp:nvSpPr>
      <dsp:spPr>
        <a:xfrm>
          <a:off x="4464843" y="4897040"/>
          <a:ext cx="3262312" cy="19573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a narrativa trivial</a:t>
          </a:r>
          <a:endParaRPr lang="pt-BR" sz="1800" b="1" kern="1200" dirty="0"/>
        </a:p>
      </dsp:txBody>
      <dsp:txXfrm>
        <a:off x="4522173" y="4954370"/>
        <a:ext cx="3147652" cy="1842727"/>
      </dsp:txXfrm>
    </dsp:sp>
    <dsp:sp modelId="{557BF0F4-F18C-4840-91D9-6797C4BB44C7}">
      <dsp:nvSpPr>
        <dsp:cNvPr id="0" name=""/>
        <dsp:cNvSpPr/>
      </dsp:nvSpPr>
      <dsp:spPr>
        <a:xfrm rot="16200000">
          <a:off x="3903571" y="1557986"/>
          <a:ext cx="2437101" cy="29360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10A12-90F5-48B4-AF26-53FF07C91F16}">
      <dsp:nvSpPr>
        <dsp:cNvPr id="0" name=""/>
        <dsp:cNvSpPr/>
      </dsp:nvSpPr>
      <dsp:spPr>
        <a:xfrm>
          <a:off x="4464843" y="2450305"/>
          <a:ext cx="3262312" cy="19573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são as narrativas em cujas estruturas profundas uma norma é violada</a:t>
          </a:r>
        </a:p>
      </dsp:txBody>
      <dsp:txXfrm>
        <a:off x="4522173" y="2507635"/>
        <a:ext cx="3147652" cy="1842727"/>
      </dsp:txXfrm>
    </dsp:sp>
    <dsp:sp modelId="{8BDC5787-67A1-41A2-8A33-83693BC06FCC}">
      <dsp:nvSpPr>
        <dsp:cNvPr id="0" name=""/>
        <dsp:cNvSpPr/>
      </dsp:nvSpPr>
      <dsp:spPr>
        <a:xfrm>
          <a:off x="5126939" y="334619"/>
          <a:ext cx="4329242" cy="29360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F87E3-ADBC-473B-AAF2-E377F1A54F3E}">
      <dsp:nvSpPr>
        <dsp:cNvPr id="0" name=""/>
        <dsp:cNvSpPr/>
      </dsp:nvSpPr>
      <dsp:spPr>
        <a:xfrm>
          <a:off x="4464843" y="3571"/>
          <a:ext cx="3262312" cy="19573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cabe ao herói a tarefa de procurar o vilão que violou, o qual é encontrado e punido</a:t>
          </a:r>
        </a:p>
      </dsp:txBody>
      <dsp:txXfrm>
        <a:off x="4522173" y="60901"/>
        <a:ext cx="3147652" cy="1842727"/>
      </dsp:txXfrm>
    </dsp:sp>
    <dsp:sp modelId="{17C314D3-BE40-4BE2-8F94-F0054EBCB21D}">
      <dsp:nvSpPr>
        <dsp:cNvPr id="0" name=""/>
        <dsp:cNvSpPr/>
      </dsp:nvSpPr>
      <dsp:spPr>
        <a:xfrm>
          <a:off x="8803719" y="3571"/>
          <a:ext cx="3262312" cy="19573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o herói sempre será uma representação dos moldes masculinos, politicamente de direita, instrumento de perpetuação do modelo social dominante</a:t>
          </a:r>
        </a:p>
      </dsp:txBody>
      <dsp:txXfrm>
        <a:off x="8861049" y="60901"/>
        <a:ext cx="3147652" cy="1842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B59D7-87CC-4BA8-814B-5897DD9EC6E0}">
      <dsp:nvSpPr>
        <dsp:cNvPr id="0" name=""/>
        <dsp:cNvSpPr/>
      </dsp:nvSpPr>
      <dsp:spPr>
        <a:xfrm>
          <a:off x="0" y="79933"/>
          <a:ext cx="8312728" cy="128663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>
              <a:solidFill>
                <a:schemeClr val="tx1"/>
              </a:solidFill>
            </a:rPr>
            <a:t>esse herói masculino de direita é de certo modo um pseudo-herói: no final ele vencerá</a:t>
          </a:r>
          <a:endParaRPr lang="pt-BR" sz="2300" b="1" kern="1200" dirty="0">
            <a:solidFill>
              <a:schemeClr val="tx1"/>
            </a:solidFill>
          </a:endParaRPr>
        </a:p>
      </dsp:txBody>
      <dsp:txXfrm>
        <a:off x="62808" y="142741"/>
        <a:ext cx="8187112" cy="1161018"/>
      </dsp:txXfrm>
    </dsp:sp>
    <dsp:sp modelId="{1209B8CF-8549-44E8-8111-FCC725EBB67A}">
      <dsp:nvSpPr>
        <dsp:cNvPr id="0" name=""/>
        <dsp:cNvSpPr/>
      </dsp:nvSpPr>
      <dsp:spPr>
        <a:xfrm>
          <a:off x="0" y="1432807"/>
          <a:ext cx="8312728" cy="128663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>
              <a:solidFill>
                <a:schemeClr val="tx1"/>
              </a:solidFill>
            </a:rPr>
            <a:t>é “masculino” porque geralmente esse papel é desempenhado por um homem</a:t>
          </a:r>
          <a:endParaRPr lang="pt-BR" sz="2300" b="1" kern="1200" dirty="0">
            <a:solidFill>
              <a:schemeClr val="tx1"/>
            </a:solidFill>
          </a:endParaRPr>
        </a:p>
      </dsp:txBody>
      <dsp:txXfrm>
        <a:off x="62808" y="1495615"/>
        <a:ext cx="8187112" cy="1161018"/>
      </dsp:txXfrm>
    </dsp:sp>
    <dsp:sp modelId="{35030C09-3414-4628-B1F8-0CCA750916EA}">
      <dsp:nvSpPr>
        <dsp:cNvPr id="0" name=""/>
        <dsp:cNvSpPr/>
      </dsp:nvSpPr>
      <dsp:spPr>
        <a:xfrm>
          <a:off x="0" y="2785682"/>
          <a:ext cx="8312728" cy="128663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>
              <a:solidFill>
                <a:schemeClr val="tx1"/>
              </a:solidFill>
            </a:rPr>
            <a:t>é de “direita” conforme o conceito que fazemos em nossos dias em relação às relações sociais do mundo capitalista</a:t>
          </a:r>
          <a:endParaRPr lang="pt-BR" sz="2300" b="1" kern="1200" dirty="0">
            <a:solidFill>
              <a:schemeClr val="tx1"/>
            </a:solidFill>
          </a:endParaRPr>
        </a:p>
      </dsp:txBody>
      <dsp:txXfrm>
        <a:off x="62808" y="2848490"/>
        <a:ext cx="8187112" cy="1161018"/>
      </dsp:txXfrm>
    </dsp:sp>
    <dsp:sp modelId="{A4DCC71E-CB92-4977-A174-727D229B12C4}">
      <dsp:nvSpPr>
        <dsp:cNvPr id="0" name=""/>
        <dsp:cNvSpPr/>
      </dsp:nvSpPr>
      <dsp:spPr>
        <a:xfrm>
          <a:off x="0" y="4138556"/>
          <a:ext cx="8312728" cy="128663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>
              <a:solidFill>
                <a:schemeClr val="tx1"/>
              </a:solidFill>
            </a:rPr>
            <a:t>na narrativa trivial, sob uma aparência de divertimento, tem-se uma doutrinação ideológica, cabendo ao herói o papel de assegurar a superioridade do sistema em vigor</a:t>
          </a:r>
          <a:endParaRPr lang="pt-BR" sz="2300" b="1" kern="1200" dirty="0">
            <a:solidFill>
              <a:schemeClr val="tx1"/>
            </a:solidFill>
          </a:endParaRPr>
        </a:p>
      </dsp:txBody>
      <dsp:txXfrm>
        <a:off x="62808" y="4201364"/>
        <a:ext cx="8187112" cy="1161018"/>
      </dsp:txXfrm>
    </dsp:sp>
    <dsp:sp modelId="{8B82A2AA-CE84-4DC2-9F03-59EBE874C13D}">
      <dsp:nvSpPr>
        <dsp:cNvPr id="0" name=""/>
        <dsp:cNvSpPr/>
      </dsp:nvSpPr>
      <dsp:spPr>
        <a:xfrm>
          <a:off x="0" y="5491431"/>
          <a:ext cx="8312728" cy="128663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tx1"/>
              </a:solidFill>
            </a:rPr>
            <a:t>nesse tipo de narrativa, quanto mais o herói é um pseudo-herói, muito mais se necessita fazer dele um super-herói</a:t>
          </a:r>
        </a:p>
      </dsp:txBody>
      <dsp:txXfrm>
        <a:off x="62808" y="5554239"/>
        <a:ext cx="8187112" cy="11610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F87A1-0250-4C0B-AF4D-474365FFAEF6}">
      <dsp:nvSpPr>
        <dsp:cNvPr id="0" name=""/>
        <dsp:cNvSpPr/>
      </dsp:nvSpPr>
      <dsp:spPr>
        <a:xfrm>
          <a:off x="1316182" y="0"/>
          <a:ext cx="6857999" cy="6857999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79CA2-AE53-4E51-B55F-3DC099D910C7}">
      <dsp:nvSpPr>
        <dsp:cNvPr id="0" name=""/>
        <dsp:cNvSpPr/>
      </dsp:nvSpPr>
      <dsp:spPr>
        <a:xfrm>
          <a:off x="1967692" y="651509"/>
          <a:ext cx="2674619" cy="26746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o herói traz consigo um espírito de justiça e de valorização dos mais fracos, que é transferido para o reino da fantasia</a:t>
          </a:r>
        </a:p>
      </dsp:txBody>
      <dsp:txXfrm>
        <a:off x="2098256" y="782073"/>
        <a:ext cx="2413491" cy="2413491"/>
      </dsp:txXfrm>
    </dsp:sp>
    <dsp:sp modelId="{95A5F70A-E243-48D9-A50B-12BDDFBD5E81}">
      <dsp:nvSpPr>
        <dsp:cNvPr id="0" name=""/>
        <dsp:cNvSpPr/>
      </dsp:nvSpPr>
      <dsp:spPr>
        <a:xfrm>
          <a:off x="4848051" y="651509"/>
          <a:ext cx="2674619" cy="26746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esse espírito de justiça, a superioridade do herói, a doutrinação ideológica, podem ser observados nas obras da chamada </a:t>
          </a:r>
          <a:r>
            <a:rPr lang="pt-BR" sz="1800" b="1" i="1" kern="1200" dirty="0"/>
            <a:t>literatura</a:t>
          </a:r>
          <a:r>
            <a:rPr lang="pt-BR" sz="1800" b="1" kern="1200" dirty="0"/>
            <a:t> </a:t>
          </a:r>
          <a:r>
            <a:rPr lang="pt-BR" sz="1800" b="1" i="1" kern="1200" dirty="0"/>
            <a:t>de</a:t>
          </a:r>
          <a:r>
            <a:rPr lang="pt-BR" sz="1800" b="1" kern="1200" dirty="0"/>
            <a:t> </a:t>
          </a:r>
          <a:r>
            <a:rPr lang="pt-BR" sz="1800" b="1" i="1" kern="1200" dirty="0"/>
            <a:t>entretenimento</a:t>
          </a:r>
        </a:p>
      </dsp:txBody>
      <dsp:txXfrm>
        <a:off x="4978615" y="782073"/>
        <a:ext cx="2413491" cy="2413491"/>
      </dsp:txXfrm>
    </dsp:sp>
    <dsp:sp modelId="{55B779BB-6DEC-44EE-B773-E21477FF84CC}">
      <dsp:nvSpPr>
        <dsp:cNvPr id="0" name=""/>
        <dsp:cNvSpPr/>
      </dsp:nvSpPr>
      <dsp:spPr>
        <a:xfrm>
          <a:off x="1967692" y="3531869"/>
          <a:ext cx="2674619" cy="26746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na literatura de entretenimento, o herói procura algum guerreiro com quem possa lutar e vencer</a:t>
          </a:r>
        </a:p>
      </dsp:txBody>
      <dsp:txXfrm>
        <a:off x="2098256" y="3662433"/>
        <a:ext cx="2413491" cy="2413491"/>
      </dsp:txXfrm>
    </dsp:sp>
    <dsp:sp modelId="{0EA840DA-3EF2-4FA8-9E5D-1E63AADF8BD1}">
      <dsp:nvSpPr>
        <dsp:cNvPr id="0" name=""/>
        <dsp:cNvSpPr/>
      </dsp:nvSpPr>
      <dsp:spPr>
        <a:xfrm>
          <a:off x="4848051" y="3531869"/>
          <a:ext cx="2674619" cy="26746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o herói é enamorado, cortês, obediente, cavalheiro, guerreiro, valente e viril</a:t>
          </a:r>
        </a:p>
      </dsp:txBody>
      <dsp:txXfrm>
        <a:off x="4978615" y="3662433"/>
        <a:ext cx="2413491" cy="24134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2EE8B-1552-4B2E-8D52-8825EEBDCD0C}">
      <dsp:nvSpPr>
        <dsp:cNvPr id="0" name=""/>
        <dsp:cNvSpPr/>
      </dsp:nvSpPr>
      <dsp:spPr>
        <a:xfrm>
          <a:off x="3070710" y="-40021"/>
          <a:ext cx="6050578" cy="6050578"/>
        </a:xfrm>
        <a:prstGeom prst="circularArrow">
          <a:avLst>
            <a:gd name="adj1" fmla="val 5544"/>
            <a:gd name="adj2" fmla="val 330680"/>
            <a:gd name="adj3" fmla="val 13719310"/>
            <a:gd name="adj4" fmla="val 1742051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146C5-73BB-4748-ABC9-CD824192A6B6}">
      <dsp:nvSpPr>
        <dsp:cNvPr id="0" name=""/>
        <dsp:cNvSpPr/>
      </dsp:nvSpPr>
      <dsp:spPr>
        <a:xfrm>
          <a:off x="4644925" y="2501"/>
          <a:ext cx="2902148" cy="1451074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Muniz Sodré em seu livro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1" kern="1200" dirty="0">
              <a:solidFill>
                <a:schemeClr val="tx1"/>
              </a:solidFill>
            </a:rPr>
            <a:t>Best-seller</a:t>
          </a:r>
          <a:r>
            <a:rPr lang="pt-BR" sz="1800" b="1" kern="1200" dirty="0">
              <a:solidFill>
                <a:schemeClr val="tx1"/>
              </a:solidFill>
            </a:rPr>
            <a:t>: a literatura de mercado (1988)</a:t>
          </a:r>
        </a:p>
      </dsp:txBody>
      <dsp:txXfrm>
        <a:off x="4715761" y="73337"/>
        <a:ext cx="2760476" cy="1309402"/>
      </dsp:txXfrm>
    </dsp:sp>
    <dsp:sp modelId="{3466AABA-739E-4ABA-912B-A1DFA154EC3F}">
      <dsp:nvSpPr>
        <dsp:cNvPr id="0" name=""/>
        <dsp:cNvSpPr/>
      </dsp:nvSpPr>
      <dsp:spPr>
        <a:xfrm>
          <a:off x="7098845" y="1785378"/>
          <a:ext cx="2902148" cy="1451074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fala sobre a </a:t>
          </a:r>
          <a:r>
            <a:rPr lang="pt-BR" sz="1800" b="1" i="1" kern="1200" dirty="0">
              <a:solidFill>
                <a:schemeClr val="tx1"/>
              </a:solidFill>
            </a:rPr>
            <a:t>solaridade do herói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7169681" y="1856214"/>
        <a:ext cx="2760476" cy="1309402"/>
      </dsp:txXfrm>
    </dsp:sp>
    <dsp:sp modelId="{BD492DB2-8F0F-4083-AC81-99C406E057A4}">
      <dsp:nvSpPr>
        <dsp:cNvPr id="0" name=""/>
        <dsp:cNvSpPr/>
      </dsp:nvSpPr>
      <dsp:spPr>
        <a:xfrm>
          <a:off x="6161531" y="4670133"/>
          <a:ext cx="2902148" cy="1451074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o herói tem a mesma invencibilidade do sol, que entra e sai das sombras sem nada alterar o seu poder de brilho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6232367" y="4740969"/>
        <a:ext cx="2760476" cy="1309402"/>
      </dsp:txXfrm>
    </dsp:sp>
    <dsp:sp modelId="{37B50AE4-FCB3-40A8-BFD3-1F20278F7EBB}">
      <dsp:nvSpPr>
        <dsp:cNvPr id="0" name=""/>
        <dsp:cNvSpPr/>
      </dsp:nvSpPr>
      <dsp:spPr>
        <a:xfrm>
          <a:off x="3128319" y="4670133"/>
          <a:ext cx="2902148" cy="1451074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o herói solar opõe-se ao universo das trevas</a:t>
          </a:r>
        </a:p>
      </dsp:txBody>
      <dsp:txXfrm>
        <a:off x="3199155" y="4740969"/>
        <a:ext cx="2760476" cy="1309402"/>
      </dsp:txXfrm>
    </dsp:sp>
    <dsp:sp modelId="{298B11F3-2776-43A8-9F4F-E81B947F2CC7}">
      <dsp:nvSpPr>
        <dsp:cNvPr id="0" name=""/>
        <dsp:cNvSpPr/>
      </dsp:nvSpPr>
      <dsp:spPr>
        <a:xfrm>
          <a:off x="2191006" y="1682039"/>
          <a:ext cx="2902148" cy="1657750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essa característica transparece às vezes pelos traços físicos do personagem como olhos claros, beleza do rosto, sinais nobres no perfil</a:t>
          </a:r>
        </a:p>
      </dsp:txBody>
      <dsp:txXfrm>
        <a:off x="2271931" y="1762964"/>
        <a:ext cx="2740298" cy="14959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2F20B-476B-4B79-9FF1-B9FC46428014}">
      <dsp:nvSpPr>
        <dsp:cNvPr id="0" name=""/>
        <dsp:cNvSpPr/>
      </dsp:nvSpPr>
      <dsp:spPr>
        <a:xfrm>
          <a:off x="6310" y="260238"/>
          <a:ext cx="3360240" cy="201614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outros traços “solares” desse tipo de herói</a:t>
          </a:r>
          <a:endParaRPr lang="pt-BR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b="1" kern="1200" dirty="0">
            <a:solidFill>
              <a:schemeClr val="tx1"/>
            </a:solidFill>
          </a:endParaRPr>
        </a:p>
      </dsp:txBody>
      <dsp:txXfrm>
        <a:off x="65361" y="319289"/>
        <a:ext cx="3242138" cy="1898042"/>
      </dsp:txXfrm>
    </dsp:sp>
    <dsp:sp modelId="{BCC12070-5050-4B36-BACA-0F83548DC8D7}">
      <dsp:nvSpPr>
        <dsp:cNvPr id="0" name=""/>
        <dsp:cNvSpPr/>
      </dsp:nvSpPr>
      <dsp:spPr>
        <a:xfrm>
          <a:off x="3662252" y="851641"/>
          <a:ext cx="712371" cy="833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chemeClr val="tx1"/>
            </a:solidFill>
          </a:endParaRPr>
        </a:p>
      </dsp:txBody>
      <dsp:txXfrm>
        <a:off x="3662252" y="1018309"/>
        <a:ext cx="498660" cy="500003"/>
      </dsp:txXfrm>
    </dsp:sp>
    <dsp:sp modelId="{CBBBD18A-5662-4B5B-AFA8-06E97E30752B}">
      <dsp:nvSpPr>
        <dsp:cNvPr id="0" name=""/>
        <dsp:cNvSpPr/>
      </dsp:nvSpPr>
      <dsp:spPr>
        <a:xfrm>
          <a:off x="4710647" y="3180"/>
          <a:ext cx="3360240" cy="2530261"/>
        </a:xfrm>
        <a:prstGeom prst="roundRect">
          <a:avLst>
            <a:gd name="adj" fmla="val 10000"/>
          </a:avLst>
        </a:prstGeom>
        <a:solidFill>
          <a:srgbClr val="00B0F0">
            <a:alpha val="76667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o herói não peca jamais contra a lealdade, a franqueza, a determinação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sua coragem costuma ser também inabalável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opõe-se, assim, a tipos de caráter marcados pela dissimulação, traição e covardia</a:t>
          </a:r>
        </a:p>
      </dsp:txBody>
      <dsp:txXfrm>
        <a:off x="4784756" y="77289"/>
        <a:ext cx="3212022" cy="2382043"/>
      </dsp:txXfrm>
    </dsp:sp>
    <dsp:sp modelId="{DE68983B-08F1-4A4A-A7C7-A32515DAA454}">
      <dsp:nvSpPr>
        <dsp:cNvPr id="0" name=""/>
        <dsp:cNvSpPr/>
      </dsp:nvSpPr>
      <dsp:spPr>
        <a:xfrm rot="5400000">
          <a:off x="5907232" y="3001734"/>
          <a:ext cx="967072" cy="833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87196"/>
            <a:satOff val="782"/>
            <a:lumOff val="161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chemeClr val="tx1"/>
            </a:solidFill>
          </a:endParaRPr>
        </a:p>
      </dsp:txBody>
      <dsp:txXfrm rot="-5400000">
        <a:off x="6140766" y="2934868"/>
        <a:ext cx="500003" cy="717070"/>
      </dsp:txXfrm>
    </dsp:sp>
    <dsp:sp modelId="{C987648E-BD1F-41C6-891A-BFEF75C1C95D}">
      <dsp:nvSpPr>
        <dsp:cNvPr id="0" name=""/>
        <dsp:cNvSpPr/>
      </dsp:nvSpPr>
      <dsp:spPr>
        <a:xfrm>
          <a:off x="4710647" y="4358106"/>
          <a:ext cx="3360240" cy="2016144"/>
        </a:xfrm>
        <a:prstGeom prst="roundRect">
          <a:avLst>
            <a:gd name="adj" fmla="val 10000"/>
          </a:avLst>
        </a:prstGeom>
        <a:solidFill>
          <a:srgbClr val="92D050">
            <a:alpha val="63333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o herói costuma associar-se a animais de alguma maneira relacionados ao sol, tais como a águia e o leão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combate, portanto, bichos “noturnos”, como a serpente, a aranha, o dragão</a:t>
          </a:r>
        </a:p>
      </dsp:txBody>
      <dsp:txXfrm>
        <a:off x="4769698" y="4417157"/>
        <a:ext cx="3242138" cy="1898042"/>
      </dsp:txXfrm>
    </dsp:sp>
    <dsp:sp modelId="{C0E51458-1283-48FD-AF5F-0DB824953C77}">
      <dsp:nvSpPr>
        <dsp:cNvPr id="0" name=""/>
        <dsp:cNvSpPr/>
      </dsp:nvSpPr>
      <dsp:spPr>
        <a:xfrm rot="10800000">
          <a:off x="3702575" y="4949509"/>
          <a:ext cx="712371" cy="833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74393"/>
            <a:satOff val="1564"/>
            <a:lumOff val="323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chemeClr val="tx1"/>
            </a:solidFill>
          </a:endParaRPr>
        </a:p>
      </dsp:txBody>
      <dsp:txXfrm rot="10800000">
        <a:off x="3916286" y="5116177"/>
        <a:ext cx="498660" cy="500003"/>
      </dsp:txXfrm>
    </dsp:sp>
    <dsp:sp modelId="{30AAE6BE-70B5-4D7E-95E9-1010BAEB5E14}">
      <dsp:nvSpPr>
        <dsp:cNvPr id="0" name=""/>
        <dsp:cNvSpPr/>
      </dsp:nvSpPr>
      <dsp:spPr>
        <a:xfrm>
          <a:off x="6310" y="3877538"/>
          <a:ext cx="3360240" cy="2977281"/>
        </a:xfrm>
        <a:prstGeom prst="roundRect">
          <a:avLst>
            <a:gd name="adj" fmla="val 10000"/>
          </a:avLst>
        </a:prstGeom>
        <a:solidFill>
          <a:srgbClr val="FFC000">
            <a:alpha val="5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o herói coloca-se no grupo social como uma individualidade solidária e redentora, isto é, como um salvador ou um justiceiro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distingue-se daqueles que se integram na sociedade por caminhos escusos ou impuros </a:t>
          </a:r>
        </a:p>
      </dsp:txBody>
      <dsp:txXfrm>
        <a:off x="93512" y="3964740"/>
        <a:ext cx="3185836" cy="2802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266387"/>
          </a:xfrm>
        </p:spPr>
        <p:txBody>
          <a:bodyPr/>
          <a:lstStyle/>
          <a:p>
            <a:r>
              <a:rPr lang="pt-BR" b="1" dirty="0"/>
              <a:t>O homo ludens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b="1" dirty="0">
                <a:solidFill>
                  <a:schemeClr val="tx1"/>
                </a:solidFill>
              </a:rPr>
              <a:t>Johan Huizinga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2" y="1683026"/>
            <a:ext cx="2892973" cy="36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51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AD5A3C0-3EB1-49F1-951B-C354FE24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770"/>
            <a:ext cx="4114800" cy="5914459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98F3F84-5483-47FE-BFDF-F6C85706A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084552"/>
              </p:ext>
            </p:extLst>
          </p:nvPr>
        </p:nvGraphicFramePr>
        <p:xfrm>
          <a:off x="4114800" y="0"/>
          <a:ext cx="80771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06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2F20B-476B-4B79-9FF1-B9FC46428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C12070-5050-4B36-BACA-0F83548DC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BBD18A-5662-4B5B-AFA8-06E97E307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68983B-08F1-4A4A-A7C7-A32515DAA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87648E-BD1F-41C6-891A-BFEF75C1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E51458-1283-48FD-AF5F-0DB82495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AAE6BE-70B5-4D7E-95E9-1010BAEB5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BB8C7EA-D52A-4832-BCB6-D5E2D2CB0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850"/>
            <a:ext cx="10344150" cy="5762625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6E0AAAC-27B3-486B-A556-E0B8327A9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641732"/>
              </p:ext>
            </p:extLst>
          </p:nvPr>
        </p:nvGraphicFramePr>
        <p:xfrm>
          <a:off x="2369127" y="0"/>
          <a:ext cx="98228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21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32AB2C-ED87-43F1-A3C4-FAC14EF4C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72070D-2315-4AF1-882C-65EA86A1E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2766C-5E5C-48FD-98E1-148054A6B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B63F96-BA9A-45B2-8810-6267816B3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421342-034B-4840-BB6D-968843FCA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D1CFF0-640E-4DEE-B2A7-5A14B5C07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2AE991-C50F-4ECE-AB63-1D5A71AA2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675DC4-2CF2-4CB4-8662-D9ABF921F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A3B097-C349-4149-BA26-A6BF72F4C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726249-77F2-45D9-9E4F-85466320E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1EFF98-85B3-42B4-A0A1-3D95E61BB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4B16AB8-4AF2-4688-A104-3933E77289EA}"/>
              </a:ext>
            </a:extLst>
          </p:cNvPr>
          <p:cNvSpPr/>
          <p:nvPr/>
        </p:nvSpPr>
        <p:spPr>
          <a:xfrm>
            <a:off x="4876809" y="1951672"/>
            <a:ext cx="6317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Johan Huizinga foi professor e historiador neerlandês, conhecido por seus trabalhos sobre a Baixa Idade Média, a Reforma e o Renascimento.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Nascimento: 7 de dezembro de 1872,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Groninga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Países Baixos / Falecimento: 1 de fevereiro de 1945,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Steeg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Países Baixos</a:t>
            </a:r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77F0B0-D300-4549-8742-6E59FC38C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36" y="717839"/>
            <a:ext cx="3960282" cy="5378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863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339B4-7D3D-4EE3-B201-6D6FA503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Referências</a:t>
            </a:r>
            <a:br>
              <a:rPr lang="pt-BR" b="1" dirty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4F23FB-7AF7-46BF-B5A0-C08227FCE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61683"/>
            <a:ext cx="8354291" cy="652549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ALENCAR, José Martiniano de. </a:t>
            </a:r>
            <a:r>
              <a:rPr lang="pt-BR" b="1" dirty="0"/>
              <a:t>Obra Completa</a:t>
            </a:r>
            <a:r>
              <a:rPr lang="pt-BR" dirty="0"/>
              <a:t>. Rio de janeiro, GB: Aguilar, 1959. vol. 3.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BULFINCH, Thomas. </a:t>
            </a:r>
            <a:r>
              <a:rPr lang="pt-BR" b="1" dirty="0"/>
              <a:t>O livro de ouro da mitologia</a:t>
            </a:r>
            <a:r>
              <a:rPr lang="pt-BR" dirty="0"/>
              <a:t>: histórias de deuses e heróis. 34. </a:t>
            </a:r>
            <a:r>
              <a:rPr lang="pt-BR" dirty="0" err="1"/>
              <a:t>reimp</a:t>
            </a:r>
            <a:r>
              <a:rPr lang="pt-BR" dirty="0"/>
              <a:t>. Tradução David Jardim. Rio de Janeiro: Ediouro, 2006.</a:t>
            </a:r>
          </a:p>
          <a:p>
            <a:endParaRPr lang="pt-BR" dirty="0"/>
          </a:p>
          <a:p>
            <a:r>
              <a:rPr lang="pt-BR" dirty="0"/>
              <a:t>ECO, Umberto. “Huizinga e o jogo”. In: </a:t>
            </a:r>
            <a:r>
              <a:rPr lang="pt-BR" b="1" dirty="0"/>
              <a:t>Sobre os espelhos e outros ensaios</a:t>
            </a:r>
            <a:r>
              <a:rPr lang="pt-BR" dirty="0"/>
              <a:t>. Tradução de Beatriz Borges. Rio de Janeiro: Nova Fronteira, 1989.</a:t>
            </a:r>
          </a:p>
          <a:p>
            <a:endParaRPr lang="pt-BR" dirty="0"/>
          </a:p>
          <a:p>
            <a:r>
              <a:rPr lang="pt-BR" dirty="0"/>
              <a:t>HOMERO. </a:t>
            </a:r>
            <a:r>
              <a:rPr lang="pt-BR" b="1" dirty="0"/>
              <a:t>Ilíada</a:t>
            </a:r>
            <a:r>
              <a:rPr lang="pt-BR" dirty="0"/>
              <a:t> (em versos). 5. ed. Tradução de Carlos Alberto Nunes. Rio de Janeiro: Ediouro, 2000.</a:t>
            </a:r>
          </a:p>
          <a:p>
            <a:endParaRPr lang="pt-BR" dirty="0"/>
          </a:p>
          <a:p>
            <a:r>
              <a:rPr lang="pt-BR" dirty="0"/>
              <a:t>________. </a:t>
            </a:r>
            <a:r>
              <a:rPr lang="pt-BR" b="1" dirty="0"/>
              <a:t>Odisseia</a:t>
            </a:r>
            <a:r>
              <a:rPr lang="pt-BR" dirty="0"/>
              <a:t> (em versos). 2. ed. Tradução de Carlos Alberto Nunes. Rio de Janeiro: Ediouro, 2001.</a:t>
            </a:r>
          </a:p>
          <a:p>
            <a:endParaRPr lang="pt-BR" dirty="0"/>
          </a:p>
          <a:p>
            <a:r>
              <a:rPr lang="es-ES_tradnl" dirty="0"/>
              <a:t>HUIZINGA, Johan. </a:t>
            </a:r>
            <a:r>
              <a:rPr lang="pt-BR" b="1" dirty="0"/>
              <a:t>Homo ludens</a:t>
            </a:r>
            <a:r>
              <a:rPr lang="pt-BR" dirty="0"/>
              <a:t>: o jogo como elemento da cultura. Tradução: João Paulo Monteiro. 5. ed. São Paulo: Perspectiva, 2001. (Coleção Estudos; v. 4).</a:t>
            </a:r>
          </a:p>
          <a:p>
            <a:endParaRPr lang="pt-BR" dirty="0"/>
          </a:p>
          <a:p>
            <a:r>
              <a:rPr lang="pt-BR" dirty="0"/>
              <a:t>KOTHE, Flávio René. </a:t>
            </a:r>
            <a:r>
              <a:rPr lang="pt-BR" b="1" dirty="0"/>
              <a:t>O herói</a:t>
            </a:r>
            <a:r>
              <a:rPr lang="pt-BR" dirty="0"/>
              <a:t>. 2.ed. São Paulo: Ática, 2000. (Série princípios; v. 24).</a:t>
            </a:r>
          </a:p>
          <a:p>
            <a:endParaRPr lang="pt-BR" dirty="0"/>
          </a:p>
          <a:p>
            <a:r>
              <a:rPr lang="pt-BR" dirty="0"/>
              <a:t>SODRÉ, Muniz. </a:t>
            </a:r>
            <a:r>
              <a:rPr lang="pt-BR" b="1" dirty="0"/>
              <a:t>Best-seller</a:t>
            </a:r>
            <a:r>
              <a:rPr lang="pt-BR" dirty="0"/>
              <a:t>: a literatura de mercado. 2.ed. São Paulo: Ática, 1988. (Série Princípios; v. 14).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65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5A7558-3D78-4C6B-AB8F-86E5D8887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159" y="1027592"/>
            <a:ext cx="8522084" cy="47936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13574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18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B843E2-7C29-478E-BA33-7FA3A2A8C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0A844-466E-4711-B17B-47235F4F4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93914C-A73F-4891-B93F-9402A998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319A9F-4995-4BA2-AA14-FDAB4FF51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CB01CA-02F6-46B1-AACE-7BE855B7C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A47DD5-A8B0-4D0B-8F2E-D47A6CF51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70F30-A0A8-4AC1-9762-70A5021B9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F94EA-CD4B-4BA2-9AD7-0EE82A194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4F898F-429E-4273-897F-3CD8517BD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C4B400-6A0A-4955-BB80-7897B0704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30938-C79F-4ABD-81DB-ABB198456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95B8EC-1543-4A90-8108-5E4E79511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340DE5-7253-45C4-96A3-BE866221E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1F9492-DFBD-4C25-BEF4-23F58A25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831273"/>
            <a:ext cx="7647709" cy="5735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94747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13043"/>
            <a:ext cx="2077879" cy="353581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5C3D9D3-962D-4036-9355-8AFA67C32ADA}"/>
              </a:ext>
            </a:extLst>
          </p:cNvPr>
          <p:cNvSpPr/>
          <p:nvPr/>
        </p:nvSpPr>
        <p:spPr>
          <a:xfrm>
            <a:off x="2535377" y="2590800"/>
            <a:ext cx="720436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o jogo surge como elemento estrutural para que se possa estabelecer um possível elo entre o texto em prosa – que aparece com o advento do Romantismo – e o texto homérico – principalmente a </a:t>
            </a:r>
            <a:r>
              <a:rPr lang="pt-BR" sz="2400" b="1" i="1" dirty="0"/>
              <a:t>Ilíada</a:t>
            </a:r>
          </a:p>
        </p:txBody>
      </p:sp>
    </p:spTree>
    <p:extLst>
      <p:ext uri="{BB962C8B-B14F-4D97-AF65-F5344CB8AC3E}">
        <p14:creationId xmlns:p14="http://schemas.microsoft.com/office/powerpoint/2010/main" val="38260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5F609-5DA5-4D6D-8301-46F48B1C5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360EAC-F4D2-4581-AEC1-4F2ADA14A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B3E82-DC16-49BE-A6E1-C414EE27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273CD9-F1E6-4406-A349-B0C126F82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57087A-A150-4450-B8D0-7021A1F48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9C7EF5-211F-4BAD-A3A9-A5B35FE75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FDE697-DABF-44F9-97DE-4266C293A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373CF7-E8F2-42A6-A7AD-A0E0C906F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F1BD1F-83D3-4169-A3D4-19D9E367F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5BCB991-2A11-4ADF-A52D-A0E1DFEA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60" y="798508"/>
            <a:ext cx="8377045" cy="524207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076BFC1-52EB-410C-B461-DD626771D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1591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60B387AF-F663-40C6-99EF-340A83CDCAD4}"/>
              </a:ext>
            </a:extLst>
          </p:cNvPr>
          <p:cNvSpPr/>
          <p:nvPr/>
        </p:nvSpPr>
        <p:spPr>
          <a:xfrm>
            <a:off x="1835728" y="2634810"/>
            <a:ext cx="827116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o jogo se baseia na manipulação de certas imagens, numa certa “imaginação” da realidade, transforma a realidade em imagens</a:t>
            </a:r>
          </a:p>
        </p:txBody>
      </p:sp>
    </p:spTree>
    <p:extLst>
      <p:ext uri="{BB962C8B-B14F-4D97-AF65-F5344CB8AC3E}">
        <p14:creationId xmlns:p14="http://schemas.microsoft.com/office/powerpoint/2010/main" val="39619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8A1F87-A0D9-46F6-A635-4BCBFF166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900566-FB5F-4B74-8E00-B5A9851C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2D919E-258D-4AEB-A846-098428210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5F3E70-3353-4A0C-BB53-4FD7E4947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D0999-FF94-436F-8A62-5C218C6B6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F5A64C-7FA3-42AB-BA6A-C6CF41C25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5C916-2AAD-4CC5-B6FA-F26E26DC7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F6AB0C-A41A-48AF-84DD-F8B6DB20D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1551C7-BF2A-456C-8855-0F35CB68F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BF9128-3B8D-4EC7-BA03-F35CCA835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64F846-1DC5-4393-BA12-972AB1FE2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69D14D6-7F7B-41FC-8C1C-2571AB44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669" y="734596"/>
            <a:ext cx="5421750" cy="5403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83C715-9372-4971-A07D-A69296C6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jogando com as palavras, transformando realidade em “imaginação”, o homem sempre buscou, através do </a:t>
            </a:r>
            <a:r>
              <a:rPr lang="pt-BR" b="1" i="1" dirty="0">
                <a:solidFill>
                  <a:schemeClr val="tx1"/>
                </a:solidFill>
              </a:rPr>
              <a:t>mito</a:t>
            </a:r>
            <a:r>
              <a:rPr lang="pt-BR" b="1" dirty="0">
                <a:solidFill>
                  <a:schemeClr val="tx1"/>
                </a:solidFill>
              </a:rPr>
              <a:t>, explicação para dar conta do mundo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21903EE-8D5A-43D1-B891-2CB573307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944027"/>
              </p:ext>
            </p:extLst>
          </p:nvPr>
        </p:nvGraphicFramePr>
        <p:xfrm>
          <a:off x="356985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6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916079-D6E5-4759-929B-29E79BAD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DE7471-2E99-41ED-A72A-F38AE9CF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6950E0-96E8-4CEA-9803-B1247F4F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7FBEBC-EF7D-4090-8E5D-72998FFAC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9FF9058-9189-4C8A-8B06-DC3A9AF7C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667320"/>
            <a:ext cx="8305800" cy="552335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E35FCAD-1A03-4626-8488-2A00BF3AD3A8}"/>
              </a:ext>
            </a:extLst>
          </p:cNvPr>
          <p:cNvSpPr/>
          <p:nvPr/>
        </p:nvSpPr>
        <p:spPr>
          <a:xfrm>
            <a:off x="3681845" y="5444143"/>
            <a:ext cx="7952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Open Sans"/>
              </a:rPr>
              <a:t>Conhecida por seus poderes de sedução e manipulação, essa foi a bruxa que deu à luz uma</a:t>
            </a:r>
            <a:r>
              <a:rPr lang="pt-BR" b="1" dirty="0">
                <a:solidFill>
                  <a:schemeClr val="bg1"/>
                </a:solidFill>
                <a:latin typeface="&amp;quot"/>
              </a:rPr>
              <a:t> sombra demoníaca </a:t>
            </a:r>
            <a:r>
              <a:rPr lang="pt-BR" dirty="0">
                <a:solidFill>
                  <a:schemeClr val="bg1"/>
                </a:solidFill>
                <a:latin typeface="Open Sans"/>
              </a:rPr>
              <a:t>que assassinou </a:t>
            </a:r>
            <a:r>
              <a:rPr lang="pt-BR" dirty="0" err="1">
                <a:solidFill>
                  <a:schemeClr val="bg1"/>
                </a:solidFill>
                <a:latin typeface="Open Sans"/>
              </a:rPr>
              <a:t>Renly</a:t>
            </a:r>
            <a:r>
              <a:rPr lang="pt-BR" dirty="0">
                <a:solidFill>
                  <a:schemeClr val="bg1"/>
                </a:solidFill>
                <a:latin typeface="Open Sans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Open Sans"/>
              </a:rPr>
              <a:t>Baratheon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07B02AF-31FC-4373-BCA8-34DE5CB47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06405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59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EF7300-5EAB-4B41-9E41-A37C9D4E2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F51E56-15DB-4EF0-8F08-A0F6A7C4F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76EFB7-FD20-442D-9FAE-29FB7B914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DD0D6A-A9FA-4BE8-93C9-A6EEC43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77B69A-A043-478E-ABD1-4DBCE4994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4CE1B0-5EFF-4C5E-AF3A-80D5D4A5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93D9DA-E8BA-440B-83AC-F9CACBA05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EF6A1F-6225-4302-9998-B15034BBE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010A12-90F5-48B4-AF26-53FF07C91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7BF0F4-F18C-4840-91D9-6797C4BB4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F87E3-ADBC-473B-AAF2-E377F1A54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DC5787-67A1-41A2-8A33-83693BC06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C314D3-BE40-4BE2-8F94-F0054EBCB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3A3CC9C-E9C8-49EE-949D-28B3B57E30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616010"/>
              </p:ext>
            </p:extLst>
          </p:nvPr>
        </p:nvGraphicFramePr>
        <p:xfrm>
          <a:off x="3463636" y="1"/>
          <a:ext cx="831272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E37521F3-13FB-4BEE-B59E-CC5E1C1ABA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82" r="50000" b="1"/>
          <a:stretch/>
        </p:blipFill>
        <p:spPr>
          <a:xfrm>
            <a:off x="0" y="1710436"/>
            <a:ext cx="3463636" cy="323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CB59D7-87CC-4BA8-814B-5897DD9EC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09B8CF-8549-44E8-8111-FCC725EBB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030C09-3414-4628-B1F8-0CCA75091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DCC71E-CB92-4977-A174-727D229B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82A2AA-CE84-4DC2-9F03-59EBE874C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1462FCD-6F41-4417-A45C-9227D4B245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823292"/>
              </p:ext>
            </p:extLst>
          </p:nvPr>
        </p:nvGraphicFramePr>
        <p:xfrm>
          <a:off x="2701636" y="0"/>
          <a:ext cx="9490364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77174EAD-871E-4C54-BFDD-EFF749C4CB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3860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AF87A1-0250-4C0B-AF4D-474365FFA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479CA2-AE53-4E51-B55F-3DC099D91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A5F70A-E243-48D9-A50B-12BDDFBD5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B779BB-6DEC-44EE-B773-E21477FF8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A840DA-3EF2-4FA8-9E5D-1E63AADF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60EEA694-4F31-4B47-B7AD-777F95F0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656" y="732865"/>
            <a:ext cx="8351271" cy="5390844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239DC34-F50C-4BD8-86D3-7CB751FCC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608179"/>
              </p:ext>
            </p:extLst>
          </p:nvPr>
        </p:nvGraphicFramePr>
        <p:xfrm>
          <a:off x="0" y="0"/>
          <a:ext cx="12192000" cy="6123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73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7B146C5-73BB-4748-ABC9-CD824192A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652EE8B-1552-4B2E-8D52-8825EEBDC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6AABA-739E-4ABA-912B-A1DFA154E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D492DB2-8F0F-4083-AC81-99C406E05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B50AE4-FCB3-40A8-BFD3-1F20278F7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98B11F3-2776-43A8-9F4F-E81B947F2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Quadro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247</TotalTime>
  <Words>1405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&amp;quot</vt:lpstr>
      <vt:lpstr>Corbel</vt:lpstr>
      <vt:lpstr>Open Sans</vt:lpstr>
      <vt:lpstr>Times New Roman</vt:lpstr>
      <vt:lpstr>Wingdings 2</vt:lpstr>
      <vt:lpstr>Quadro</vt:lpstr>
      <vt:lpstr>O homo ludens</vt:lpstr>
      <vt:lpstr>Apresentação do PowerPoint</vt:lpstr>
      <vt:lpstr>Apresentação do PowerPoint</vt:lpstr>
      <vt:lpstr>Apresentação do PowerPoint</vt:lpstr>
      <vt:lpstr>jogando com as palavras, transformando realidade em “imaginação”, o homem sempre buscou, através do mito, explicação para dar conta do mundo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Florencio Caldas de Oliveira</dc:creator>
  <cp:lastModifiedBy>Florencio Caldas</cp:lastModifiedBy>
  <cp:revision>26</cp:revision>
  <dcterms:created xsi:type="dcterms:W3CDTF">2017-06-07T18:00:54Z</dcterms:created>
  <dcterms:modified xsi:type="dcterms:W3CDTF">2018-05-03T21:36:59Z</dcterms:modified>
</cp:coreProperties>
</file>