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6"/>
  </p:notesMasterIdLst>
  <p:sldIdLst>
    <p:sldId id="256" r:id="rId2"/>
    <p:sldId id="272" r:id="rId3"/>
    <p:sldId id="271" r:id="rId4"/>
    <p:sldId id="257" r:id="rId5"/>
    <p:sldId id="274" r:id="rId6"/>
    <p:sldId id="259" r:id="rId7"/>
    <p:sldId id="262" r:id="rId8"/>
    <p:sldId id="276" r:id="rId9"/>
    <p:sldId id="264" r:id="rId10"/>
    <p:sldId id="281" r:id="rId11"/>
    <p:sldId id="278" r:id="rId12"/>
    <p:sldId id="279" r:id="rId13"/>
    <p:sldId id="267" r:id="rId14"/>
    <p:sldId id="280" r:id="rId1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990033"/>
    <a:srgbClr val="5F5F5F"/>
    <a:srgbClr val="CC0066"/>
    <a:srgbClr val="CC0000"/>
    <a:srgbClr val="FF9933"/>
    <a:srgbClr val="FF00FF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4" autoAdjust="0"/>
  </p:normalViewPr>
  <p:slideViewPr>
    <p:cSldViewPr>
      <p:cViewPr varScale="1">
        <p:scale>
          <a:sx n="68" d="100"/>
          <a:sy n="68" d="100"/>
        </p:scale>
        <p:origin x="144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12234D-2A46-4549-A277-B1D7B4232095}" type="doc">
      <dgm:prSet loTypeId="urn:microsoft.com/office/officeart/2005/8/layout/pList2" loCatId="list" qsTypeId="urn:microsoft.com/office/officeart/2005/8/quickstyle/simple5" qsCatId="simple" csTypeId="urn:microsoft.com/office/officeart/2005/8/colors/colorful3" csCatId="colorful" phldr="1"/>
      <dgm:spPr/>
    </dgm:pt>
    <dgm:pt modelId="{1DE478CC-3EDE-4F9C-8739-53EAFC16E4E1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homem primitivo transformou a parede das cavernas em um grande mural, em que registrava elementos de comunicação para seus contemporâneos </a:t>
          </a:r>
        </a:p>
      </dgm:t>
    </dgm:pt>
    <dgm:pt modelId="{E16011A4-76D3-45BB-A007-4226CA3049CB}" type="parTrans" cxnId="{670B3C91-768A-4248-AF1B-D4574C575442}">
      <dgm:prSet/>
      <dgm:spPr/>
      <dgm:t>
        <a:bodyPr/>
        <a:lstStyle/>
        <a:p>
          <a:endParaRPr lang="pt-BR"/>
        </a:p>
      </dgm:t>
    </dgm:pt>
    <dgm:pt modelId="{17EF81A2-12A5-413E-8476-DA0B1D393419}" type="sibTrans" cxnId="{670B3C91-768A-4248-AF1B-D4574C575442}">
      <dgm:prSet/>
      <dgm:spPr/>
      <dgm:t>
        <a:bodyPr/>
        <a:lstStyle/>
        <a:p>
          <a:endParaRPr lang="pt-BR"/>
        </a:p>
      </dgm:t>
    </dgm:pt>
    <dgm:pt modelId="{965E7A62-2E36-4A50-8A6F-EA248A431A78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o alfabeto fonético fez com que a imagem passasse a ter menos importância como elemento de comunicação entre os homens</a:t>
          </a:r>
        </a:p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deixa de existir uma ligação direta entre a maneira de representação gráfica  e a forma física real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25A580-54F3-4950-BA93-1C5AA9307B99}" type="parTrans" cxnId="{E59D415D-F17D-4006-A036-FD3082ADAEAE}">
      <dgm:prSet/>
      <dgm:spPr/>
      <dgm:t>
        <a:bodyPr/>
        <a:lstStyle/>
        <a:p>
          <a:endParaRPr lang="pt-BR"/>
        </a:p>
      </dgm:t>
    </dgm:pt>
    <dgm:pt modelId="{ED498DD6-1C84-4729-8715-E1F322AC5AF0}" type="sibTrans" cxnId="{E59D415D-F17D-4006-A036-FD3082ADAEAE}">
      <dgm:prSet/>
      <dgm:spPr/>
      <dgm:t>
        <a:bodyPr/>
        <a:lstStyle/>
        <a:p>
          <a:endParaRPr lang="pt-BR"/>
        </a:p>
      </dgm:t>
    </dgm:pt>
    <dgm:pt modelId="{6BE8FC28-1DFA-4371-B33C-13FACC755686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o acesso à palavra escrita ocorreu de forma paulatina</a:t>
          </a:r>
        </a:p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inicialmente apenas as parcelas mais privilegiadas da população, o que garantiu a permanência da imagem gráfica como elemento essencial de comunicação na história da humanidade</a:t>
          </a:r>
        </a:p>
      </dgm:t>
    </dgm:pt>
    <dgm:pt modelId="{1881301A-4F0D-4E37-A680-598EEC2F2291}" type="parTrans" cxnId="{BDE43C03-3D2F-46D1-AEC0-2CE72D5000F6}">
      <dgm:prSet/>
      <dgm:spPr/>
      <dgm:t>
        <a:bodyPr/>
        <a:lstStyle/>
        <a:p>
          <a:endParaRPr lang="pt-BR"/>
        </a:p>
      </dgm:t>
    </dgm:pt>
    <dgm:pt modelId="{672E3B6D-9C26-493D-BE1C-296E0278F532}" type="sibTrans" cxnId="{BDE43C03-3D2F-46D1-AEC0-2CE72D5000F6}">
      <dgm:prSet/>
      <dgm:spPr/>
      <dgm:t>
        <a:bodyPr/>
        <a:lstStyle/>
        <a:p>
          <a:endParaRPr lang="pt-BR"/>
        </a:p>
      </dgm:t>
    </dgm:pt>
    <dgm:pt modelId="{0C55CD24-1B70-42B2-B5D2-43A1100D6847}" type="pres">
      <dgm:prSet presAssocID="{0512234D-2A46-4549-A277-B1D7B4232095}" presName="Name0" presStyleCnt="0">
        <dgm:presLayoutVars>
          <dgm:dir/>
          <dgm:resizeHandles val="exact"/>
        </dgm:presLayoutVars>
      </dgm:prSet>
      <dgm:spPr/>
    </dgm:pt>
    <dgm:pt modelId="{90E6E587-EE8A-4F81-B7FD-4D12207496BF}" type="pres">
      <dgm:prSet presAssocID="{0512234D-2A46-4549-A277-B1D7B4232095}" presName="bkgdShp" presStyleLbl="alignAccFollowNode1" presStyleIdx="0" presStyleCnt="1"/>
      <dgm:spPr/>
    </dgm:pt>
    <dgm:pt modelId="{29875C60-B81D-48BB-B4D3-85C25E043E6A}" type="pres">
      <dgm:prSet presAssocID="{0512234D-2A46-4549-A277-B1D7B4232095}" presName="linComp" presStyleCnt="0"/>
      <dgm:spPr/>
    </dgm:pt>
    <dgm:pt modelId="{DD663EE9-7E3E-40D5-9564-823377587DD2}" type="pres">
      <dgm:prSet presAssocID="{1DE478CC-3EDE-4F9C-8739-53EAFC16E4E1}" presName="compNode" presStyleCnt="0"/>
      <dgm:spPr/>
    </dgm:pt>
    <dgm:pt modelId="{F2787809-8DE8-47DC-8D4E-B69DFA47A70B}" type="pres">
      <dgm:prSet presAssocID="{1DE478CC-3EDE-4F9C-8739-53EAFC16E4E1}" presName="node" presStyleLbl="node1" presStyleIdx="0" presStyleCnt="3">
        <dgm:presLayoutVars>
          <dgm:bulletEnabled val="1"/>
        </dgm:presLayoutVars>
      </dgm:prSet>
      <dgm:spPr/>
    </dgm:pt>
    <dgm:pt modelId="{D0AFDB30-C65B-4203-860F-7554C635143E}" type="pres">
      <dgm:prSet presAssocID="{1DE478CC-3EDE-4F9C-8739-53EAFC16E4E1}" presName="invisiNode" presStyleLbl="node1" presStyleIdx="0" presStyleCnt="3"/>
      <dgm:spPr/>
    </dgm:pt>
    <dgm:pt modelId="{10169466-ED1A-466C-8906-B634888AD5EF}" type="pres">
      <dgm:prSet presAssocID="{1DE478CC-3EDE-4F9C-8739-53EAFC16E4E1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753AF78-128E-4C1D-A223-4CC0AA6DFBCC}" type="pres">
      <dgm:prSet presAssocID="{17EF81A2-12A5-413E-8476-DA0B1D393419}" presName="sibTrans" presStyleLbl="sibTrans2D1" presStyleIdx="0" presStyleCnt="0"/>
      <dgm:spPr/>
    </dgm:pt>
    <dgm:pt modelId="{361F8657-D894-482C-ADDE-44F1DC052A1E}" type="pres">
      <dgm:prSet presAssocID="{965E7A62-2E36-4A50-8A6F-EA248A431A78}" presName="compNode" presStyleCnt="0"/>
      <dgm:spPr/>
    </dgm:pt>
    <dgm:pt modelId="{F0B91235-E1F7-4687-BE78-05140D7F95BD}" type="pres">
      <dgm:prSet presAssocID="{965E7A62-2E36-4A50-8A6F-EA248A431A78}" presName="node" presStyleLbl="node1" presStyleIdx="1" presStyleCnt="3">
        <dgm:presLayoutVars>
          <dgm:bulletEnabled val="1"/>
        </dgm:presLayoutVars>
      </dgm:prSet>
      <dgm:spPr/>
    </dgm:pt>
    <dgm:pt modelId="{799998D6-0963-451C-886D-40846BBF05B2}" type="pres">
      <dgm:prSet presAssocID="{965E7A62-2E36-4A50-8A6F-EA248A431A78}" presName="invisiNode" presStyleLbl="node1" presStyleIdx="1" presStyleCnt="3"/>
      <dgm:spPr/>
    </dgm:pt>
    <dgm:pt modelId="{111499F4-E5B3-4C40-A326-F73726F7724C}" type="pres">
      <dgm:prSet presAssocID="{965E7A62-2E36-4A50-8A6F-EA248A431A78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413D227-FABC-4532-BC8C-F4705BE97EA1}" type="pres">
      <dgm:prSet presAssocID="{ED498DD6-1C84-4729-8715-E1F322AC5AF0}" presName="sibTrans" presStyleLbl="sibTrans2D1" presStyleIdx="0" presStyleCnt="0"/>
      <dgm:spPr/>
    </dgm:pt>
    <dgm:pt modelId="{CE407C05-79EB-425A-AB42-2BFA9D8BC9CB}" type="pres">
      <dgm:prSet presAssocID="{6BE8FC28-1DFA-4371-B33C-13FACC755686}" presName="compNode" presStyleCnt="0"/>
      <dgm:spPr/>
    </dgm:pt>
    <dgm:pt modelId="{91255141-2674-42DB-AD2C-6A20A499673F}" type="pres">
      <dgm:prSet presAssocID="{6BE8FC28-1DFA-4371-B33C-13FACC755686}" presName="node" presStyleLbl="node1" presStyleIdx="2" presStyleCnt="3">
        <dgm:presLayoutVars>
          <dgm:bulletEnabled val="1"/>
        </dgm:presLayoutVars>
      </dgm:prSet>
      <dgm:spPr/>
    </dgm:pt>
    <dgm:pt modelId="{4184F106-D65F-4BA5-BFBD-C33B661FAFFB}" type="pres">
      <dgm:prSet presAssocID="{6BE8FC28-1DFA-4371-B33C-13FACC755686}" presName="invisiNode" presStyleLbl="node1" presStyleIdx="2" presStyleCnt="3"/>
      <dgm:spPr/>
    </dgm:pt>
    <dgm:pt modelId="{0356F0A7-65BE-426F-96EC-6AD953E9B551}" type="pres">
      <dgm:prSet presAssocID="{6BE8FC28-1DFA-4371-B33C-13FACC755686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DE43C03-3D2F-46D1-AEC0-2CE72D5000F6}" srcId="{0512234D-2A46-4549-A277-B1D7B4232095}" destId="{6BE8FC28-1DFA-4371-B33C-13FACC755686}" srcOrd="2" destOrd="0" parTransId="{1881301A-4F0D-4E37-A680-598EEC2F2291}" sibTransId="{672E3B6D-9C26-493D-BE1C-296E0278F532}"/>
    <dgm:cxn modelId="{CD1D6B28-E5E6-4E56-8DBC-BD8CDA84E631}" type="presOf" srcId="{ED498DD6-1C84-4729-8715-E1F322AC5AF0}" destId="{F413D227-FABC-4532-BC8C-F4705BE97EA1}" srcOrd="0" destOrd="0" presId="urn:microsoft.com/office/officeart/2005/8/layout/pList2"/>
    <dgm:cxn modelId="{E59D415D-F17D-4006-A036-FD3082ADAEAE}" srcId="{0512234D-2A46-4549-A277-B1D7B4232095}" destId="{965E7A62-2E36-4A50-8A6F-EA248A431A78}" srcOrd="1" destOrd="0" parTransId="{5925A580-54F3-4950-BA93-1C5AA9307B99}" sibTransId="{ED498DD6-1C84-4729-8715-E1F322AC5AF0}"/>
    <dgm:cxn modelId="{670B3C91-768A-4248-AF1B-D4574C575442}" srcId="{0512234D-2A46-4549-A277-B1D7B4232095}" destId="{1DE478CC-3EDE-4F9C-8739-53EAFC16E4E1}" srcOrd="0" destOrd="0" parTransId="{E16011A4-76D3-45BB-A007-4226CA3049CB}" sibTransId="{17EF81A2-12A5-413E-8476-DA0B1D393419}"/>
    <dgm:cxn modelId="{38E4A19E-496F-424B-82B4-9F2421C2129D}" type="presOf" srcId="{0512234D-2A46-4549-A277-B1D7B4232095}" destId="{0C55CD24-1B70-42B2-B5D2-43A1100D6847}" srcOrd="0" destOrd="0" presId="urn:microsoft.com/office/officeart/2005/8/layout/pList2"/>
    <dgm:cxn modelId="{0094DAB4-53B1-4C6C-9CF2-2053A2191343}" type="presOf" srcId="{965E7A62-2E36-4A50-8A6F-EA248A431A78}" destId="{F0B91235-E1F7-4687-BE78-05140D7F95BD}" srcOrd="0" destOrd="0" presId="urn:microsoft.com/office/officeart/2005/8/layout/pList2"/>
    <dgm:cxn modelId="{330613CA-F257-4301-B20F-1EE0F9B019CA}" type="presOf" srcId="{17EF81A2-12A5-413E-8476-DA0B1D393419}" destId="{2753AF78-128E-4C1D-A223-4CC0AA6DFBCC}" srcOrd="0" destOrd="0" presId="urn:microsoft.com/office/officeart/2005/8/layout/pList2"/>
    <dgm:cxn modelId="{B061C2CA-3553-4BAC-8FB9-11CA396D2D10}" type="presOf" srcId="{1DE478CC-3EDE-4F9C-8739-53EAFC16E4E1}" destId="{F2787809-8DE8-47DC-8D4E-B69DFA47A70B}" srcOrd="0" destOrd="0" presId="urn:microsoft.com/office/officeart/2005/8/layout/pList2"/>
    <dgm:cxn modelId="{DC91CFEB-D3B5-4835-8DD8-130D4953C4F7}" type="presOf" srcId="{6BE8FC28-1DFA-4371-B33C-13FACC755686}" destId="{91255141-2674-42DB-AD2C-6A20A499673F}" srcOrd="0" destOrd="0" presId="urn:microsoft.com/office/officeart/2005/8/layout/pList2"/>
    <dgm:cxn modelId="{75314C25-B400-44A6-9DD7-0751211F092D}" type="presParOf" srcId="{0C55CD24-1B70-42B2-B5D2-43A1100D6847}" destId="{90E6E587-EE8A-4F81-B7FD-4D12207496BF}" srcOrd="0" destOrd="0" presId="urn:microsoft.com/office/officeart/2005/8/layout/pList2"/>
    <dgm:cxn modelId="{5DBAAEE1-3482-4055-9EBA-3BDD158328CF}" type="presParOf" srcId="{0C55CD24-1B70-42B2-B5D2-43A1100D6847}" destId="{29875C60-B81D-48BB-B4D3-85C25E043E6A}" srcOrd="1" destOrd="0" presId="urn:microsoft.com/office/officeart/2005/8/layout/pList2"/>
    <dgm:cxn modelId="{7C25F29A-5F27-46CB-A310-19DBA167D231}" type="presParOf" srcId="{29875C60-B81D-48BB-B4D3-85C25E043E6A}" destId="{DD663EE9-7E3E-40D5-9564-823377587DD2}" srcOrd="0" destOrd="0" presId="urn:microsoft.com/office/officeart/2005/8/layout/pList2"/>
    <dgm:cxn modelId="{918189E9-0EE4-4EE2-812E-C68E9F9D9458}" type="presParOf" srcId="{DD663EE9-7E3E-40D5-9564-823377587DD2}" destId="{F2787809-8DE8-47DC-8D4E-B69DFA47A70B}" srcOrd="0" destOrd="0" presId="urn:microsoft.com/office/officeart/2005/8/layout/pList2"/>
    <dgm:cxn modelId="{2CCFE966-DFD5-45FE-A17E-B22567B53602}" type="presParOf" srcId="{DD663EE9-7E3E-40D5-9564-823377587DD2}" destId="{D0AFDB30-C65B-4203-860F-7554C635143E}" srcOrd="1" destOrd="0" presId="urn:microsoft.com/office/officeart/2005/8/layout/pList2"/>
    <dgm:cxn modelId="{D398A1B4-66BF-447E-ADF6-2D9542CD6F72}" type="presParOf" srcId="{DD663EE9-7E3E-40D5-9564-823377587DD2}" destId="{10169466-ED1A-466C-8906-B634888AD5EF}" srcOrd="2" destOrd="0" presId="urn:microsoft.com/office/officeart/2005/8/layout/pList2"/>
    <dgm:cxn modelId="{5135DCEB-2E09-4DEE-9037-3F78A7A81AD5}" type="presParOf" srcId="{29875C60-B81D-48BB-B4D3-85C25E043E6A}" destId="{2753AF78-128E-4C1D-A223-4CC0AA6DFBCC}" srcOrd="1" destOrd="0" presId="urn:microsoft.com/office/officeart/2005/8/layout/pList2"/>
    <dgm:cxn modelId="{43F85E74-B350-400F-98CC-4A6D0E9C7B04}" type="presParOf" srcId="{29875C60-B81D-48BB-B4D3-85C25E043E6A}" destId="{361F8657-D894-482C-ADDE-44F1DC052A1E}" srcOrd="2" destOrd="0" presId="urn:microsoft.com/office/officeart/2005/8/layout/pList2"/>
    <dgm:cxn modelId="{615AD357-14E8-4149-88D1-E30C0BDADAE2}" type="presParOf" srcId="{361F8657-D894-482C-ADDE-44F1DC052A1E}" destId="{F0B91235-E1F7-4687-BE78-05140D7F95BD}" srcOrd="0" destOrd="0" presId="urn:microsoft.com/office/officeart/2005/8/layout/pList2"/>
    <dgm:cxn modelId="{C32B82DB-F2AE-4FF3-BB06-6914D764D90F}" type="presParOf" srcId="{361F8657-D894-482C-ADDE-44F1DC052A1E}" destId="{799998D6-0963-451C-886D-40846BBF05B2}" srcOrd="1" destOrd="0" presId="urn:microsoft.com/office/officeart/2005/8/layout/pList2"/>
    <dgm:cxn modelId="{B664356E-E509-4C92-8B96-C4CE983F38FE}" type="presParOf" srcId="{361F8657-D894-482C-ADDE-44F1DC052A1E}" destId="{111499F4-E5B3-4C40-A326-F73726F7724C}" srcOrd="2" destOrd="0" presId="urn:microsoft.com/office/officeart/2005/8/layout/pList2"/>
    <dgm:cxn modelId="{FE780DEE-96AE-4AA6-A55F-876706693C33}" type="presParOf" srcId="{29875C60-B81D-48BB-B4D3-85C25E043E6A}" destId="{F413D227-FABC-4532-BC8C-F4705BE97EA1}" srcOrd="3" destOrd="0" presId="urn:microsoft.com/office/officeart/2005/8/layout/pList2"/>
    <dgm:cxn modelId="{1A9FE79A-4908-441E-8795-D89F11C134C3}" type="presParOf" srcId="{29875C60-B81D-48BB-B4D3-85C25E043E6A}" destId="{CE407C05-79EB-425A-AB42-2BFA9D8BC9CB}" srcOrd="4" destOrd="0" presId="urn:microsoft.com/office/officeart/2005/8/layout/pList2"/>
    <dgm:cxn modelId="{8EA92FA0-E449-456D-8CE3-909CBF331A2E}" type="presParOf" srcId="{CE407C05-79EB-425A-AB42-2BFA9D8BC9CB}" destId="{91255141-2674-42DB-AD2C-6A20A499673F}" srcOrd="0" destOrd="0" presId="urn:microsoft.com/office/officeart/2005/8/layout/pList2"/>
    <dgm:cxn modelId="{5E081405-41AB-47F7-B15A-A382695A9D4A}" type="presParOf" srcId="{CE407C05-79EB-425A-AB42-2BFA9D8BC9CB}" destId="{4184F106-D65F-4BA5-BFBD-C33B661FAFFB}" srcOrd="1" destOrd="0" presId="urn:microsoft.com/office/officeart/2005/8/layout/pList2"/>
    <dgm:cxn modelId="{3CC2E418-622D-451F-8E1F-57F5DB776846}" type="presParOf" srcId="{CE407C05-79EB-425A-AB42-2BFA9D8BC9CB}" destId="{0356F0A7-65BE-426F-96EC-6AD953E9B55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97AE397-E910-4BE2-9814-92E2F484947B}" type="doc">
      <dgm:prSet loTypeId="urn:microsoft.com/office/officeart/2005/8/layout/pList2" loCatId="list" qsTypeId="urn:microsoft.com/office/officeart/2005/8/quickstyle/simple1" qsCatId="simple" csTypeId="urn:microsoft.com/office/officeart/2005/8/colors/colorful2" csCatId="colorful" phldr="1"/>
      <dgm:spPr/>
    </dgm:pt>
    <dgm:pt modelId="{23D0076A-B5F3-402F-A085-5BF65F818C0F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 exemplo, que a leitura de HQs de Batman poderia levar os leitores à homossexualidade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340A17-9C0B-4BE4-9D84-7D76AE2773FD}" type="parTrans" cxnId="{12944414-059F-4AF0-BF4D-7806024100AB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865B34-401E-4BD8-884E-428888C3904D}" type="sibTrans" cxnId="{12944414-059F-4AF0-BF4D-7806024100AB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D1DE2-2225-47DD-BF40-C1154F0BAFEF}">
      <dgm:prSet/>
      <dgm:spPr/>
      <dgm:t>
        <a:bodyPr anchor="ctr"/>
        <a:lstStyle/>
        <a:p>
          <a:r>
            <a:rPr lang="pt-BR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ou que o contato prolongado com as histórias do Superman poderia levar uma criança a se atirar pela janela</a:t>
          </a:r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E029BC-49AC-4525-8EA8-D0B475128CA2}" type="parTrans" cxnId="{093AA15C-38A4-4531-A339-09E98B9C3EBB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15F3A6-69D6-4E44-B0B5-D6B7DD2BCFA5}" type="sibTrans" cxnId="{093AA15C-38A4-4531-A339-09E98B9C3EBB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4F01FF-9DD8-40D5-8404-C90E935B8FAB}">
      <dgm:prSet/>
      <dgm:spPr/>
      <dgm:t>
        <a:bodyPr anchor="ctr"/>
        <a:lstStyle/>
        <a:p>
          <a:r>
            <a:rPr lang="pt-BR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que a Mulher Maravilha representava ideias sadomasoquistas</a:t>
          </a:r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C2DA69-26DA-46FD-9DAC-B4D54EAF4CD7}" type="parTrans" cxnId="{9CD10EE7-52A3-4E3D-ABC8-3F25A92F3E63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3D3CD-9753-45E3-A140-081E0E1C947F}" type="sibTrans" cxnId="{9CD10EE7-52A3-4E3D-ABC8-3F25A92F3E63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972E40-90D3-447C-B89A-8EC71764A17B}" type="pres">
      <dgm:prSet presAssocID="{797AE397-E910-4BE2-9814-92E2F484947B}" presName="Name0" presStyleCnt="0">
        <dgm:presLayoutVars>
          <dgm:dir/>
          <dgm:resizeHandles val="exact"/>
        </dgm:presLayoutVars>
      </dgm:prSet>
      <dgm:spPr/>
    </dgm:pt>
    <dgm:pt modelId="{30371DE1-EA38-4C10-95E1-A0FCDA7DC07B}" type="pres">
      <dgm:prSet presAssocID="{797AE397-E910-4BE2-9814-92E2F484947B}" presName="bkgdShp" presStyleLbl="alignAccFollowNode1" presStyleIdx="0" presStyleCnt="1" custLinFactNeighborY="-2333"/>
      <dgm:spPr/>
    </dgm:pt>
    <dgm:pt modelId="{53B21A9B-680C-4195-9540-CC9D44978FCA}" type="pres">
      <dgm:prSet presAssocID="{797AE397-E910-4BE2-9814-92E2F484947B}" presName="linComp" presStyleCnt="0"/>
      <dgm:spPr/>
    </dgm:pt>
    <dgm:pt modelId="{7516F10F-65BD-4D31-906B-EA692361F5A7}" type="pres">
      <dgm:prSet presAssocID="{23D0076A-B5F3-402F-A085-5BF65F818C0F}" presName="compNode" presStyleCnt="0"/>
      <dgm:spPr/>
    </dgm:pt>
    <dgm:pt modelId="{7D3BB2F7-0213-46D3-8987-F6DD10ED8C8A}" type="pres">
      <dgm:prSet presAssocID="{23D0076A-B5F3-402F-A085-5BF65F818C0F}" presName="node" presStyleLbl="node1" presStyleIdx="0" presStyleCnt="3">
        <dgm:presLayoutVars>
          <dgm:bulletEnabled val="1"/>
        </dgm:presLayoutVars>
      </dgm:prSet>
      <dgm:spPr/>
    </dgm:pt>
    <dgm:pt modelId="{B374368B-50CF-48FB-805A-99C24A61551A}" type="pres">
      <dgm:prSet presAssocID="{23D0076A-B5F3-402F-A085-5BF65F818C0F}" presName="invisiNode" presStyleLbl="node1" presStyleIdx="0" presStyleCnt="3"/>
      <dgm:spPr/>
    </dgm:pt>
    <dgm:pt modelId="{7631D1D2-BA4A-4F27-B884-037A3C109225}" type="pres">
      <dgm:prSet presAssocID="{23D0076A-B5F3-402F-A085-5BF65F818C0F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F1D19AC-0438-4DC8-A9A4-620D4E410EA3}" type="pres">
      <dgm:prSet presAssocID="{D9865B34-401E-4BD8-884E-428888C3904D}" presName="sibTrans" presStyleLbl="sibTrans2D1" presStyleIdx="0" presStyleCnt="0"/>
      <dgm:spPr/>
    </dgm:pt>
    <dgm:pt modelId="{FDCF638D-1F60-46D9-BE56-B4C31168071E}" type="pres">
      <dgm:prSet presAssocID="{EC6D1DE2-2225-47DD-BF40-C1154F0BAFEF}" presName="compNode" presStyleCnt="0"/>
      <dgm:spPr/>
    </dgm:pt>
    <dgm:pt modelId="{A151AD2F-F9FC-48DD-977B-D16EC2911964}" type="pres">
      <dgm:prSet presAssocID="{EC6D1DE2-2225-47DD-BF40-C1154F0BAFEF}" presName="node" presStyleLbl="node1" presStyleIdx="1" presStyleCnt="3">
        <dgm:presLayoutVars>
          <dgm:bulletEnabled val="1"/>
        </dgm:presLayoutVars>
      </dgm:prSet>
      <dgm:spPr/>
    </dgm:pt>
    <dgm:pt modelId="{87E7B572-AC26-426B-B214-8E49DA54E157}" type="pres">
      <dgm:prSet presAssocID="{EC6D1DE2-2225-47DD-BF40-C1154F0BAFEF}" presName="invisiNode" presStyleLbl="node1" presStyleIdx="1" presStyleCnt="3"/>
      <dgm:spPr/>
    </dgm:pt>
    <dgm:pt modelId="{124FF2CA-949A-4EAB-9FAA-B52D45B52ACF}" type="pres">
      <dgm:prSet presAssocID="{EC6D1DE2-2225-47DD-BF40-C1154F0BAFEF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</dgm:spPr>
    </dgm:pt>
    <dgm:pt modelId="{84A8B3B7-3E14-4737-BDDF-025469EFCB4B}" type="pres">
      <dgm:prSet presAssocID="{0E15F3A6-69D6-4E44-B0B5-D6B7DD2BCFA5}" presName="sibTrans" presStyleLbl="sibTrans2D1" presStyleIdx="0" presStyleCnt="0"/>
      <dgm:spPr/>
    </dgm:pt>
    <dgm:pt modelId="{5723DE65-AE34-4732-AB11-3C936BC29255}" type="pres">
      <dgm:prSet presAssocID="{664F01FF-9DD8-40D5-8404-C90E935B8FAB}" presName="compNode" presStyleCnt="0"/>
      <dgm:spPr/>
    </dgm:pt>
    <dgm:pt modelId="{7B9CD248-1772-4030-AE98-D7681DFDF3A2}" type="pres">
      <dgm:prSet presAssocID="{664F01FF-9DD8-40D5-8404-C90E935B8FAB}" presName="node" presStyleLbl="node1" presStyleIdx="2" presStyleCnt="3">
        <dgm:presLayoutVars>
          <dgm:bulletEnabled val="1"/>
        </dgm:presLayoutVars>
      </dgm:prSet>
      <dgm:spPr/>
    </dgm:pt>
    <dgm:pt modelId="{BEE0612E-4E0E-4868-B609-A8AF600647AA}" type="pres">
      <dgm:prSet presAssocID="{664F01FF-9DD8-40D5-8404-C90E935B8FAB}" presName="invisiNode" presStyleLbl="node1" presStyleIdx="2" presStyleCnt="3"/>
      <dgm:spPr/>
    </dgm:pt>
    <dgm:pt modelId="{D8C6D57B-3051-4E23-A3A2-A70A7FFCC774}" type="pres">
      <dgm:prSet presAssocID="{664F01FF-9DD8-40D5-8404-C90E935B8FAB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2944414-059F-4AF0-BF4D-7806024100AB}" srcId="{797AE397-E910-4BE2-9814-92E2F484947B}" destId="{23D0076A-B5F3-402F-A085-5BF65F818C0F}" srcOrd="0" destOrd="0" parTransId="{25340A17-9C0B-4BE4-9D84-7D76AE2773FD}" sibTransId="{D9865B34-401E-4BD8-884E-428888C3904D}"/>
    <dgm:cxn modelId="{9678FA25-706D-4468-8204-A1DB490A22E8}" type="presOf" srcId="{664F01FF-9DD8-40D5-8404-C90E935B8FAB}" destId="{7B9CD248-1772-4030-AE98-D7681DFDF3A2}" srcOrd="0" destOrd="0" presId="urn:microsoft.com/office/officeart/2005/8/layout/pList2"/>
    <dgm:cxn modelId="{093AA15C-38A4-4531-A339-09E98B9C3EBB}" srcId="{797AE397-E910-4BE2-9814-92E2F484947B}" destId="{EC6D1DE2-2225-47DD-BF40-C1154F0BAFEF}" srcOrd="1" destOrd="0" parTransId="{11E029BC-49AC-4525-8EA8-D0B475128CA2}" sibTransId="{0E15F3A6-69D6-4E44-B0B5-D6B7DD2BCFA5}"/>
    <dgm:cxn modelId="{A90ED360-0820-4ECC-9F07-81DA012CE1B2}" type="presOf" srcId="{EC6D1DE2-2225-47DD-BF40-C1154F0BAFEF}" destId="{A151AD2F-F9FC-48DD-977B-D16EC2911964}" srcOrd="0" destOrd="0" presId="urn:microsoft.com/office/officeart/2005/8/layout/pList2"/>
    <dgm:cxn modelId="{75877945-D156-46F9-9452-D871E1C227D7}" type="presOf" srcId="{D9865B34-401E-4BD8-884E-428888C3904D}" destId="{9F1D19AC-0438-4DC8-A9A4-620D4E410EA3}" srcOrd="0" destOrd="0" presId="urn:microsoft.com/office/officeart/2005/8/layout/pList2"/>
    <dgm:cxn modelId="{76C143AF-EF21-4589-B8DE-90FA45DCF668}" type="presOf" srcId="{23D0076A-B5F3-402F-A085-5BF65F818C0F}" destId="{7D3BB2F7-0213-46D3-8987-F6DD10ED8C8A}" srcOrd="0" destOrd="0" presId="urn:microsoft.com/office/officeart/2005/8/layout/pList2"/>
    <dgm:cxn modelId="{66AA42BD-46DC-4982-B1BD-5195CADBB9E0}" type="presOf" srcId="{797AE397-E910-4BE2-9814-92E2F484947B}" destId="{F9972E40-90D3-447C-B89A-8EC71764A17B}" srcOrd="0" destOrd="0" presId="urn:microsoft.com/office/officeart/2005/8/layout/pList2"/>
    <dgm:cxn modelId="{00BDF3E0-6D55-4E3A-B0BC-62A62BDDD0F4}" type="presOf" srcId="{0E15F3A6-69D6-4E44-B0B5-D6B7DD2BCFA5}" destId="{84A8B3B7-3E14-4737-BDDF-025469EFCB4B}" srcOrd="0" destOrd="0" presId="urn:microsoft.com/office/officeart/2005/8/layout/pList2"/>
    <dgm:cxn modelId="{9CD10EE7-52A3-4E3D-ABC8-3F25A92F3E63}" srcId="{797AE397-E910-4BE2-9814-92E2F484947B}" destId="{664F01FF-9DD8-40D5-8404-C90E935B8FAB}" srcOrd="2" destOrd="0" parTransId="{14C2DA69-26DA-46FD-9DAC-B4D54EAF4CD7}" sibTransId="{D3F3D3CD-9753-45E3-A140-081E0E1C947F}"/>
    <dgm:cxn modelId="{E9009CFD-96B2-4EB8-9106-DA0D07132DD3}" type="presParOf" srcId="{F9972E40-90D3-447C-B89A-8EC71764A17B}" destId="{30371DE1-EA38-4C10-95E1-A0FCDA7DC07B}" srcOrd="0" destOrd="0" presId="urn:microsoft.com/office/officeart/2005/8/layout/pList2"/>
    <dgm:cxn modelId="{134AE790-C6A5-4AB0-8DD4-017099B419F5}" type="presParOf" srcId="{F9972E40-90D3-447C-B89A-8EC71764A17B}" destId="{53B21A9B-680C-4195-9540-CC9D44978FCA}" srcOrd="1" destOrd="0" presId="urn:microsoft.com/office/officeart/2005/8/layout/pList2"/>
    <dgm:cxn modelId="{9F672DF6-E844-4D42-A1F6-590B11562C29}" type="presParOf" srcId="{53B21A9B-680C-4195-9540-CC9D44978FCA}" destId="{7516F10F-65BD-4D31-906B-EA692361F5A7}" srcOrd="0" destOrd="0" presId="urn:microsoft.com/office/officeart/2005/8/layout/pList2"/>
    <dgm:cxn modelId="{D7D88F18-124D-4444-832A-25A7A8FC5CF9}" type="presParOf" srcId="{7516F10F-65BD-4D31-906B-EA692361F5A7}" destId="{7D3BB2F7-0213-46D3-8987-F6DD10ED8C8A}" srcOrd="0" destOrd="0" presId="urn:microsoft.com/office/officeart/2005/8/layout/pList2"/>
    <dgm:cxn modelId="{64CC6DFB-1C15-4FFA-B415-EE3754D68D79}" type="presParOf" srcId="{7516F10F-65BD-4D31-906B-EA692361F5A7}" destId="{B374368B-50CF-48FB-805A-99C24A61551A}" srcOrd="1" destOrd="0" presId="urn:microsoft.com/office/officeart/2005/8/layout/pList2"/>
    <dgm:cxn modelId="{808087BF-1F92-4CBD-935A-5052E5494586}" type="presParOf" srcId="{7516F10F-65BD-4D31-906B-EA692361F5A7}" destId="{7631D1D2-BA4A-4F27-B884-037A3C109225}" srcOrd="2" destOrd="0" presId="urn:microsoft.com/office/officeart/2005/8/layout/pList2"/>
    <dgm:cxn modelId="{14ADBC52-9B65-4E70-B38F-8086E3F54706}" type="presParOf" srcId="{53B21A9B-680C-4195-9540-CC9D44978FCA}" destId="{9F1D19AC-0438-4DC8-A9A4-620D4E410EA3}" srcOrd="1" destOrd="0" presId="urn:microsoft.com/office/officeart/2005/8/layout/pList2"/>
    <dgm:cxn modelId="{B9BCF624-6F49-4FBD-90AE-549F7272CF88}" type="presParOf" srcId="{53B21A9B-680C-4195-9540-CC9D44978FCA}" destId="{FDCF638D-1F60-46D9-BE56-B4C31168071E}" srcOrd="2" destOrd="0" presId="urn:microsoft.com/office/officeart/2005/8/layout/pList2"/>
    <dgm:cxn modelId="{0C6646BF-1A2D-4BD5-967A-ECF3DC9184DC}" type="presParOf" srcId="{FDCF638D-1F60-46D9-BE56-B4C31168071E}" destId="{A151AD2F-F9FC-48DD-977B-D16EC2911964}" srcOrd="0" destOrd="0" presId="urn:microsoft.com/office/officeart/2005/8/layout/pList2"/>
    <dgm:cxn modelId="{BB8303A8-5CB8-4F09-8DAE-47729BC58EB2}" type="presParOf" srcId="{FDCF638D-1F60-46D9-BE56-B4C31168071E}" destId="{87E7B572-AC26-426B-B214-8E49DA54E157}" srcOrd="1" destOrd="0" presId="urn:microsoft.com/office/officeart/2005/8/layout/pList2"/>
    <dgm:cxn modelId="{71EA5D98-6C94-4026-96D7-1D03C3B44530}" type="presParOf" srcId="{FDCF638D-1F60-46D9-BE56-B4C31168071E}" destId="{124FF2CA-949A-4EAB-9FAA-B52D45B52ACF}" srcOrd="2" destOrd="0" presId="urn:microsoft.com/office/officeart/2005/8/layout/pList2"/>
    <dgm:cxn modelId="{10CCA506-F0BA-4025-AC54-77189EB5FAB2}" type="presParOf" srcId="{53B21A9B-680C-4195-9540-CC9D44978FCA}" destId="{84A8B3B7-3E14-4737-BDDF-025469EFCB4B}" srcOrd="3" destOrd="0" presId="urn:microsoft.com/office/officeart/2005/8/layout/pList2"/>
    <dgm:cxn modelId="{E74B5D4C-FFB0-496A-A26D-570A29029F9D}" type="presParOf" srcId="{53B21A9B-680C-4195-9540-CC9D44978FCA}" destId="{5723DE65-AE34-4732-AB11-3C936BC29255}" srcOrd="4" destOrd="0" presId="urn:microsoft.com/office/officeart/2005/8/layout/pList2"/>
    <dgm:cxn modelId="{2C800562-C8D8-4F6E-80BE-36589FF80EE4}" type="presParOf" srcId="{5723DE65-AE34-4732-AB11-3C936BC29255}" destId="{7B9CD248-1772-4030-AE98-D7681DFDF3A2}" srcOrd="0" destOrd="0" presId="urn:microsoft.com/office/officeart/2005/8/layout/pList2"/>
    <dgm:cxn modelId="{A8DD608C-5668-41A4-B364-45F46E6A4F71}" type="presParOf" srcId="{5723DE65-AE34-4732-AB11-3C936BC29255}" destId="{BEE0612E-4E0E-4868-B609-A8AF600647AA}" srcOrd="1" destOrd="0" presId="urn:microsoft.com/office/officeart/2005/8/layout/pList2"/>
    <dgm:cxn modelId="{AB43045F-108F-47A2-B2ED-7391B3A4B41C}" type="presParOf" srcId="{5723DE65-AE34-4732-AB11-3C936BC29255}" destId="{D8C6D57B-3051-4E23-A3A2-A70A7FFCC77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F66635E-9A91-48A1-BE82-05DB79CCF78F}" type="doc">
      <dgm:prSet loTypeId="urn:microsoft.com/office/officeart/2005/8/layout/p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2E92234C-5E83-40F3-838D-4B92781631A4}">
      <dgm:prSet phldrT="[Texto]"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nesse contexto, surge numa tira de jornal, aparentemente inocente, um grupo de crianças: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Peanuts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de Charles M. Schulz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8AB47A-D946-4040-82A8-1CD796BA1005}" type="parTrans" cxnId="{A050EA55-A4C2-451A-A0C5-46F42EF074FA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C669D5-9C13-4790-A52F-A424983143AA}" type="sibTrans" cxnId="{A050EA55-A4C2-451A-A0C5-46F42EF074FA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27D213-A491-4400-9D40-B17C10768E1E}">
      <dgm:prSet/>
      <dgm:spPr/>
      <dgm:t>
        <a:bodyPr anchor="ctr"/>
        <a:lstStyle/>
        <a:p>
          <a:r>
            <a:rPr lang="pt-BR" altLang="pt-BR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Charlie Brown</a:t>
          </a:r>
          <a:r>
            <a:rPr lang="pt-BR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o personagem principal, é um garoto de 6 anos, perdedor nato, simboliza a insegurança, a ingenuidade, a falta de iniciativa, mas é um eterno esperançoso</a:t>
          </a:r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A68DAD-6AE9-4E04-8BA9-5611F9AEE1E7}" type="parTrans" cxnId="{717418AC-CC50-4479-9B4A-6F99BB1FAA42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D36808-64FF-476C-8D45-1B9E08D4D0F3}" type="sibTrans" cxnId="{717418AC-CC50-4479-9B4A-6F99BB1FAA42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F1F62F-BD60-4D8A-A002-0B37D7894701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seu cão,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Snoopy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é um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beagle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filosófico que vive em cima de sua casinha vermelha. Essa tira marcou o começo da era intelectual dos quadrinhos, com uma maior valorização do texto sobre as imagens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24B900-48FA-409B-ABFE-478690C4306F}" type="parTrans" cxnId="{3F58D823-3524-4458-93E3-8F1EBFA14A16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E9A47-B9FF-4A8B-B752-7CB398E6D772}" type="sibTrans" cxnId="{3F58D823-3524-4458-93E3-8F1EBFA14A16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61E804-B15A-47C3-AA2C-D6BA5D657E5C}" type="pres">
      <dgm:prSet presAssocID="{3F66635E-9A91-48A1-BE82-05DB79CCF78F}" presName="Name0" presStyleCnt="0">
        <dgm:presLayoutVars>
          <dgm:dir/>
          <dgm:resizeHandles val="exact"/>
        </dgm:presLayoutVars>
      </dgm:prSet>
      <dgm:spPr/>
    </dgm:pt>
    <dgm:pt modelId="{5FC06C4F-D072-4FD5-87D2-3C0EBA04622F}" type="pres">
      <dgm:prSet presAssocID="{3F66635E-9A91-48A1-BE82-05DB79CCF78F}" presName="bkgdShp" presStyleLbl="alignAccFollowNode1" presStyleIdx="0" presStyleCnt="1"/>
      <dgm:spPr/>
    </dgm:pt>
    <dgm:pt modelId="{7ECAC1C4-D204-4D94-BF32-0D1103A4221C}" type="pres">
      <dgm:prSet presAssocID="{3F66635E-9A91-48A1-BE82-05DB79CCF78F}" presName="linComp" presStyleCnt="0"/>
      <dgm:spPr/>
    </dgm:pt>
    <dgm:pt modelId="{701F1B2E-36AE-4BA6-A43A-1688E9514381}" type="pres">
      <dgm:prSet presAssocID="{2E92234C-5E83-40F3-838D-4B92781631A4}" presName="compNode" presStyleCnt="0"/>
      <dgm:spPr/>
    </dgm:pt>
    <dgm:pt modelId="{8102B95E-3570-4A40-8E03-4AB9755C8F0B}" type="pres">
      <dgm:prSet presAssocID="{2E92234C-5E83-40F3-838D-4B92781631A4}" presName="node" presStyleLbl="node1" presStyleIdx="0" presStyleCnt="3">
        <dgm:presLayoutVars>
          <dgm:bulletEnabled val="1"/>
        </dgm:presLayoutVars>
      </dgm:prSet>
      <dgm:spPr/>
    </dgm:pt>
    <dgm:pt modelId="{465CB957-4583-45E1-AC2E-9CD72356A20A}" type="pres">
      <dgm:prSet presAssocID="{2E92234C-5E83-40F3-838D-4B92781631A4}" presName="invisiNode" presStyleLbl="node1" presStyleIdx="0" presStyleCnt="3"/>
      <dgm:spPr/>
    </dgm:pt>
    <dgm:pt modelId="{2DEF2C32-B9D4-424B-8BBC-F27008FF96CE}" type="pres">
      <dgm:prSet presAssocID="{2E92234C-5E83-40F3-838D-4B92781631A4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5435442-F266-4C7D-91E8-4E0A17ECF0A1}" type="pres">
      <dgm:prSet presAssocID="{74C669D5-9C13-4790-A52F-A424983143AA}" presName="sibTrans" presStyleLbl="sibTrans2D1" presStyleIdx="0" presStyleCnt="0"/>
      <dgm:spPr/>
    </dgm:pt>
    <dgm:pt modelId="{315E1C6E-3782-41DE-B257-CDD01BB221AF}" type="pres">
      <dgm:prSet presAssocID="{6D27D213-A491-4400-9D40-B17C10768E1E}" presName="compNode" presStyleCnt="0"/>
      <dgm:spPr/>
    </dgm:pt>
    <dgm:pt modelId="{FD57830F-C4A3-47BC-87DF-C769F2AC1C30}" type="pres">
      <dgm:prSet presAssocID="{6D27D213-A491-4400-9D40-B17C10768E1E}" presName="node" presStyleLbl="node1" presStyleIdx="1" presStyleCnt="3">
        <dgm:presLayoutVars>
          <dgm:bulletEnabled val="1"/>
        </dgm:presLayoutVars>
      </dgm:prSet>
      <dgm:spPr/>
    </dgm:pt>
    <dgm:pt modelId="{2B836BEB-914E-4508-BC1D-435962AF7089}" type="pres">
      <dgm:prSet presAssocID="{6D27D213-A491-4400-9D40-B17C10768E1E}" presName="invisiNode" presStyleLbl="node1" presStyleIdx="1" presStyleCnt="3"/>
      <dgm:spPr/>
    </dgm:pt>
    <dgm:pt modelId="{D59F6FE5-F05A-4037-A4F1-C0A78488AD2B}" type="pres">
      <dgm:prSet presAssocID="{6D27D213-A491-4400-9D40-B17C10768E1E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DE15E42-6BBA-401F-A0F9-4FB043824B50}" type="pres">
      <dgm:prSet presAssocID="{95D36808-64FF-476C-8D45-1B9E08D4D0F3}" presName="sibTrans" presStyleLbl="sibTrans2D1" presStyleIdx="0" presStyleCnt="0"/>
      <dgm:spPr/>
    </dgm:pt>
    <dgm:pt modelId="{2CA78B35-3942-484D-AA80-D2EA4CD30FCC}" type="pres">
      <dgm:prSet presAssocID="{BAF1F62F-BD60-4D8A-A002-0B37D7894701}" presName="compNode" presStyleCnt="0"/>
      <dgm:spPr/>
    </dgm:pt>
    <dgm:pt modelId="{0F5EB7B1-2741-470A-8298-459275D86F59}" type="pres">
      <dgm:prSet presAssocID="{BAF1F62F-BD60-4D8A-A002-0B37D7894701}" presName="node" presStyleLbl="node1" presStyleIdx="2" presStyleCnt="3">
        <dgm:presLayoutVars>
          <dgm:bulletEnabled val="1"/>
        </dgm:presLayoutVars>
      </dgm:prSet>
      <dgm:spPr/>
    </dgm:pt>
    <dgm:pt modelId="{6588B820-9724-4F03-8E28-014E16002D54}" type="pres">
      <dgm:prSet presAssocID="{BAF1F62F-BD60-4D8A-A002-0B37D7894701}" presName="invisiNode" presStyleLbl="node1" presStyleIdx="2" presStyleCnt="3"/>
      <dgm:spPr/>
    </dgm:pt>
    <dgm:pt modelId="{EBFE4398-1E32-4D85-82E6-D1C8BA65E046}" type="pres">
      <dgm:prSet presAssocID="{BAF1F62F-BD60-4D8A-A002-0B37D789470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75EE90E-8D2B-47C3-BB71-F9BD3F2B807C}" type="presOf" srcId="{BAF1F62F-BD60-4D8A-A002-0B37D7894701}" destId="{0F5EB7B1-2741-470A-8298-459275D86F59}" srcOrd="0" destOrd="0" presId="urn:microsoft.com/office/officeart/2005/8/layout/pList2"/>
    <dgm:cxn modelId="{3F58D823-3524-4458-93E3-8F1EBFA14A16}" srcId="{3F66635E-9A91-48A1-BE82-05DB79CCF78F}" destId="{BAF1F62F-BD60-4D8A-A002-0B37D7894701}" srcOrd="2" destOrd="0" parTransId="{B224B900-48FA-409B-ABFE-478690C4306F}" sibTransId="{75FE9A47-B9FF-4A8B-B752-7CB398E6D772}"/>
    <dgm:cxn modelId="{F41D7930-3777-4E41-B743-AA430FD46B12}" type="presOf" srcId="{2E92234C-5E83-40F3-838D-4B92781631A4}" destId="{8102B95E-3570-4A40-8E03-4AB9755C8F0B}" srcOrd="0" destOrd="0" presId="urn:microsoft.com/office/officeart/2005/8/layout/pList2"/>
    <dgm:cxn modelId="{A05B3C50-D6F2-4E8A-8B45-0E1BA84889ED}" type="presOf" srcId="{6D27D213-A491-4400-9D40-B17C10768E1E}" destId="{FD57830F-C4A3-47BC-87DF-C769F2AC1C30}" srcOrd="0" destOrd="0" presId="urn:microsoft.com/office/officeart/2005/8/layout/pList2"/>
    <dgm:cxn modelId="{A050EA55-A4C2-451A-A0C5-46F42EF074FA}" srcId="{3F66635E-9A91-48A1-BE82-05DB79CCF78F}" destId="{2E92234C-5E83-40F3-838D-4B92781631A4}" srcOrd="0" destOrd="0" parTransId="{498AB47A-D946-4040-82A8-1CD796BA1005}" sibTransId="{74C669D5-9C13-4790-A52F-A424983143AA}"/>
    <dgm:cxn modelId="{E1F0EA9F-C905-40A8-98AE-3E1B01656C32}" type="presOf" srcId="{95D36808-64FF-476C-8D45-1B9E08D4D0F3}" destId="{5DE15E42-6BBA-401F-A0F9-4FB043824B50}" srcOrd="0" destOrd="0" presId="urn:microsoft.com/office/officeart/2005/8/layout/pList2"/>
    <dgm:cxn modelId="{717418AC-CC50-4479-9B4A-6F99BB1FAA42}" srcId="{3F66635E-9A91-48A1-BE82-05DB79CCF78F}" destId="{6D27D213-A491-4400-9D40-B17C10768E1E}" srcOrd="1" destOrd="0" parTransId="{20A68DAD-6AE9-4E04-8BA9-5611F9AEE1E7}" sibTransId="{95D36808-64FF-476C-8D45-1B9E08D4D0F3}"/>
    <dgm:cxn modelId="{1CC6EBBA-1050-4A07-9035-5F4ED63AA8B9}" type="presOf" srcId="{3F66635E-9A91-48A1-BE82-05DB79CCF78F}" destId="{6261E804-B15A-47C3-AA2C-D6BA5D657E5C}" srcOrd="0" destOrd="0" presId="urn:microsoft.com/office/officeart/2005/8/layout/pList2"/>
    <dgm:cxn modelId="{81B946BD-8133-42D0-9A61-35C9E1E8A279}" type="presOf" srcId="{74C669D5-9C13-4790-A52F-A424983143AA}" destId="{05435442-F266-4C7D-91E8-4E0A17ECF0A1}" srcOrd="0" destOrd="0" presId="urn:microsoft.com/office/officeart/2005/8/layout/pList2"/>
    <dgm:cxn modelId="{32F9DAC5-C017-4194-9FBB-1E5F452B2D78}" type="presParOf" srcId="{6261E804-B15A-47C3-AA2C-D6BA5D657E5C}" destId="{5FC06C4F-D072-4FD5-87D2-3C0EBA04622F}" srcOrd="0" destOrd="0" presId="urn:microsoft.com/office/officeart/2005/8/layout/pList2"/>
    <dgm:cxn modelId="{AC6E892C-64B0-40C9-8915-7ABB0755A687}" type="presParOf" srcId="{6261E804-B15A-47C3-AA2C-D6BA5D657E5C}" destId="{7ECAC1C4-D204-4D94-BF32-0D1103A4221C}" srcOrd="1" destOrd="0" presId="urn:microsoft.com/office/officeart/2005/8/layout/pList2"/>
    <dgm:cxn modelId="{B454777E-C2BA-49E2-AE60-57B94588684A}" type="presParOf" srcId="{7ECAC1C4-D204-4D94-BF32-0D1103A4221C}" destId="{701F1B2E-36AE-4BA6-A43A-1688E9514381}" srcOrd="0" destOrd="0" presId="urn:microsoft.com/office/officeart/2005/8/layout/pList2"/>
    <dgm:cxn modelId="{8121AE15-FB14-4D73-B56B-F78275EBE70F}" type="presParOf" srcId="{701F1B2E-36AE-4BA6-A43A-1688E9514381}" destId="{8102B95E-3570-4A40-8E03-4AB9755C8F0B}" srcOrd="0" destOrd="0" presId="urn:microsoft.com/office/officeart/2005/8/layout/pList2"/>
    <dgm:cxn modelId="{0F4C0F5E-3406-4D0B-8DC3-A76571D7950E}" type="presParOf" srcId="{701F1B2E-36AE-4BA6-A43A-1688E9514381}" destId="{465CB957-4583-45E1-AC2E-9CD72356A20A}" srcOrd="1" destOrd="0" presId="urn:microsoft.com/office/officeart/2005/8/layout/pList2"/>
    <dgm:cxn modelId="{81B86CC5-FFAE-4A4A-93EE-5DB0E3B2ABAB}" type="presParOf" srcId="{701F1B2E-36AE-4BA6-A43A-1688E9514381}" destId="{2DEF2C32-B9D4-424B-8BBC-F27008FF96CE}" srcOrd="2" destOrd="0" presId="urn:microsoft.com/office/officeart/2005/8/layout/pList2"/>
    <dgm:cxn modelId="{463A6DB2-58A3-432C-B91D-2A7FA627EB1E}" type="presParOf" srcId="{7ECAC1C4-D204-4D94-BF32-0D1103A4221C}" destId="{05435442-F266-4C7D-91E8-4E0A17ECF0A1}" srcOrd="1" destOrd="0" presId="urn:microsoft.com/office/officeart/2005/8/layout/pList2"/>
    <dgm:cxn modelId="{3621EFB4-1E58-40F5-B684-91DB453001D6}" type="presParOf" srcId="{7ECAC1C4-D204-4D94-BF32-0D1103A4221C}" destId="{315E1C6E-3782-41DE-B257-CDD01BB221AF}" srcOrd="2" destOrd="0" presId="urn:microsoft.com/office/officeart/2005/8/layout/pList2"/>
    <dgm:cxn modelId="{23DBA280-DE04-4EE8-8998-AD05180CC879}" type="presParOf" srcId="{315E1C6E-3782-41DE-B257-CDD01BB221AF}" destId="{FD57830F-C4A3-47BC-87DF-C769F2AC1C30}" srcOrd="0" destOrd="0" presId="urn:microsoft.com/office/officeart/2005/8/layout/pList2"/>
    <dgm:cxn modelId="{F1C7D0AA-51EC-4098-BBF3-CD7E1A1AE9DA}" type="presParOf" srcId="{315E1C6E-3782-41DE-B257-CDD01BB221AF}" destId="{2B836BEB-914E-4508-BC1D-435962AF7089}" srcOrd="1" destOrd="0" presId="urn:microsoft.com/office/officeart/2005/8/layout/pList2"/>
    <dgm:cxn modelId="{3037EE14-89E5-4E13-9CC6-10323EC75EA3}" type="presParOf" srcId="{315E1C6E-3782-41DE-B257-CDD01BB221AF}" destId="{D59F6FE5-F05A-4037-A4F1-C0A78488AD2B}" srcOrd="2" destOrd="0" presId="urn:microsoft.com/office/officeart/2005/8/layout/pList2"/>
    <dgm:cxn modelId="{8CDF41A3-23FF-4D38-BDAF-B4050C7BDB3D}" type="presParOf" srcId="{7ECAC1C4-D204-4D94-BF32-0D1103A4221C}" destId="{5DE15E42-6BBA-401F-A0F9-4FB043824B50}" srcOrd="3" destOrd="0" presId="urn:microsoft.com/office/officeart/2005/8/layout/pList2"/>
    <dgm:cxn modelId="{00BF5428-C95F-4ACD-B4B6-13C52668FFB1}" type="presParOf" srcId="{7ECAC1C4-D204-4D94-BF32-0D1103A4221C}" destId="{2CA78B35-3942-484D-AA80-D2EA4CD30FCC}" srcOrd="4" destOrd="0" presId="urn:microsoft.com/office/officeart/2005/8/layout/pList2"/>
    <dgm:cxn modelId="{FC722295-1A56-4260-8E22-5B8D7A9C54FB}" type="presParOf" srcId="{2CA78B35-3942-484D-AA80-D2EA4CD30FCC}" destId="{0F5EB7B1-2741-470A-8298-459275D86F59}" srcOrd="0" destOrd="0" presId="urn:microsoft.com/office/officeart/2005/8/layout/pList2"/>
    <dgm:cxn modelId="{216E2135-0562-488D-9A74-B2B2B9410019}" type="presParOf" srcId="{2CA78B35-3942-484D-AA80-D2EA4CD30FCC}" destId="{6588B820-9724-4F03-8E28-014E16002D54}" srcOrd="1" destOrd="0" presId="urn:microsoft.com/office/officeart/2005/8/layout/pList2"/>
    <dgm:cxn modelId="{FBEC959F-FDB2-4112-8F2C-49D3835E181B}" type="presParOf" srcId="{2CA78B35-3942-484D-AA80-D2EA4CD30FCC}" destId="{EBFE4398-1E32-4D85-82E6-D1C8BA65E04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A42723A-F182-4955-A1D3-09540B5FCEB0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D3E82875-412F-4F0A-9484-B351F1BA28EE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1960 – começa a Era de Prata dos quadrinhos, que consolidou a renovação no mundo dos super-heróis iniciada com o novo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Flash, 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 DC </a:t>
          </a:r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Comics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em meados da década anterior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4E1684-2741-4AA4-89CD-CC9ACDFE81A7}" type="parTrans" cxnId="{3C3524B2-9114-4BFC-926B-C0445A7EB59F}">
      <dgm:prSet/>
      <dgm:spPr/>
      <dgm:t>
        <a:bodyPr/>
        <a:lstStyle/>
        <a:p>
          <a:endParaRPr lang="pt-BR"/>
        </a:p>
      </dgm:t>
    </dgm:pt>
    <dgm:pt modelId="{8A8565C3-0143-4275-8312-336C6420E337}" type="sibTrans" cxnId="{3C3524B2-9114-4BFC-926B-C0445A7EB59F}">
      <dgm:prSet/>
      <dgm:spPr/>
      <dgm:t>
        <a:bodyPr/>
        <a:lstStyle/>
        <a:p>
          <a:endParaRPr lang="pt-BR"/>
        </a:p>
      </dgm:t>
    </dgm:pt>
    <dgm:pt modelId="{FE010FAE-6BA8-4410-AF5B-2E2E3CFC91E9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retornaram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Superman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Mulher-Maravilha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Batman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Aquaman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entre outros. Com o sucesso da editora rival, em 1961,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Martin Goodman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diretor da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Atlas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Comics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pediu a Jack </a:t>
          </a:r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Kirby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Stan Lee que bolassem super-heróis capazes de fazer frente à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Liga da Justiça da América</a:t>
          </a:r>
          <a:endParaRPr lang="pt-BR" b="1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0AEBD4-9351-45CB-9238-9C8823D9C668}" type="parTrans" cxnId="{FC772813-A8AF-475A-B6F6-0468BFD229C1}">
      <dgm:prSet/>
      <dgm:spPr/>
      <dgm:t>
        <a:bodyPr/>
        <a:lstStyle/>
        <a:p>
          <a:endParaRPr lang="pt-BR"/>
        </a:p>
      </dgm:t>
    </dgm:pt>
    <dgm:pt modelId="{42E4B465-9F2C-48A9-B48B-03727AFBC1F5}" type="sibTrans" cxnId="{FC772813-A8AF-475A-B6F6-0468BFD229C1}">
      <dgm:prSet/>
      <dgm:spPr/>
      <dgm:t>
        <a:bodyPr/>
        <a:lstStyle/>
        <a:p>
          <a:endParaRPr lang="pt-BR"/>
        </a:p>
      </dgm:t>
    </dgm:pt>
    <dgm:pt modelId="{877037ED-375E-457D-925D-58791920584B}">
      <dgm:prSet/>
      <dgm:spPr>
        <a:solidFill>
          <a:srgbClr val="00B050"/>
        </a:solidFill>
      </dgm:spPr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surgiu assim o Quarteto Fantástico, da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Marvel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Comics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empresa herdeira da Atlas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B526C5-D9F2-4840-A36B-887460E8B453}" type="parTrans" cxnId="{5E4F862F-79B7-4568-976A-773C56B86A5D}">
      <dgm:prSet/>
      <dgm:spPr/>
      <dgm:t>
        <a:bodyPr/>
        <a:lstStyle/>
        <a:p>
          <a:endParaRPr lang="pt-BR"/>
        </a:p>
      </dgm:t>
    </dgm:pt>
    <dgm:pt modelId="{E8ECE884-49C7-4886-9BB1-4CF8A1BB14B0}" type="sibTrans" cxnId="{5E4F862F-79B7-4568-976A-773C56B86A5D}">
      <dgm:prSet/>
      <dgm:spPr/>
      <dgm:t>
        <a:bodyPr/>
        <a:lstStyle/>
        <a:p>
          <a:endParaRPr lang="pt-BR"/>
        </a:p>
      </dgm:t>
    </dgm:pt>
    <dgm:pt modelId="{9C8BB46B-0111-4A4D-8200-432959E0A72B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esses heróis não possuíam identidades secretas e eram uma família ao invés de uma equipe.</a:t>
          </a:r>
        </a:p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Sue e Johnny </a:t>
          </a:r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Storm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eram irmãos, Reed Richards era o noivo de Sue e Bem Grimm o amigo da família.</a:t>
          </a:r>
        </a:p>
      </dgm:t>
    </dgm:pt>
    <dgm:pt modelId="{FD891EEF-EA72-4729-9D2A-5AEA2F0BCD14}" type="parTrans" cxnId="{91DF608F-ED79-40B5-BF92-7CDFEFA6E581}">
      <dgm:prSet/>
      <dgm:spPr/>
      <dgm:t>
        <a:bodyPr/>
        <a:lstStyle/>
        <a:p>
          <a:endParaRPr lang="pt-BR"/>
        </a:p>
      </dgm:t>
    </dgm:pt>
    <dgm:pt modelId="{0AAA20D3-62CC-4A08-90D4-2C82F4CA3E71}" type="sibTrans" cxnId="{91DF608F-ED79-40B5-BF92-7CDFEFA6E581}">
      <dgm:prSet/>
      <dgm:spPr/>
      <dgm:t>
        <a:bodyPr/>
        <a:lstStyle/>
        <a:p>
          <a:endParaRPr lang="pt-BR"/>
        </a:p>
      </dgm:t>
    </dgm:pt>
    <dgm:pt modelId="{D782AF56-C01A-48F9-874D-78533E8CA8FB}" type="pres">
      <dgm:prSet presAssocID="{1A42723A-F182-4955-A1D3-09540B5FCEB0}" presName="Name0" presStyleCnt="0">
        <dgm:presLayoutVars>
          <dgm:dir/>
          <dgm:resizeHandles val="exact"/>
        </dgm:presLayoutVars>
      </dgm:prSet>
      <dgm:spPr/>
    </dgm:pt>
    <dgm:pt modelId="{D53A39C6-A445-43A5-BDC6-D81A7484DD03}" type="pres">
      <dgm:prSet presAssocID="{1A42723A-F182-4955-A1D3-09540B5FCEB0}" presName="bkgdShp" presStyleLbl="alignAccFollowNode1" presStyleIdx="0" presStyleCnt="1"/>
      <dgm:spPr/>
    </dgm:pt>
    <dgm:pt modelId="{4989F12D-298D-43F2-9D65-B7CD3813758C}" type="pres">
      <dgm:prSet presAssocID="{1A42723A-F182-4955-A1D3-09540B5FCEB0}" presName="linComp" presStyleCnt="0"/>
      <dgm:spPr/>
    </dgm:pt>
    <dgm:pt modelId="{6BD91E77-567A-4705-99E2-05FD11F5E978}" type="pres">
      <dgm:prSet presAssocID="{D3E82875-412F-4F0A-9484-B351F1BA28EE}" presName="compNode" presStyleCnt="0"/>
      <dgm:spPr/>
    </dgm:pt>
    <dgm:pt modelId="{272B0B5E-F0F4-4007-B25D-2342E1448817}" type="pres">
      <dgm:prSet presAssocID="{D3E82875-412F-4F0A-9484-B351F1BA28EE}" presName="node" presStyleLbl="node1" presStyleIdx="0" presStyleCnt="4">
        <dgm:presLayoutVars>
          <dgm:bulletEnabled val="1"/>
        </dgm:presLayoutVars>
      </dgm:prSet>
      <dgm:spPr/>
    </dgm:pt>
    <dgm:pt modelId="{D7C996F1-AB6C-42E0-A661-63D9F3E909AC}" type="pres">
      <dgm:prSet presAssocID="{D3E82875-412F-4F0A-9484-B351F1BA28EE}" presName="invisiNode" presStyleLbl="node1" presStyleIdx="0" presStyleCnt="4"/>
      <dgm:spPr/>
    </dgm:pt>
    <dgm:pt modelId="{21D611AA-5259-4F3C-8CF4-AEE9B0E423B0}" type="pres">
      <dgm:prSet presAssocID="{D3E82875-412F-4F0A-9484-B351F1BA28EE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65D4254-493C-4124-AD1E-A9B89556456D}" type="pres">
      <dgm:prSet presAssocID="{8A8565C3-0143-4275-8312-336C6420E337}" presName="sibTrans" presStyleLbl="sibTrans2D1" presStyleIdx="0" presStyleCnt="0"/>
      <dgm:spPr/>
    </dgm:pt>
    <dgm:pt modelId="{E4114E67-D70D-4D23-9831-C522AEB718AB}" type="pres">
      <dgm:prSet presAssocID="{FE010FAE-6BA8-4410-AF5B-2E2E3CFC91E9}" presName="compNode" presStyleCnt="0"/>
      <dgm:spPr/>
    </dgm:pt>
    <dgm:pt modelId="{CAEB1F16-9AB1-43BE-86A4-A7441BA05D80}" type="pres">
      <dgm:prSet presAssocID="{FE010FAE-6BA8-4410-AF5B-2E2E3CFC91E9}" presName="node" presStyleLbl="node1" presStyleIdx="1" presStyleCnt="4">
        <dgm:presLayoutVars>
          <dgm:bulletEnabled val="1"/>
        </dgm:presLayoutVars>
      </dgm:prSet>
      <dgm:spPr/>
    </dgm:pt>
    <dgm:pt modelId="{B251BF47-8AF0-40D7-B013-EF0CA4061CDE}" type="pres">
      <dgm:prSet presAssocID="{FE010FAE-6BA8-4410-AF5B-2E2E3CFC91E9}" presName="invisiNode" presStyleLbl="node1" presStyleIdx="1" presStyleCnt="4"/>
      <dgm:spPr/>
    </dgm:pt>
    <dgm:pt modelId="{2E97CA6E-CB16-4C6E-9CBB-9202BCFC10D9}" type="pres">
      <dgm:prSet presAssocID="{FE010FAE-6BA8-4410-AF5B-2E2E3CFC91E9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</dgm:spPr>
    </dgm:pt>
    <dgm:pt modelId="{C11BE6FE-F5B3-4A7A-9C5D-9C13A686098E}" type="pres">
      <dgm:prSet presAssocID="{42E4B465-9F2C-48A9-B48B-03727AFBC1F5}" presName="sibTrans" presStyleLbl="sibTrans2D1" presStyleIdx="0" presStyleCnt="0"/>
      <dgm:spPr/>
    </dgm:pt>
    <dgm:pt modelId="{D50D504D-8A82-47DE-B350-856ED7D8EF92}" type="pres">
      <dgm:prSet presAssocID="{877037ED-375E-457D-925D-58791920584B}" presName="compNode" presStyleCnt="0"/>
      <dgm:spPr/>
    </dgm:pt>
    <dgm:pt modelId="{6E22391E-B121-4D90-87B9-C52A5B6B57E5}" type="pres">
      <dgm:prSet presAssocID="{877037ED-375E-457D-925D-58791920584B}" presName="node" presStyleLbl="node1" presStyleIdx="2" presStyleCnt="4">
        <dgm:presLayoutVars>
          <dgm:bulletEnabled val="1"/>
        </dgm:presLayoutVars>
      </dgm:prSet>
      <dgm:spPr/>
    </dgm:pt>
    <dgm:pt modelId="{5085BD9F-2FD5-42B1-B05B-C84041F99C14}" type="pres">
      <dgm:prSet presAssocID="{877037ED-375E-457D-925D-58791920584B}" presName="invisiNode" presStyleLbl="node1" presStyleIdx="2" presStyleCnt="4"/>
      <dgm:spPr/>
    </dgm:pt>
    <dgm:pt modelId="{BB15479B-C1AC-42EF-B2E1-257C9A8DDA06}" type="pres">
      <dgm:prSet presAssocID="{877037ED-375E-457D-925D-58791920584B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B683776-3624-44CB-A49C-D76651A092AD}" type="pres">
      <dgm:prSet presAssocID="{E8ECE884-49C7-4886-9BB1-4CF8A1BB14B0}" presName="sibTrans" presStyleLbl="sibTrans2D1" presStyleIdx="0" presStyleCnt="0"/>
      <dgm:spPr/>
    </dgm:pt>
    <dgm:pt modelId="{4CF58233-E791-4EF3-A567-C0B57D9C9FA4}" type="pres">
      <dgm:prSet presAssocID="{9C8BB46B-0111-4A4D-8200-432959E0A72B}" presName="compNode" presStyleCnt="0"/>
      <dgm:spPr/>
    </dgm:pt>
    <dgm:pt modelId="{0B1E51AC-5695-4A0D-AE7C-622E12F3A842}" type="pres">
      <dgm:prSet presAssocID="{9C8BB46B-0111-4A4D-8200-432959E0A72B}" presName="node" presStyleLbl="node1" presStyleIdx="3" presStyleCnt="4">
        <dgm:presLayoutVars>
          <dgm:bulletEnabled val="1"/>
        </dgm:presLayoutVars>
      </dgm:prSet>
      <dgm:spPr/>
    </dgm:pt>
    <dgm:pt modelId="{EBECB31E-2C10-4E52-89E2-BFBD4BD7FDA0}" type="pres">
      <dgm:prSet presAssocID="{9C8BB46B-0111-4A4D-8200-432959E0A72B}" presName="invisiNode" presStyleLbl="node1" presStyleIdx="3" presStyleCnt="4"/>
      <dgm:spPr/>
    </dgm:pt>
    <dgm:pt modelId="{392DA1AE-7A14-4B56-8C21-562CC6C6D9DF}" type="pres">
      <dgm:prSet presAssocID="{9C8BB46B-0111-4A4D-8200-432959E0A72B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F316104-0521-4570-B10A-A17CE3D9F9F3}" type="presOf" srcId="{9C8BB46B-0111-4A4D-8200-432959E0A72B}" destId="{0B1E51AC-5695-4A0D-AE7C-622E12F3A842}" srcOrd="0" destOrd="0" presId="urn:microsoft.com/office/officeart/2005/8/layout/pList2"/>
    <dgm:cxn modelId="{FC772813-A8AF-475A-B6F6-0468BFD229C1}" srcId="{1A42723A-F182-4955-A1D3-09540B5FCEB0}" destId="{FE010FAE-6BA8-4410-AF5B-2E2E3CFC91E9}" srcOrd="1" destOrd="0" parTransId="{310AEBD4-9351-45CB-9238-9C8823D9C668}" sibTransId="{42E4B465-9F2C-48A9-B48B-03727AFBC1F5}"/>
    <dgm:cxn modelId="{5E4F862F-79B7-4568-976A-773C56B86A5D}" srcId="{1A42723A-F182-4955-A1D3-09540B5FCEB0}" destId="{877037ED-375E-457D-925D-58791920584B}" srcOrd="2" destOrd="0" parTransId="{F2B526C5-D9F2-4840-A36B-887460E8B453}" sibTransId="{E8ECE884-49C7-4886-9BB1-4CF8A1BB14B0}"/>
    <dgm:cxn modelId="{B9EF2B30-8AF4-4923-B658-3E957610431C}" type="presOf" srcId="{E8ECE884-49C7-4886-9BB1-4CF8A1BB14B0}" destId="{FB683776-3624-44CB-A49C-D76651A092AD}" srcOrd="0" destOrd="0" presId="urn:microsoft.com/office/officeart/2005/8/layout/pList2"/>
    <dgm:cxn modelId="{A3D64F34-CD21-4CF5-8845-EF8D816B7FA0}" type="presOf" srcId="{42E4B465-9F2C-48A9-B48B-03727AFBC1F5}" destId="{C11BE6FE-F5B3-4A7A-9C5D-9C13A686098E}" srcOrd="0" destOrd="0" presId="urn:microsoft.com/office/officeart/2005/8/layout/pList2"/>
    <dgm:cxn modelId="{C5D36784-5D47-45D8-A513-3B1EF6CBBAFE}" type="presOf" srcId="{D3E82875-412F-4F0A-9484-B351F1BA28EE}" destId="{272B0B5E-F0F4-4007-B25D-2342E1448817}" srcOrd="0" destOrd="0" presId="urn:microsoft.com/office/officeart/2005/8/layout/pList2"/>
    <dgm:cxn modelId="{91DF608F-ED79-40B5-BF92-7CDFEFA6E581}" srcId="{1A42723A-F182-4955-A1D3-09540B5FCEB0}" destId="{9C8BB46B-0111-4A4D-8200-432959E0A72B}" srcOrd="3" destOrd="0" parTransId="{FD891EEF-EA72-4729-9D2A-5AEA2F0BCD14}" sibTransId="{0AAA20D3-62CC-4A08-90D4-2C82F4CA3E71}"/>
    <dgm:cxn modelId="{EC425896-9290-4E79-960E-D8E236861F14}" type="presOf" srcId="{FE010FAE-6BA8-4410-AF5B-2E2E3CFC91E9}" destId="{CAEB1F16-9AB1-43BE-86A4-A7441BA05D80}" srcOrd="0" destOrd="0" presId="urn:microsoft.com/office/officeart/2005/8/layout/pList2"/>
    <dgm:cxn modelId="{3C3524B2-9114-4BFC-926B-C0445A7EB59F}" srcId="{1A42723A-F182-4955-A1D3-09540B5FCEB0}" destId="{D3E82875-412F-4F0A-9484-B351F1BA28EE}" srcOrd="0" destOrd="0" parTransId="{2B4E1684-2741-4AA4-89CD-CC9ACDFE81A7}" sibTransId="{8A8565C3-0143-4275-8312-336C6420E337}"/>
    <dgm:cxn modelId="{139741CF-E912-47EF-A71D-F2268D69DE25}" type="presOf" srcId="{877037ED-375E-457D-925D-58791920584B}" destId="{6E22391E-B121-4D90-87B9-C52A5B6B57E5}" srcOrd="0" destOrd="0" presId="urn:microsoft.com/office/officeart/2005/8/layout/pList2"/>
    <dgm:cxn modelId="{01006FD9-58FD-4CE6-9EF0-27D4F90963F2}" type="presOf" srcId="{8A8565C3-0143-4275-8312-336C6420E337}" destId="{465D4254-493C-4124-AD1E-A9B89556456D}" srcOrd="0" destOrd="0" presId="urn:microsoft.com/office/officeart/2005/8/layout/pList2"/>
    <dgm:cxn modelId="{4D6FCDF2-57BE-4847-A443-F2712F5B65C3}" type="presOf" srcId="{1A42723A-F182-4955-A1D3-09540B5FCEB0}" destId="{D782AF56-C01A-48F9-874D-78533E8CA8FB}" srcOrd="0" destOrd="0" presId="urn:microsoft.com/office/officeart/2005/8/layout/pList2"/>
    <dgm:cxn modelId="{DF64CD39-B2A0-49C9-B216-2E466B767DD0}" type="presParOf" srcId="{D782AF56-C01A-48F9-874D-78533E8CA8FB}" destId="{D53A39C6-A445-43A5-BDC6-D81A7484DD03}" srcOrd="0" destOrd="0" presId="urn:microsoft.com/office/officeart/2005/8/layout/pList2"/>
    <dgm:cxn modelId="{014F3E88-7A00-4D0F-879E-8887C644CA76}" type="presParOf" srcId="{D782AF56-C01A-48F9-874D-78533E8CA8FB}" destId="{4989F12D-298D-43F2-9D65-B7CD3813758C}" srcOrd="1" destOrd="0" presId="urn:microsoft.com/office/officeart/2005/8/layout/pList2"/>
    <dgm:cxn modelId="{765D4B6E-B3AE-4BCB-9CD2-BD0035E612C7}" type="presParOf" srcId="{4989F12D-298D-43F2-9D65-B7CD3813758C}" destId="{6BD91E77-567A-4705-99E2-05FD11F5E978}" srcOrd="0" destOrd="0" presId="urn:microsoft.com/office/officeart/2005/8/layout/pList2"/>
    <dgm:cxn modelId="{E3FDFC87-D169-4899-B0A1-566FB67F845C}" type="presParOf" srcId="{6BD91E77-567A-4705-99E2-05FD11F5E978}" destId="{272B0B5E-F0F4-4007-B25D-2342E1448817}" srcOrd="0" destOrd="0" presId="urn:microsoft.com/office/officeart/2005/8/layout/pList2"/>
    <dgm:cxn modelId="{C8DD36C6-7088-4C26-B7DC-A88AC78F69D1}" type="presParOf" srcId="{6BD91E77-567A-4705-99E2-05FD11F5E978}" destId="{D7C996F1-AB6C-42E0-A661-63D9F3E909AC}" srcOrd="1" destOrd="0" presId="urn:microsoft.com/office/officeart/2005/8/layout/pList2"/>
    <dgm:cxn modelId="{632B565C-687A-41FC-AE3A-31A4C51FBB10}" type="presParOf" srcId="{6BD91E77-567A-4705-99E2-05FD11F5E978}" destId="{21D611AA-5259-4F3C-8CF4-AEE9B0E423B0}" srcOrd="2" destOrd="0" presId="urn:microsoft.com/office/officeart/2005/8/layout/pList2"/>
    <dgm:cxn modelId="{B9DF25EB-87C6-4224-9679-42F1A97963E4}" type="presParOf" srcId="{4989F12D-298D-43F2-9D65-B7CD3813758C}" destId="{465D4254-493C-4124-AD1E-A9B89556456D}" srcOrd="1" destOrd="0" presId="urn:microsoft.com/office/officeart/2005/8/layout/pList2"/>
    <dgm:cxn modelId="{12848781-F7C8-4785-9BD7-DC44B50C9801}" type="presParOf" srcId="{4989F12D-298D-43F2-9D65-B7CD3813758C}" destId="{E4114E67-D70D-4D23-9831-C522AEB718AB}" srcOrd="2" destOrd="0" presId="urn:microsoft.com/office/officeart/2005/8/layout/pList2"/>
    <dgm:cxn modelId="{73BF51FC-DCDE-48E2-B79F-70CB7934877E}" type="presParOf" srcId="{E4114E67-D70D-4D23-9831-C522AEB718AB}" destId="{CAEB1F16-9AB1-43BE-86A4-A7441BA05D80}" srcOrd="0" destOrd="0" presId="urn:microsoft.com/office/officeart/2005/8/layout/pList2"/>
    <dgm:cxn modelId="{C611508F-C2AC-4F4E-8524-5E5F72030FB8}" type="presParOf" srcId="{E4114E67-D70D-4D23-9831-C522AEB718AB}" destId="{B251BF47-8AF0-40D7-B013-EF0CA4061CDE}" srcOrd="1" destOrd="0" presId="urn:microsoft.com/office/officeart/2005/8/layout/pList2"/>
    <dgm:cxn modelId="{59FCE3D7-1C9E-4B8D-BD3B-D067E439DC07}" type="presParOf" srcId="{E4114E67-D70D-4D23-9831-C522AEB718AB}" destId="{2E97CA6E-CB16-4C6E-9CBB-9202BCFC10D9}" srcOrd="2" destOrd="0" presId="urn:microsoft.com/office/officeart/2005/8/layout/pList2"/>
    <dgm:cxn modelId="{321F0ACE-D3C3-4F19-B2B7-A22BF5C8FAF8}" type="presParOf" srcId="{4989F12D-298D-43F2-9D65-B7CD3813758C}" destId="{C11BE6FE-F5B3-4A7A-9C5D-9C13A686098E}" srcOrd="3" destOrd="0" presId="urn:microsoft.com/office/officeart/2005/8/layout/pList2"/>
    <dgm:cxn modelId="{93F3D0DC-D77B-4D0C-A1C0-20CDEB43FE94}" type="presParOf" srcId="{4989F12D-298D-43F2-9D65-B7CD3813758C}" destId="{D50D504D-8A82-47DE-B350-856ED7D8EF92}" srcOrd="4" destOrd="0" presId="urn:microsoft.com/office/officeart/2005/8/layout/pList2"/>
    <dgm:cxn modelId="{AAC4A1C2-8EF9-4BEA-B9CD-7F587CA4EF45}" type="presParOf" srcId="{D50D504D-8A82-47DE-B350-856ED7D8EF92}" destId="{6E22391E-B121-4D90-87B9-C52A5B6B57E5}" srcOrd="0" destOrd="0" presId="urn:microsoft.com/office/officeart/2005/8/layout/pList2"/>
    <dgm:cxn modelId="{E11EB5CE-584F-4B8F-9F7A-CB081923C3DC}" type="presParOf" srcId="{D50D504D-8A82-47DE-B350-856ED7D8EF92}" destId="{5085BD9F-2FD5-42B1-B05B-C84041F99C14}" srcOrd="1" destOrd="0" presId="urn:microsoft.com/office/officeart/2005/8/layout/pList2"/>
    <dgm:cxn modelId="{821E200E-5E0C-4E38-B140-15491DDA2A97}" type="presParOf" srcId="{D50D504D-8A82-47DE-B350-856ED7D8EF92}" destId="{BB15479B-C1AC-42EF-B2E1-257C9A8DDA06}" srcOrd="2" destOrd="0" presId="urn:microsoft.com/office/officeart/2005/8/layout/pList2"/>
    <dgm:cxn modelId="{068F3C24-E1CE-4CF9-AD40-D25C8116400B}" type="presParOf" srcId="{4989F12D-298D-43F2-9D65-B7CD3813758C}" destId="{FB683776-3624-44CB-A49C-D76651A092AD}" srcOrd="5" destOrd="0" presId="urn:microsoft.com/office/officeart/2005/8/layout/pList2"/>
    <dgm:cxn modelId="{14E5CB5C-48FD-4A6F-B342-2C91D506F1BD}" type="presParOf" srcId="{4989F12D-298D-43F2-9D65-B7CD3813758C}" destId="{4CF58233-E791-4EF3-A567-C0B57D9C9FA4}" srcOrd="6" destOrd="0" presId="urn:microsoft.com/office/officeart/2005/8/layout/pList2"/>
    <dgm:cxn modelId="{5CFAEDE1-0093-4AC8-8C2C-972B9EE8331C}" type="presParOf" srcId="{4CF58233-E791-4EF3-A567-C0B57D9C9FA4}" destId="{0B1E51AC-5695-4A0D-AE7C-622E12F3A842}" srcOrd="0" destOrd="0" presId="urn:microsoft.com/office/officeart/2005/8/layout/pList2"/>
    <dgm:cxn modelId="{213BFD73-79A6-4BE8-8523-313336942977}" type="presParOf" srcId="{4CF58233-E791-4EF3-A567-C0B57D9C9FA4}" destId="{EBECB31E-2C10-4E52-89E2-BFBD4BD7FDA0}" srcOrd="1" destOrd="0" presId="urn:microsoft.com/office/officeart/2005/8/layout/pList2"/>
    <dgm:cxn modelId="{5493F2AE-CEB8-4EC0-BD8B-475467AACC5F}" type="presParOf" srcId="{4CF58233-E791-4EF3-A567-C0B57D9C9FA4}" destId="{392DA1AE-7A14-4B56-8C21-562CC6C6D9D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CA7FA7-EA4C-4A04-B9E3-BAC41ADB6306}" type="doc">
      <dgm:prSet loTypeId="urn:microsoft.com/office/officeart/2005/8/layout/pList2" loCatId="list" qsTypeId="urn:microsoft.com/office/officeart/2005/8/quickstyle/simple5" qsCatId="simple" csTypeId="urn:microsoft.com/office/officeart/2005/8/colors/colorful1" csCatId="colorful" phldr="1"/>
      <dgm:spPr/>
    </dgm:pt>
    <dgm:pt modelId="{A3B89CFD-0192-419D-B0FC-E67EB8722AF4}">
      <dgm:prSet custT="1"/>
      <dgm:spPr>
        <a:solidFill>
          <a:srgbClr val="FF0000"/>
        </a:solidFill>
      </dgm:spPr>
      <dgm:t>
        <a:bodyPr anchor="ctr"/>
        <a:lstStyle/>
        <a:p>
          <a:r>
            <a:rPr lang="pt-BR" alt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 HQs representam hoje um meio de comunicação de massa de grande penetração popular</a:t>
          </a:r>
          <a:endParaRPr lang="pt-BR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FFBE62-0284-477B-9C16-FCC7A066EE95}" type="parTrans" cxnId="{D3522457-6792-4401-BBDF-553C139A6A48}">
      <dgm:prSet/>
      <dgm:spPr/>
      <dgm:t>
        <a:bodyPr/>
        <a:lstStyle/>
        <a:p>
          <a:endParaRPr lang="pt-BR" sz="1800"/>
        </a:p>
      </dgm:t>
    </dgm:pt>
    <dgm:pt modelId="{339F073E-A6AD-440D-A8E5-B9A4713E3449}" type="sibTrans" cxnId="{D3522457-6792-4401-BBDF-553C139A6A48}">
      <dgm:prSet/>
      <dgm:spPr/>
      <dgm:t>
        <a:bodyPr/>
        <a:lstStyle/>
        <a:p>
          <a:endParaRPr lang="pt-BR" sz="1800"/>
        </a:p>
      </dgm:t>
    </dgm:pt>
    <dgm:pt modelId="{E9665ACD-229B-417B-9454-0F00C7EE5E66}">
      <dgm:prSet custT="1"/>
      <dgm:spPr/>
      <dgm:t>
        <a:bodyPr anchor="ctr"/>
        <a:lstStyle/>
        <a:p>
          <a:r>
            <a:rPr lang="pt-BR" alt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 publicações circulam com uma variedade de títulos e tiragens de milhares ou, às vezes, até mesmo milhões de exemplares, adquiridos e consumidos por um público fiel</a:t>
          </a:r>
          <a:endParaRPr lang="pt-BR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64A7C8-4109-4C22-B1DD-B53D29E45C89}" type="parTrans" cxnId="{BD8FC710-0BDA-4FEC-A24E-64152E5D4E0C}">
      <dgm:prSet/>
      <dgm:spPr/>
      <dgm:t>
        <a:bodyPr/>
        <a:lstStyle/>
        <a:p>
          <a:endParaRPr lang="pt-BR" sz="1800"/>
        </a:p>
      </dgm:t>
    </dgm:pt>
    <dgm:pt modelId="{8EC7F4D7-0A63-4DA8-B57F-40E5DFF0B3C7}" type="sibTrans" cxnId="{BD8FC710-0BDA-4FEC-A24E-64152E5D4E0C}">
      <dgm:prSet/>
      <dgm:spPr/>
      <dgm:t>
        <a:bodyPr/>
        <a:lstStyle/>
        <a:p>
          <a:endParaRPr lang="pt-BR" sz="1800"/>
        </a:p>
      </dgm:t>
    </dgm:pt>
    <dgm:pt modelId="{312DEE0A-6C52-4A50-A47A-4889ADE6759D}">
      <dgm:prSet custT="1"/>
      <dgm:spPr>
        <a:solidFill>
          <a:srgbClr val="FFFF00"/>
        </a:solidFill>
      </dgm:spPr>
      <dgm:t>
        <a:bodyPr anchor="ctr"/>
        <a:lstStyle/>
        <a:p>
          <a:pPr algn="ctr">
            <a:spcAft>
              <a:spcPts val="0"/>
            </a:spcAft>
          </a:pPr>
          <a:r>
            <a:rPr lang="pt-BR" alt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produção, divulgação e </a:t>
          </a:r>
          <a:r>
            <a:rPr lang="pt-BR" altLang="pt-BR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comercializa-ção</a:t>
          </a:r>
          <a:r>
            <a:rPr lang="pt-BR" alt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organizada em uma escala industrial,</a:t>
          </a:r>
        </a:p>
        <a:p>
          <a:pPr algn="ctr">
            <a:spcAft>
              <a:spcPts val="0"/>
            </a:spcAft>
          </a:pPr>
          <a:r>
            <a:rPr lang="pt-BR" alt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permitiu a </a:t>
          </a:r>
          <a:r>
            <a:rPr lang="pt-BR" altLang="pt-BR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profissionali-zação</a:t>
          </a:r>
          <a:r>
            <a:rPr lang="pt-BR" alt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das várias etapas de sua elaboração</a:t>
          </a:r>
          <a:endParaRPr lang="pt-BR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7AEADB-9E69-49CF-B272-B44C919F93CD}" type="parTrans" cxnId="{AB8A1704-D228-4665-9F97-229148A68B6D}">
      <dgm:prSet/>
      <dgm:spPr/>
      <dgm:t>
        <a:bodyPr/>
        <a:lstStyle/>
        <a:p>
          <a:endParaRPr lang="pt-BR" sz="1800"/>
        </a:p>
      </dgm:t>
    </dgm:pt>
    <dgm:pt modelId="{066A94A5-6FD4-4A37-8507-626D71AD0801}" type="sibTrans" cxnId="{AB8A1704-D228-4665-9F97-229148A68B6D}">
      <dgm:prSet/>
      <dgm:spPr/>
      <dgm:t>
        <a:bodyPr/>
        <a:lstStyle/>
        <a:p>
          <a:endParaRPr lang="pt-BR" sz="1800"/>
        </a:p>
      </dgm:t>
    </dgm:pt>
    <dgm:pt modelId="{152E141C-7E0E-4F35-871C-B1EB19427364}">
      <dgm:prSet custT="1"/>
      <dgm:spPr>
        <a:solidFill>
          <a:schemeClr val="tx2">
            <a:lumMod val="40000"/>
            <a:lumOff val="60000"/>
          </a:schemeClr>
        </a:solidFill>
      </dgm:spPr>
      <dgm:t>
        <a:bodyPr anchor="ctr"/>
        <a:lstStyle/>
        <a:p>
          <a:r>
            <a:rPr lang="pt-BR" alt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 HQs utilizam um elemento de comunicação presente na história da humanidade desde os primórdios:</a:t>
          </a:r>
        </a:p>
        <a:p>
          <a:r>
            <a:rPr lang="pt-BR" altLang="pt-BR" sz="1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imagem gráfica</a:t>
          </a:r>
          <a:endParaRPr lang="pt-BR" sz="1800" b="1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1A5951-29DB-4636-B587-39A1A39E70F9}" type="parTrans" cxnId="{A4C27550-723D-4FDD-B4CF-6B99E7F58CF3}">
      <dgm:prSet/>
      <dgm:spPr/>
      <dgm:t>
        <a:bodyPr/>
        <a:lstStyle/>
        <a:p>
          <a:endParaRPr lang="pt-BR" sz="1800"/>
        </a:p>
      </dgm:t>
    </dgm:pt>
    <dgm:pt modelId="{00FF9E68-EF6B-4157-8AFF-586B7A9E86DE}" type="sibTrans" cxnId="{A4C27550-723D-4FDD-B4CF-6B99E7F58CF3}">
      <dgm:prSet/>
      <dgm:spPr/>
      <dgm:t>
        <a:bodyPr/>
        <a:lstStyle/>
        <a:p>
          <a:endParaRPr lang="pt-BR" sz="1800"/>
        </a:p>
      </dgm:t>
    </dgm:pt>
    <dgm:pt modelId="{D73C3BDC-83DA-4EF4-91A1-84EC30B8C287}" type="pres">
      <dgm:prSet presAssocID="{2ECA7FA7-EA4C-4A04-B9E3-BAC41ADB6306}" presName="Name0" presStyleCnt="0">
        <dgm:presLayoutVars>
          <dgm:dir/>
          <dgm:resizeHandles val="exact"/>
        </dgm:presLayoutVars>
      </dgm:prSet>
      <dgm:spPr/>
    </dgm:pt>
    <dgm:pt modelId="{2D386E06-1FF5-4023-8313-97A49215669B}" type="pres">
      <dgm:prSet presAssocID="{2ECA7FA7-EA4C-4A04-B9E3-BAC41ADB6306}" presName="bkgdShp" presStyleLbl="alignAccFollowNode1" presStyleIdx="0" presStyleCnt="1" custLinFactNeighborX="919" custLinFactNeighborY="-14000"/>
      <dgm:spPr/>
    </dgm:pt>
    <dgm:pt modelId="{13A38C34-45A5-496A-9941-E0FA0308C0DD}" type="pres">
      <dgm:prSet presAssocID="{2ECA7FA7-EA4C-4A04-B9E3-BAC41ADB6306}" presName="linComp" presStyleCnt="0"/>
      <dgm:spPr/>
    </dgm:pt>
    <dgm:pt modelId="{BCDD2036-D463-4AB6-9714-57E8E78E5C7B}" type="pres">
      <dgm:prSet presAssocID="{A3B89CFD-0192-419D-B0FC-E67EB8722AF4}" presName="compNode" presStyleCnt="0"/>
      <dgm:spPr/>
    </dgm:pt>
    <dgm:pt modelId="{6F071B2B-16B7-4B15-B493-9C567B55C8BB}" type="pres">
      <dgm:prSet presAssocID="{A3B89CFD-0192-419D-B0FC-E67EB8722AF4}" presName="node" presStyleLbl="node1" presStyleIdx="0" presStyleCnt="4">
        <dgm:presLayoutVars>
          <dgm:bulletEnabled val="1"/>
        </dgm:presLayoutVars>
      </dgm:prSet>
      <dgm:spPr/>
    </dgm:pt>
    <dgm:pt modelId="{968E77DA-D732-44E3-A847-101545C457C4}" type="pres">
      <dgm:prSet presAssocID="{A3B89CFD-0192-419D-B0FC-E67EB8722AF4}" presName="invisiNode" presStyleLbl="node1" presStyleIdx="0" presStyleCnt="4"/>
      <dgm:spPr/>
    </dgm:pt>
    <dgm:pt modelId="{1B3C300C-7DEF-4CF2-B3E1-D9EE5E1C0EC9}" type="pres">
      <dgm:prSet presAssocID="{A3B89CFD-0192-419D-B0FC-E67EB8722AF4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2AAC0EA-0AD7-4B12-B177-44519C5FD9ED}" type="pres">
      <dgm:prSet presAssocID="{339F073E-A6AD-440D-A8E5-B9A4713E3449}" presName="sibTrans" presStyleLbl="sibTrans2D1" presStyleIdx="0" presStyleCnt="0"/>
      <dgm:spPr/>
    </dgm:pt>
    <dgm:pt modelId="{254C108C-44BF-4F42-A40A-337E2DBFBF18}" type="pres">
      <dgm:prSet presAssocID="{E9665ACD-229B-417B-9454-0F00C7EE5E66}" presName="compNode" presStyleCnt="0"/>
      <dgm:spPr/>
    </dgm:pt>
    <dgm:pt modelId="{70256CB0-0BC6-40EE-8444-AFF67E4405F7}" type="pres">
      <dgm:prSet presAssocID="{E9665ACD-229B-417B-9454-0F00C7EE5E66}" presName="node" presStyleLbl="node1" presStyleIdx="1" presStyleCnt="4">
        <dgm:presLayoutVars>
          <dgm:bulletEnabled val="1"/>
        </dgm:presLayoutVars>
      </dgm:prSet>
      <dgm:spPr/>
    </dgm:pt>
    <dgm:pt modelId="{AF60C75A-5673-4F8A-A3B6-6F059D7B541A}" type="pres">
      <dgm:prSet presAssocID="{E9665ACD-229B-417B-9454-0F00C7EE5E66}" presName="invisiNode" presStyleLbl="node1" presStyleIdx="1" presStyleCnt="4"/>
      <dgm:spPr/>
    </dgm:pt>
    <dgm:pt modelId="{F8EE11CE-85BB-4907-8452-10ABEB3BF624}" type="pres">
      <dgm:prSet presAssocID="{E9665ACD-229B-417B-9454-0F00C7EE5E66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E3949EA-2167-486D-B096-FA4A9AC2C654}" type="pres">
      <dgm:prSet presAssocID="{8EC7F4D7-0A63-4DA8-B57F-40E5DFF0B3C7}" presName="sibTrans" presStyleLbl="sibTrans2D1" presStyleIdx="0" presStyleCnt="0"/>
      <dgm:spPr/>
    </dgm:pt>
    <dgm:pt modelId="{C8A35207-88DE-4EAC-B91F-A825A6339790}" type="pres">
      <dgm:prSet presAssocID="{312DEE0A-6C52-4A50-A47A-4889ADE6759D}" presName="compNode" presStyleCnt="0"/>
      <dgm:spPr/>
    </dgm:pt>
    <dgm:pt modelId="{CFFDBE23-CEAA-4F78-908C-546CE26645A3}" type="pres">
      <dgm:prSet presAssocID="{312DEE0A-6C52-4A50-A47A-4889ADE6759D}" presName="node" presStyleLbl="node1" presStyleIdx="2" presStyleCnt="4" custScaleX="99682">
        <dgm:presLayoutVars>
          <dgm:bulletEnabled val="1"/>
        </dgm:presLayoutVars>
      </dgm:prSet>
      <dgm:spPr/>
    </dgm:pt>
    <dgm:pt modelId="{5E0EF93E-28C5-4AE1-9572-628F4B48272F}" type="pres">
      <dgm:prSet presAssocID="{312DEE0A-6C52-4A50-A47A-4889ADE6759D}" presName="invisiNode" presStyleLbl="node1" presStyleIdx="2" presStyleCnt="4"/>
      <dgm:spPr/>
    </dgm:pt>
    <dgm:pt modelId="{EAD2D650-4B41-4613-99DA-EE7FF1CCB376}" type="pres">
      <dgm:prSet presAssocID="{312DEE0A-6C52-4A50-A47A-4889ADE6759D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FA7752B-C096-4659-892D-0FF66F196AE8}" type="pres">
      <dgm:prSet presAssocID="{066A94A5-6FD4-4A37-8507-626D71AD0801}" presName="sibTrans" presStyleLbl="sibTrans2D1" presStyleIdx="0" presStyleCnt="0"/>
      <dgm:spPr/>
    </dgm:pt>
    <dgm:pt modelId="{5F363218-C30B-4FAB-846C-82D1D3435AF6}" type="pres">
      <dgm:prSet presAssocID="{152E141C-7E0E-4F35-871C-B1EB19427364}" presName="compNode" presStyleCnt="0"/>
      <dgm:spPr/>
    </dgm:pt>
    <dgm:pt modelId="{35340099-666D-472A-AE3C-CC7F435933D4}" type="pres">
      <dgm:prSet presAssocID="{152E141C-7E0E-4F35-871C-B1EB19427364}" presName="node" presStyleLbl="node1" presStyleIdx="3" presStyleCnt="4">
        <dgm:presLayoutVars>
          <dgm:bulletEnabled val="1"/>
        </dgm:presLayoutVars>
      </dgm:prSet>
      <dgm:spPr/>
    </dgm:pt>
    <dgm:pt modelId="{61AD2F5A-E490-4859-8159-4F65BC2F7082}" type="pres">
      <dgm:prSet presAssocID="{152E141C-7E0E-4F35-871C-B1EB19427364}" presName="invisiNode" presStyleLbl="node1" presStyleIdx="3" presStyleCnt="4"/>
      <dgm:spPr/>
    </dgm:pt>
    <dgm:pt modelId="{17758D96-AC7D-4FA0-88B3-A3826F369B78}" type="pres">
      <dgm:prSet presAssocID="{152E141C-7E0E-4F35-871C-B1EB19427364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B8A1704-D228-4665-9F97-229148A68B6D}" srcId="{2ECA7FA7-EA4C-4A04-B9E3-BAC41ADB6306}" destId="{312DEE0A-6C52-4A50-A47A-4889ADE6759D}" srcOrd="2" destOrd="0" parTransId="{7D7AEADB-9E69-49CF-B272-B44C919F93CD}" sibTransId="{066A94A5-6FD4-4A37-8507-626D71AD0801}"/>
    <dgm:cxn modelId="{BD8FC710-0BDA-4FEC-A24E-64152E5D4E0C}" srcId="{2ECA7FA7-EA4C-4A04-B9E3-BAC41ADB6306}" destId="{E9665ACD-229B-417B-9454-0F00C7EE5E66}" srcOrd="1" destOrd="0" parTransId="{D764A7C8-4109-4C22-B1DD-B53D29E45C89}" sibTransId="{8EC7F4D7-0A63-4DA8-B57F-40E5DFF0B3C7}"/>
    <dgm:cxn modelId="{7DB0CC35-E23E-4F3D-9E88-8C5D49EFCC33}" type="presOf" srcId="{152E141C-7E0E-4F35-871C-B1EB19427364}" destId="{35340099-666D-472A-AE3C-CC7F435933D4}" srcOrd="0" destOrd="0" presId="urn:microsoft.com/office/officeart/2005/8/layout/pList2"/>
    <dgm:cxn modelId="{DB57243C-4920-41D9-988B-A31043F415A2}" type="presOf" srcId="{A3B89CFD-0192-419D-B0FC-E67EB8722AF4}" destId="{6F071B2B-16B7-4B15-B493-9C567B55C8BB}" srcOrd="0" destOrd="0" presId="urn:microsoft.com/office/officeart/2005/8/layout/pList2"/>
    <dgm:cxn modelId="{A4C27550-723D-4FDD-B4CF-6B99E7F58CF3}" srcId="{2ECA7FA7-EA4C-4A04-B9E3-BAC41ADB6306}" destId="{152E141C-7E0E-4F35-871C-B1EB19427364}" srcOrd="3" destOrd="0" parTransId="{491A5951-29DB-4636-B587-39A1A39E70F9}" sibTransId="{00FF9E68-EF6B-4157-8AFF-586B7A9E86DE}"/>
    <dgm:cxn modelId="{8ADDB076-C14C-4CA4-A3AB-B8B373B1432B}" type="presOf" srcId="{E9665ACD-229B-417B-9454-0F00C7EE5E66}" destId="{70256CB0-0BC6-40EE-8444-AFF67E4405F7}" srcOrd="0" destOrd="0" presId="urn:microsoft.com/office/officeart/2005/8/layout/pList2"/>
    <dgm:cxn modelId="{D3522457-6792-4401-BBDF-553C139A6A48}" srcId="{2ECA7FA7-EA4C-4A04-B9E3-BAC41ADB6306}" destId="{A3B89CFD-0192-419D-B0FC-E67EB8722AF4}" srcOrd="0" destOrd="0" parTransId="{12FFBE62-0284-477B-9C16-FCC7A066EE95}" sibTransId="{339F073E-A6AD-440D-A8E5-B9A4713E3449}"/>
    <dgm:cxn modelId="{45B9BF91-2405-4B10-B652-AF6D82E473C4}" type="presOf" srcId="{339F073E-A6AD-440D-A8E5-B9A4713E3449}" destId="{E2AAC0EA-0AD7-4B12-B177-44519C5FD9ED}" srcOrd="0" destOrd="0" presId="urn:microsoft.com/office/officeart/2005/8/layout/pList2"/>
    <dgm:cxn modelId="{42DCCD96-FB64-4F5A-A639-7FF0E4C9EC0D}" type="presOf" srcId="{312DEE0A-6C52-4A50-A47A-4889ADE6759D}" destId="{CFFDBE23-CEAA-4F78-908C-546CE26645A3}" srcOrd="0" destOrd="0" presId="urn:microsoft.com/office/officeart/2005/8/layout/pList2"/>
    <dgm:cxn modelId="{66D587A6-CBE3-482A-B9FD-09B4D1456022}" type="presOf" srcId="{8EC7F4D7-0A63-4DA8-B57F-40E5DFF0B3C7}" destId="{6E3949EA-2167-486D-B096-FA4A9AC2C654}" srcOrd="0" destOrd="0" presId="urn:microsoft.com/office/officeart/2005/8/layout/pList2"/>
    <dgm:cxn modelId="{804A61AF-3ADB-4214-A580-65F248AF05D5}" type="presOf" srcId="{2ECA7FA7-EA4C-4A04-B9E3-BAC41ADB6306}" destId="{D73C3BDC-83DA-4EF4-91A1-84EC30B8C287}" srcOrd="0" destOrd="0" presId="urn:microsoft.com/office/officeart/2005/8/layout/pList2"/>
    <dgm:cxn modelId="{73CFD4D1-5E69-4134-8C12-0BB6CA143DC2}" type="presOf" srcId="{066A94A5-6FD4-4A37-8507-626D71AD0801}" destId="{1FA7752B-C096-4659-892D-0FF66F196AE8}" srcOrd="0" destOrd="0" presId="urn:microsoft.com/office/officeart/2005/8/layout/pList2"/>
    <dgm:cxn modelId="{4CC9D4DD-630D-4641-84AF-0364183478C6}" type="presParOf" srcId="{D73C3BDC-83DA-4EF4-91A1-84EC30B8C287}" destId="{2D386E06-1FF5-4023-8313-97A49215669B}" srcOrd="0" destOrd="0" presId="urn:microsoft.com/office/officeart/2005/8/layout/pList2"/>
    <dgm:cxn modelId="{8F4EA768-82A9-4935-A8CF-3E64C4A5670D}" type="presParOf" srcId="{D73C3BDC-83DA-4EF4-91A1-84EC30B8C287}" destId="{13A38C34-45A5-496A-9941-E0FA0308C0DD}" srcOrd="1" destOrd="0" presId="urn:microsoft.com/office/officeart/2005/8/layout/pList2"/>
    <dgm:cxn modelId="{34285E51-1631-40A8-A1FA-F6E4A8AD8853}" type="presParOf" srcId="{13A38C34-45A5-496A-9941-E0FA0308C0DD}" destId="{BCDD2036-D463-4AB6-9714-57E8E78E5C7B}" srcOrd="0" destOrd="0" presId="urn:microsoft.com/office/officeart/2005/8/layout/pList2"/>
    <dgm:cxn modelId="{06DD5EB9-157B-4303-BBE9-E31E6B77F177}" type="presParOf" srcId="{BCDD2036-D463-4AB6-9714-57E8E78E5C7B}" destId="{6F071B2B-16B7-4B15-B493-9C567B55C8BB}" srcOrd="0" destOrd="0" presId="urn:microsoft.com/office/officeart/2005/8/layout/pList2"/>
    <dgm:cxn modelId="{E3BFAF1A-0654-42A8-9BE6-F752B2FC466C}" type="presParOf" srcId="{BCDD2036-D463-4AB6-9714-57E8E78E5C7B}" destId="{968E77DA-D732-44E3-A847-101545C457C4}" srcOrd="1" destOrd="0" presId="urn:microsoft.com/office/officeart/2005/8/layout/pList2"/>
    <dgm:cxn modelId="{D3775057-22DC-417A-85B9-F1034AE662D3}" type="presParOf" srcId="{BCDD2036-D463-4AB6-9714-57E8E78E5C7B}" destId="{1B3C300C-7DEF-4CF2-B3E1-D9EE5E1C0EC9}" srcOrd="2" destOrd="0" presId="urn:microsoft.com/office/officeart/2005/8/layout/pList2"/>
    <dgm:cxn modelId="{0E386321-171F-4CA6-837D-EB869A8F6BE3}" type="presParOf" srcId="{13A38C34-45A5-496A-9941-E0FA0308C0DD}" destId="{E2AAC0EA-0AD7-4B12-B177-44519C5FD9ED}" srcOrd="1" destOrd="0" presId="urn:microsoft.com/office/officeart/2005/8/layout/pList2"/>
    <dgm:cxn modelId="{6EFEB495-DEE1-4D7D-952D-8520E5E8AC7C}" type="presParOf" srcId="{13A38C34-45A5-496A-9941-E0FA0308C0DD}" destId="{254C108C-44BF-4F42-A40A-337E2DBFBF18}" srcOrd="2" destOrd="0" presId="urn:microsoft.com/office/officeart/2005/8/layout/pList2"/>
    <dgm:cxn modelId="{695C9557-DD1B-461F-B615-A4F8E50A1A9B}" type="presParOf" srcId="{254C108C-44BF-4F42-A40A-337E2DBFBF18}" destId="{70256CB0-0BC6-40EE-8444-AFF67E4405F7}" srcOrd="0" destOrd="0" presId="urn:microsoft.com/office/officeart/2005/8/layout/pList2"/>
    <dgm:cxn modelId="{B9340353-B8BD-4B04-A6AF-918C3B990D04}" type="presParOf" srcId="{254C108C-44BF-4F42-A40A-337E2DBFBF18}" destId="{AF60C75A-5673-4F8A-A3B6-6F059D7B541A}" srcOrd="1" destOrd="0" presId="urn:microsoft.com/office/officeart/2005/8/layout/pList2"/>
    <dgm:cxn modelId="{3073FE3D-0628-4B01-BA20-50CE874BD62A}" type="presParOf" srcId="{254C108C-44BF-4F42-A40A-337E2DBFBF18}" destId="{F8EE11CE-85BB-4907-8452-10ABEB3BF624}" srcOrd="2" destOrd="0" presId="urn:microsoft.com/office/officeart/2005/8/layout/pList2"/>
    <dgm:cxn modelId="{9ECB1E79-025C-4CA5-90B4-1B8A365C50DD}" type="presParOf" srcId="{13A38C34-45A5-496A-9941-E0FA0308C0DD}" destId="{6E3949EA-2167-486D-B096-FA4A9AC2C654}" srcOrd="3" destOrd="0" presId="urn:microsoft.com/office/officeart/2005/8/layout/pList2"/>
    <dgm:cxn modelId="{7039B4F2-2859-4BEE-9BB0-CDCE16C7B8FA}" type="presParOf" srcId="{13A38C34-45A5-496A-9941-E0FA0308C0DD}" destId="{C8A35207-88DE-4EAC-B91F-A825A6339790}" srcOrd="4" destOrd="0" presId="urn:microsoft.com/office/officeart/2005/8/layout/pList2"/>
    <dgm:cxn modelId="{ABFEAA78-6322-4502-97A2-02EBB485B913}" type="presParOf" srcId="{C8A35207-88DE-4EAC-B91F-A825A6339790}" destId="{CFFDBE23-CEAA-4F78-908C-546CE26645A3}" srcOrd="0" destOrd="0" presId="urn:microsoft.com/office/officeart/2005/8/layout/pList2"/>
    <dgm:cxn modelId="{C01FF1AE-30C3-4F6B-8A2F-4D4C7B9DD0E7}" type="presParOf" srcId="{C8A35207-88DE-4EAC-B91F-A825A6339790}" destId="{5E0EF93E-28C5-4AE1-9572-628F4B48272F}" srcOrd="1" destOrd="0" presId="urn:microsoft.com/office/officeart/2005/8/layout/pList2"/>
    <dgm:cxn modelId="{5FC5AB03-04C4-493B-B3AF-E4D73DAC01E7}" type="presParOf" srcId="{C8A35207-88DE-4EAC-B91F-A825A6339790}" destId="{EAD2D650-4B41-4613-99DA-EE7FF1CCB376}" srcOrd="2" destOrd="0" presId="urn:microsoft.com/office/officeart/2005/8/layout/pList2"/>
    <dgm:cxn modelId="{78CD6FEB-3B80-450F-99D0-BFB9E09E39CF}" type="presParOf" srcId="{13A38C34-45A5-496A-9941-E0FA0308C0DD}" destId="{1FA7752B-C096-4659-892D-0FF66F196AE8}" srcOrd="5" destOrd="0" presId="urn:microsoft.com/office/officeart/2005/8/layout/pList2"/>
    <dgm:cxn modelId="{D269657E-901D-4CA3-944C-2AECAF4A6A48}" type="presParOf" srcId="{13A38C34-45A5-496A-9941-E0FA0308C0DD}" destId="{5F363218-C30B-4FAB-846C-82D1D3435AF6}" srcOrd="6" destOrd="0" presId="urn:microsoft.com/office/officeart/2005/8/layout/pList2"/>
    <dgm:cxn modelId="{6FBCA76D-A0EA-463A-ABDA-A376DFD6ADC2}" type="presParOf" srcId="{5F363218-C30B-4FAB-846C-82D1D3435AF6}" destId="{35340099-666D-472A-AE3C-CC7F435933D4}" srcOrd="0" destOrd="0" presId="urn:microsoft.com/office/officeart/2005/8/layout/pList2"/>
    <dgm:cxn modelId="{FABBD2E2-00C2-4563-A8C7-C069D8CFB855}" type="presParOf" srcId="{5F363218-C30B-4FAB-846C-82D1D3435AF6}" destId="{61AD2F5A-E490-4859-8159-4F65BC2F7082}" srcOrd="1" destOrd="0" presId="urn:microsoft.com/office/officeart/2005/8/layout/pList2"/>
    <dgm:cxn modelId="{F909956C-D34D-46FC-A839-7C8909AE6BE7}" type="presParOf" srcId="{5F363218-C30B-4FAB-846C-82D1D3435AF6}" destId="{17758D96-AC7D-4FA0-88B3-A3826F369B7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D22BF3-2CD0-43F0-9B9B-64F5825457F9}" type="doc">
      <dgm:prSet loTypeId="urn:microsoft.com/office/officeart/2005/8/layout/pList2" loCatId="list" qsTypeId="urn:microsoft.com/office/officeart/2005/8/quickstyle/simple5" qsCatId="simple" csTypeId="urn:microsoft.com/office/officeart/2005/8/colors/colorful5" csCatId="colorful" phldr="1"/>
      <dgm:spPr/>
    </dgm:pt>
    <dgm:pt modelId="{FBD23A90-F7BE-46A0-A7A9-1AC320300A4B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 HQs constituem um sistema narrativo composto por dois códigos, em constante interação: o visual e o verbal</a:t>
          </a:r>
        </a:p>
      </dgm:t>
    </dgm:pt>
    <dgm:pt modelId="{7CD9ED97-8F71-4692-A051-FE0C963A8493}" type="parTrans" cxnId="{EE17CA60-C24E-4089-80BA-0F14010165B4}">
      <dgm:prSet/>
      <dgm:spPr/>
      <dgm:t>
        <a:bodyPr/>
        <a:lstStyle/>
        <a:p>
          <a:endParaRPr lang="pt-BR"/>
        </a:p>
      </dgm:t>
    </dgm:pt>
    <dgm:pt modelId="{D100CF36-EB80-43E6-B5BF-C1866F44B8DD}" type="sibTrans" cxnId="{EE17CA60-C24E-4089-80BA-0F14010165B4}">
      <dgm:prSet/>
      <dgm:spPr/>
      <dgm:t>
        <a:bodyPr/>
        <a:lstStyle/>
        <a:p>
          <a:endParaRPr lang="pt-BR"/>
        </a:p>
      </dgm:t>
    </dgm:pt>
    <dgm:pt modelId="{1DE84B19-9452-4B4C-9DCF-3FBBB6F9897A}">
      <dgm:prSet custT="1"/>
      <dgm:spPr/>
      <dgm:t>
        <a:bodyPr anchor="ctr"/>
        <a:lstStyle/>
        <a:p>
          <a:r>
            <a:rPr lang="pt-BR" altLang="pt-B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cada um desses ocupa, dentro dos quadrinhos, um papel especial, reforçando um ao outro e garantindo que a mensagem seja entendida em plenitude</a:t>
          </a:r>
        </a:p>
        <a:p>
          <a:endParaRPr lang="pt-BR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23CFA-5D2A-452E-8BFB-840A27C27B48}" type="parTrans" cxnId="{44092D49-4C68-432B-BC0B-7D8FCD89B42E}">
      <dgm:prSet/>
      <dgm:spPr/>
      <dgm:t>
        <a:bodyPr/>
        <a:lstStyle/>
        <a:p>
          <a:endParaRPr lang="pt-BR"/>
        </a:p>
      </dgm:t>
    </dgm:pt>
    <dgm:pt modelId="{1D62770C-2FD1-453D-99CF-0E85E0C72F2E}" type="sibTrans" cxnId="{44092D49-4C68-432B-BC0B-7D8FCD89B42E}">
      <dgm:prSet/>
      <dgm:spPr/>
      <dgm:t>
        <a:bodyPr/>
        <a:lstStyle/>
        <a:p>
          <a:endParaRPr lang="pt-BR"/>
        </a:p>
      </dgm:t>
    </dgm:pt>
    <dgm:pt modelId="{53CE60AE-97DF-4117-9A5F-B5D002728B2B}">
      <dgm:prSet/>
      <dgm:spPr>
        <a:solidFill>
          <a:srgbClr val="FF0000"/>
        </a:solidFill>
      </dgm:spPr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linguagem das HQs, com personagens fixos, ações fragmentadas e diálogos dispostos em balõezinhos de texto, foi inaugurada por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Outcalt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nos jornais sensacionalistas de Nova York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B57DE8-1CA3-4B26-ACD8-E34D5DBB56CE}" type="parTrans" cxnId="{840B31E8-3C41-4BA3-8733-1F8EF8E85809}">
      <dgm:prSet/>
      <dgm:spPr/>
      <dgm:t>
        <a:bodyPr/>
        <a:lstStyle/>
        <a:p>
          <a:endParaRPr lang="pt-BR"/>
        </a:p>
      </dgm:t>
    </dgm:pt>
    <dgm:pt modelId="{AAFE1EFD-E2CD-4D5E-9A68-39E86F208074}" type="sibTrans" cxnId="{840B31E8-3C41-4BA3-8733-1F8EF8E85809}">
      <dgm:prSet/>
      <dgm:spPr/>
      <dgm:t>
        <a:bodyPr/>
        <a:lstStyle/>
        <a:p>
          <a:endParaRPr lang="pt-BR"/>
        </a:p>
      </dgm:t>
    </dgm:pt>
    <dgm:pt modelId="{F6833FEC-1DD1-44E3-AAEC-E5004C0C6DA0}" type="pres">
      <dgm:prSet presAssocID="{D6D22BF3-2CD0-43F0-9B9B-64F5825457F9}" presName="Name0" presStyleCnt="0">
        <dgm:presLayoutVars>
          <dgm:dir/>
          <dgm:resizeHandles val="exact"/>
        </dgm:presLayoutVars>
      </dgm:prSet>
      <dgm:spPr/>
    </dgm:pt>
    <dgm:pt modelId="{4213D7DB-1D4A-4828-B7B4-3F04BAAE3FE7}" type="pres">
      <dgm:prSet presAssocID="{D6D22BF3-2CD0-43F0-9B9B-64F5825457F9}" presName="bkgdShp" presStyleLbl="alignAccFollowNode1" presStyleIdx="0" presStyleCnt="1"/>
      <dgm:spPr/>
    </dgm:pt>
    <dgm:pt modelId="{CB1717B9-68ED-485E-B04F-CD9FFCA9536D}" type="pres">
      <dgm:prSet presAssocID="{D6D22BF3-2CD0-43F0-9B9B-64F5825457F9}" presName="linComp" presStyleCnt="0"/>
      <dgm:spPr/>
    </dgm:pt>
    <dgm:pt modelId="{5A270CEB-2325-469D-827F-338AF1DE84AB}" type="pres">
      <dgm:prSet presAssocID="{FBD23A90-F7BE-46A0-A7A9-1AC320300A4B}" presName="compNode" presStyleCnt="0"/>
      <dgm:spPr/>
    </dgm:pt>
    <dgm:pt modelId="{97B87E14-1AB4-4826-A65D-D755C14B8E66}" type="pres">
      <dgm:prSet presAssocID="{FBD23A90-F7BE-46A0-A7A9-1AC320300A4B}" presName="node" presStyleLbl="node1" presStyleIdx="0" presStyleCnt="3">
        <dgm:presLayoutVars>
          <dgm:bulletEnabled val="1"/>
        </dgm:presLayoutVars>
      </dgm:prSet>
      <dgm:spPr/>
    </dgm:pt>
    <dgm:pt modelId="{4473A5F8-0E5D-47B1-8486-FDF176450C4B}" type="pres">
      <dgm:prSet presAssocID="{FBD23A90-F7BE-46A0-A7A9-1AC320300A4B}" presName="invisiNode" presStyleLbl="node1" presStyleIdx="0" presStyleCnt="3"/>
      <dgm:spPr/>
    </dgm:pt>
    <dgm:pt modelId="{6466FB9A-5CFE-454D-87C7-3E41BBB6707F}" type="pres">
      <dgm:prSet presAssocID="{FBD23A90-F7BE-46A0-A7A9-1AC320300A4B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068252A-20AB-4BE0-AAB9-5B132362185B}" type="pres">
      <dgm:prSet presAssocID="{D100CF36-EB80-43E6-B5BF-C1866F44B8DD}" presName="sibTrans" presStyleLbl="sibTrans2D1" presStyleIdx="0" presStyleCnt="0"/>
      <dgm:spPr/>
    </dgm:pt>
    <dgm:pt modelId="{A9314287-A029-45AC-B163-592D43412B1B}" type="pres">
      <dgm:prSet presAssocID="{1DE84B19-9452-4B4C-9DCF-3FBBB6F9897A}" presName="compNode" presStyleCnt="0"/>
      <dgm:spPr/>
    </dgm:pt>
    <dgm:pt modelId="{EEEB5A0F-E5AC-415A-A98E-D1921585C58A}" type="pres">
      <dgm:prSet presAssocID="{1DE84B19-9452-4B4C-9DCF-3FBBB6F9897A}" presName="node" presStyleLbl="node1" presStyleIdx="1" presStyleCnt="3">
        <dgm:presLayoutVars>
          <dgm:bulletEnabled val="1"/>
        </dgm:presLayoutVars>
      </dgm:prSet>
      <dgm:spPr/>
    </dgm:pt>
    <dgm:pt modelId="{38AB29E9-BEEE-4A01-9A39-7505FA17AF2A}" type="pres">
      <dgm:prSet presAssocID="{1DE84B19-9452-4B4C-9DCF-3FBBB6F9897A}" presName="invisiNode" presStyleLbl="node1" presStyleIdx="1" presStyleCnt="3"/>
      <dgm:spPr/>
    </dgm:pt>
    <dgm:pt modelId="{BEC2EB05-1FB3-4D8A-A7EE-1AA6EDA0240B}" type="pres">
      <dgm:prSet presAssocID="{1DE84B19-9452-4B4C-9DCF-3FBBB6F9897A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DFA0DF3-27B4-4F50-8A5C-8DE8B1A000F3}" type="pres">
      <dgm:prSet presAssocID="{1D62770C-2FD1-453D-99CF-0E85E0C72F2E}" presName="sibTrans" presStyleLbl="sibTrans2D1" presStyleIdx="0" presStyleCnt="0"/>
      <dgm:spPr/>
    </dgm:pt>
    <dgm:pt modelId="{400A93AB-33AC-4C7B-9459-6A2B8A0F3B39}" type="pres">
      <dgm:prSet presAssocID="{53CE60AE-97DF-4117-9A5F-B5D002728B2B}" presName="compNode" presStyleCnt="0"/>
      <dgm:spPr/>
    </dgm:pt>
    <dgm:pt modelId="{0F2D91A2-5D5B-4A0F-9E24-DAC02F5C6F14}" type="pres">
      <dgm:prSet presAssocID="{53CE60AE-97DF-4117-9A5F-B5D002728B2B}" presName="node" presStyleLbl="node1" presStyleIdx="2" presStyleCnt="3">
        <dgm:presLayoutVars>
          <dgm:bulletEnabled val="1"/>
        </dgm:presLayoutVars>
      </dgm:prSet>
      <dgm:spPr/>
    </dgm:pt>
    <dgm:pt modelId="{DDAD2EBB-1E86-483D-B206-67A5D9B43285}" type="pres">
      <dgm:prSet presAssocID="{53CE60AE-97DF-4117-9A5F-B5D002728B2B}" presName="invisiNode" presStyleLbl="node1" presStyleIdx="2" presStyleCnt="3"/>
      <dgm:spPr/>
    </dgm:pt>
    <dgm:pt modelId="{7D5AF6AC-84E7-4018-B64F-4726ABED4F35}" type="pres">
      <dgm:prSet presAssocID="{53CE60AE-97DF-4117-9A5F-B5D002728B2B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E9E5119-5E2C-4451-8B35-DD565EB07B64}" type="presOf" srcId="{1DE84B19-9452-4B4C-9DCF-3FBBB6F9897A}" destId="{EEEB5A0F-E5AC-415A-A98E-D1921585C58A}" srcOrd="0" destOrd="0" presId="urn:microsoft.com/office/officeart/2005/8/layout/pList2"/>
    <dgm:cxn modelId="{A4435D24-EAC4-4341-9C7D-5CF8B2A41F0A}" type="presOf" srcId="{FBD23A90-F7BE-46A0-A7A9-1AC320300A4B}" destId="{97B87E14-1AB4-4826-A65D-D755C14B8E66}" srcOrd="0" destOrd="0" presId="urn:microsoft.com/office/officeart/2005/8/layout/pList2"/>
    <dgm:cxn modelId="{8FB77924-DC64-4919-B5BE-FA602F7BA886}" type="presOf" srcId="{53CE60AE-97DF-4117-9A5F-B5D002728B2B}" destId="{0F2D91A2-5D5B-4A0F-9E24-DAC02F5C6F14}" srcOrd="0" destOrd="0" presId="urn:microsoft.com/office/officeart/2005/8/layout/pList2"/>
    <dgm:cxn modelId="{8B216F40-0162-4B1A-A29C-BAEF020022A6}" type="presOf" srcId="{1D62770C-2FD1-453D-99CF-0E85E0C72F2E}" destId="{DDFA0DF3-27B4-4F50-8A5C-8DE8B1A000F3}" srcOrd="0" destOrd="0" presId="urn:microsoft.com/office/officeart/2005/8/layout/pList2"/>
    <dgm:cxn modelId="{EE17CA60-C24E-4089-80BA-0F14010165B4}" srcId="{D6D22BF3-2CD0-43F0-9B9B-64F5825457F9}" destId="{FBD23A90-F7BE-46A0-A7A9-1AC320300A4B}" srcOrd="0" destOrd="0" parTransId="{7CD9ED97-8F71-4692-A051-FE0C963A8493}" sibTransId="{D100CF36-EB80-43E6-B5BF-C1866F44B8DD}"/>
    <dgm:cxn modelId="{44092D49-4C68-432B-BC0B-7D8FCD89B42E}" srcId="{D6D22BF3-2CD0-43F0-9B9B-64F5825457F9}" destId="{1DE84B19-9452-4B4C-9DCF-3FBBB6F9897A}" srcOrd="1" destOrd="0" parTransId="{28E23CFA-5D2A-452E-8BFB-840A27C27B48}" sibTransId="{1D62770C-2FD1-453D-99CF-0E85E0C72F2E}"/>
    <dgm:cxn modelId="{6AAD0DBC-28F1-4CD5-ABAF-7DD8B30EBA44}" type="presOf" srcId="{D100CF36-EB80-43E6-B5BF-C1866F44B8DD}" destId="{C068252A-20AB-4BE0-AAB9-5B132362185B}" srcOrd="0" destOrd="0" presId="urn:microsoft.com/office/officeart/2005/8/layout/pList2"/>
    <dgm:cxn modelId="{840B31E8-3C41-4BA3-8733-1F8EF8E85809}" srcId="{D6D22BF3-2CD0-43F0-9B9B-64F5825457F9}" destId="{53CE60AE-97DF-4117-9A5F-B5D002728B2B}" srcOrd="2" destOrd="0" parTransId="{34B57DE8-1CA3-4B26-ACD8-E34D5DBB56CE}" sibTransId="{AAFE1EFD-E2CD-4D5E-9A68-39E86F208074}"/>
    <dgm:cxn modelId="{26EEC6F1-F635-4DBF-90D7-0B4D055972ED}" type="presOf" srcId="{D6D22BF3-2CD0-43F0-9B9B-64F5825457F9}" destId="{F6833FEC-1DD1-44E3-AAEC-E5004C0C6DA0}" srcOrd="0" destOrd="0" presId="urn:microsoft.com/office/officeart/2005/8/layout/pList2"/>
    <dgm:cxn modelId="{9E7366D0-DED8-471B-AEC8-3EF1CAFA62B7}" type="presParOf" srcId="{F6833FEC-1DD1-44E3-AAEC-E5004C0C6DA0}" destId="{4213D7DB-1D4A-4828-B7B4-3F04BAAE3FE7}" srcOrd="0" destOrd="0" presId="urn:microsoft.com/office/officeart/2005/8/layout/pList2"/>
    <dgm:cxn modelId="{6E198B67-776B-47AE-AFD2-3F08D48FC807}" type="presParOf" srcId="{F6833FEC-1DD1-44E3-AAEC-E5004C0C6DA0}" destId="{CB1717B9-68ED-485E-B04F-CD9FFCA9536D}" srcOrd="1" destOrd="0" presId="urn:microsoft.com/office/officeart/2005/8/layout/pList2"/>
    <dgm:cxn modelId="{B5CA1484-EE8F-43C4-8A14-339E830A857C}" type="presParOf" srcId="{CB1717B9-68ED-485E-B04F-CD9FFCA9536D}" destId="{5A270CEB-2325-469D-827F-338AF1DE84AB}" srcOrd="0" destOrd="0" presId="urn:microsoft.com/office/officeart/2005/8/layout/pList2"/>
    <dgm:cxn modelId="{0E588E7C-31FC-4A6D-8CA2-CD9A03915055}" type="presParOf" srcId="{5A270CEB-2325-469D-827F-338AF1DE84AB}" destId="{97B87E14-1AB4-4826-A65D-D755C14B8E66}" srcOrd="0" destOrd="0" presId="urn:microsoft.com/office/officeart/2005/8/layout/pList2"/>
    <dgm:cxn modelId="{FEE82407-82BD-48FF-A17D-C53C3C61FC57}" type="presParOf" srcId="{5A270CEB-2325-469D-827F-338AF1DE84AB}" destId="{4473A5F8-0E5D-47B1-8486-FDF176450C4B}" srcOrd="1" destOrd="0" presId="urn:microsoft.com/office/officeart/2005/8/layout/pList2"/>
    <dgm:cxn modelId="{8637078B-9A9E-4F39-A2F8-7FD2BF5CE4EF}" type="presParOf" srcId="{5A270CEB-2325-469D-827F-338AF1DE84AB}" destId="{6466FB9A-5CFE-454D-87C7-3E41BBB6707F}" srcOrd="2" destOrd="0" presId="urn:microsoft.com/office/officeart/2005/8/layout/pList2"/>
    <dgm:cxn modelId="{0B3C7B9A-9942-4CCD-938D-066598D1D1FE}" type="presParOf" srcId="{CB1717B9-68ED-485E-B04F-CD9FFCA9536D}" destId="{C068252A-20AB-4BE0-AAB9-5B132362185B}" srcOrd="1" destOrd="0" presId="urn:microsoft.com/office/officeart/2005/8/layout/pList2"/>
    <dgm:cxn modelId="{D65E38A6-1DA2-4983-8F3D-C2214AE77D11}" type="presParOf" srcId="{CB1717B9-68ED-485E-B04F-CD9FFCA9536D}" destId="{A9314287-A029-45AC-B163-592D43412B1B}" srcOrd="2" destOrd="0" presId="urn:microsoft.com/office/officeart/2005/8/layout/pList2"/>
    <dgm:cxn modelId="{28684B00-4F3F-4D60-9D5A-613C2A5299C0}" type="presParOf" srcId="{A9314287-A029-45AC-B163-592D43412B1B}" destId="{EEEB5A0F-E5AC-415A-A98E-D1921585C58A}" srcOrd="0" destOrd="0" presId="urn:microsoft.com/office/officeart/2005/8/layout/pList2"/>
    <dgm:cxn modelId="{17504E78-750D-45FF-A82B-CF69C1BAA415}" type="presParOf" srcId="{A9314287-A029-45AC-B163-592D43412B1B}" destId="{38AB29E9-BEEE-4A01-9A39-7505FA17AF2A}" srcOrd="1" destOrd="0" presId="urn:microsoft.com/office/officeart/2005/8/layout/pList2"/>
    <dgm:cxn modelId="{2E10FB5F-978B-4E0A-BF13-F7CA47F26768}" type="presParOf" srcId="{A9314287-A029-45AC-B163-592D43412B1B}" destId="{BEC2EB05-1FB3-4D8A-A7EE-1AA6EDA0240B}" srcOrd="2" destOrd="0" presId="urn:microsoft.com/office/officeart/2005/8/layout/pList2"/>
    <dgm:cxn modelId="{020BDD4F-8F2A-41C4-AFD6-B38097732272}" type="presParOf" srcId="{CB1717B9-68ED-485E-B04F-CD9FFCA9536D}" destId="{DDFA0DF3-27B4-4F50-8A5C-8DE8B1A000F3}" srcOrd="3" destOrd="0" presId="urn:microsoft.com/office/officeart/2005/8/layout/pList2"/>
    <dgm:cxn modelId="{48AD7BFA-4071-4511-9932-E710425282F1}" type="presParOf" srcId="{CB1717B9-68ED-485E-B04F-CD9FFCA9536D}" destId="{400A93AB-33AC-4C7B-9459-6A2B8A0F3B39}" srcOrd="4" destOrd="0" presId="urn:microsoft.com/office/officeart/2005/8/layout/pList2"/>
    <dgm:cxn modelId="{F0AE6F0F-CB19-40C6-B24F-B47060295FA8}" type="presParOf" srcId="{400A93AB-33AC-4C7B-9459-6A2B8A0F3B39}" destId="{0F2D91A2-5D5B-4A0F-9E24-DAC02F5C6F14}" srcOrd="0" destOrd="0" presId="urn:microsoft.com/office/officeart/2005/8/layout/pList2"/>
    <dgm:cxn modelId="{36DF9828-19F9-441A-A998-D9A9420AE557}" type="presParOf" srcId="{400A93AB-33AC-4C7B-9459-6A2B8A0F3B39}" destId="{DDAD2EBB-1E86-483D-B206-67A5D9B43285}" srcOrd="1" destOrd="0" presId="urn:microsoft.com/office/officeart/2005/8/layout/pList2"/>
    <dgm:cxn modelId="{C282A91D-BBFD-446D-9BB9-CCEA7D9A0781}" type="presParOf" srcId="{400A93AB-33AC-4C7B-9459-6A2B8A0F3B39}" destId="{7D5AF6AC-84E7-4018-B64F-4726ABED4F3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3404CF-8347-48DE-8A88-78FB9B92EACA}" type="doc">
      <dgm:prSet loTypeId="urn:microsoft.com/office/officeart/2005/8/layout/pList2" loCatId="list" qsTypeId="urn:microsoft.com/office/officeart/2005/8/quickstyle/simple5" qsCatId="simple" csTypeId="urn:microsoft.com/office/officeart/2005/8/colors/colorful5" csCatId="colorful" phldr="1"/>
      <dgm:spPr/>
    </dgm:pt>
    <dgm:pt modelId="{C3250F9D-B03F-42ED-B161-8C77F2A2FB37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nas primeiras décadas os quadrinhos eram essencialmente humorísticos, e essa é a explicação para o nome que elas carregam ainda hoje em inglês,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comics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(cômicos)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6677B6-CCF6-4658-B86E-4DC4DA1A7280}" type="parTrans" cxnId="{90C8CE69-46F9-4F03-9810-B560C5DEAB48}">
      <dgm:prSet/>
      <dgm:spPr/>
      <dgm:t>
        <a:bodyPr/>
        <a:lstStyle/>
        <a:p>
          <a:endParaRPr lang="pt-BR"/>
        </a:p>
      </dgm:t>
    </dgm:pt>
    <dgm:pt modelId="{20B3A0D1-286E-48B1-AC8E-FCEEE52089FE}" type="sibTrans" cxnId="{90C8CE69-46F9-4F03-9810-B560C5DEAB48}">
      <dgm:prSet/>
      <dgm:spPr/>
      <dgm:t>
        <a:bodyPr/>
        <a:lstStyle/>
        <a:p>
          <a:endParaRPr lang="pt-BR"/>
        </a:p>
      </dgm:t>
    </dgm:pt>
    <dgm:pt modelId="{83A56C8A-5170-42C5-AB50-95D6D488FC9C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algumas destas histórias eram: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Little Nemo 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(de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Winsor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McCay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),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Mutt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&amp; Jeff 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(de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Bud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Fisher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),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Popeye 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(de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E.C. Segar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e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Krazy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Kat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(de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Georges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Herriman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).</a:t>
          </a:r>
        </a:p>
      </dgm:t>
    </dgm:pt>
    <dgm:pt modelId="{41A1F61E-6023-47D8-A7DF-9F334F53FF03}" type="parTrans" cxnId="{C708AC6E-A711-4586-A231-FB0D37BDB379}">
      <dgm:prSet/>
      <dgm:spPr/>
      <dgm:t>
        <a:bodyPr/>
        <a:lstStyle/>
        <a:p>
          <a:endParaRPr lang="pt-BR"/>
        </a:p>
      </dgm:t>
    </dgm:pt>
    <dgm:pt modelId="{DC03DC21-7700-47A5-985C-AF77F9DABAD2}" type="sibTrans" cxnId="{C708AC6E-A711-4586-A231-FB0D37BDB379}">
      <dgm:prSet/>
      <dgm:spPr/>
      <dgm:t>
        <a:bodyPr/>
        <a:lstStyle/>
        <a:p>
          <a:endParaRPr lang="pt-BR"/>
        </a:p>
      </dgm:t>
    </dgm:pt>
    <dgm:pt modelId="{7EBCC6AC-D4DB-4D79-9376-752341E8DBC2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os temas eram basicamente travessuras de crianças e bichinhos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354BE9-EBBD-4611-8526-EE5C7F2C5167}" type="parTrans" cxnId="{4E779253-95C3-4D87-AA6C-3892FD200425}">
      <dgm:prSet/>
      <dgm:spPr/>
      <dgm:t>
        <a:bodyPr/>
        <a:lstStyle/>
        <a:p>
          <a:endParaRPr lang="pt-BR"/>
        </a:p>
      </dgm:t>
    </dgm:pt>
    <dgm:pt modelId="{E1C430BF-00D0-436D-BAD1-031710A584BE}" type="sibTrans" cxnId="{4E779253-95C3-4D87-AA6C-3892FD200425}">
      <dgm:prSet/>
      <dgm:spPr/>
      <dgm:t>
        <a:bodyPr/>
        <a:lstStyle/>
        <a:p>
          <a:endParaRPr lang="pt-BR"/>
        </a:p>
      </dgm:t>
    </dgm:pt>
    <dgm:pt modelId="{090DBC7C-C75B-4155-9445-469DBD020385}" type="pres">
      <dgm:prSet presAssocID="{263404CF-8347-48DE-8A88-78FB9B92EACA}" presName="Name0" presStyleCnt="0">
        <dgm:presLayoutVars>
          <dgm:dir/>
          <dgm:resizeHandles val="exact"/>
        </dgm:presLayoutVars>
      </dgm:prSet>
      <dgm:spPr/>
    </dgm:pt>
    <dgm:pt modelId="{7423BDF8-3AAE-4BE3-827A-CB328BE4B958}" type="pres">
      <dgm:prSet presAssocID="{263404CF-8347-48DE-8A88-78FB9B92EACA}" presName="bkgdShp" presStyleLbl="alignAccFollowNode1" presStyleIdx="0" presStyleCnt="1"/>
      <dgm:spPr/>
    </dgm:pt>
    <dgm:pt modelId="{B0107165-5C12-4EA8-BC42-76E90C14312C}" type="pres">
      <dgm:prSet presAssocID="{263404CF-8347-48DE-8A88-78FB9B92EACA}" presName="linComp" presStyleCnt="0"/>
      <dgm:spPr/>
    </dgm:pt>
    <dgm:pt modelId="{4795FE3F-72C0-481F-B488-1D4EF4040CD1}" type="pres">
      <dgm:prSet presAssocID="{C3250F9D-B03F-42ED-B161-8C77F2A2FB37}" presName="compNode" presStyleCnt="0"/>
      <dgm:spPr/>
    </dgm:pt>
    <dgm:pt modelId="{C0881D89-4ACA-480C-9CA2-804229598A0F}" type="pres">
      <dgm:prSet presAssocID="{C3250F9D-B03F-42ED-B161-8C77F2A2FB37}" presName="node" presStyleLbl="node1" presStyleIdx="0" presStyleCnt="3">
        <dgm:presLayoutVars>
          <dgm:bulletEnabled val="1"/>
        </dgm:presLayoutVars>
      </dgm:prSet>
      <dgm:spPr/>
    </dgm:pt>
    <dgm:pt modelId="{82985543-ADE4-4EF9-863D-0B4EE994D5F3}" type="pres">
      <dgm:prSet presAssocID="{C3250F9D-B03F-42ED-B161-8C77F2A2FB37}" presName="invisiNode" presStyleLbl="node1" presStyleIdx="0" presStyleCnt="3"/>
      <dgm:spPr/>
    </dgm:pt>
    <dgm:pt modelId="{9703BAB6-0F87-4863-8EC6-609033EE4489}" type="pres">
      <dgm:prSet presAssocID="{C3250F9D-B03F-42ED-B161-8C77F2A2FB37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E4171D4-F3FA-471B-A10F-C75F35590610}" type="pres">
      <dgm:prSet presAssocID="{20B3A0D1-286E-48B1-AC8E-FCEEE52089FE}" presName="sibTrans" presStyleLbl="sibTrans2D1" presStyleIdx="0" presStyleCnt="0"/>
      <dgm:spPr/>
    </dgm:pt>
    <dgm:pt modelId="{1155922E-C9DB-4DA4-8AA7-AD035FBB8FA8}" type="pres">
      <dgm:prSet presAssocID="{83A56C8A-5170-42C5-AB50-95D6D488FC9C}" presName="compNode" presStyleCnt="0"/>
      <dgm:spPr/>
    </dgm:pt>
    <dgm:pt modelId="{E53989C4-4943-4B46-B3E8-3F2A14FAA7C4}" type="pres">
      <dgm:prSet presAssocID="{83A56C8A-5170-42C5-AB50-95D6D488FC9C}" presName="node" presStyleLbl="node1" presStyleIdx="1" presStyleCnt="3">
        <dgm:presLayoutVars>
          <dgm:bulletEnabled val="1"/>
        </dgm:presLayoutVars>
      </dgm:prSet>
      <dgm:spPr/>
    </dgm:pt>
    <dgm:pt modelId="{44656C05-7886-40AA-8CDB-F7F2DCA1E154}" type="pres">
      <dgm:prSet presAssocID="{83A56C8A-5170-42C5-AB50-95D6D488FC9C}" presName="invisiNode" presStyleLbl="node1" presStyleIdx="1" presStyleCnt="3"/>
      <dgm:spPr/>
    </dgm:pt>
    <dgm:pt modelId="{25515E05-DA8A-4F24-A5EA-57B6B2A8BD36}" type="pres">
      <dgm:prSet presAssocID="{83A56C8A-5170-42C5-AB50-95D6D488FC9C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29E9E18-AE9B-43B7-9387-BD306B7EC97B}" type="pres">
      <dgm:prSet presAssocID="{DC03DC21-7700-47A5-985C-AF77F9DABAD2}" presName="sibTrans" presStyleLbl="sibTrans2D1" presStyleIdx="0" presStyleCnt="0"/>
      <dgm:spPr/>
    </dgm:pt>
    <dgm:pt modelId="{2EBABC02-71F1-4F14-BB55-482283A95D51}" type="pres">
      <dgm:prSet presAssocID="{7EBCC6AC-D4DB-4D79-9376-752341E8DBC2}" presName="compNode" presStyleCnt="0"/>
      <dgm:spPr/>
    </dgm:pt>
    <dgm:pt modelId="{9FF15D7C-A2B4-443D-A6EE-9630CD900D18}" type="pres">
      <dgm:prSet presAssocID="{7EBCC6AC-D4DB-4D79-9376-752341E8DBC2}" presName="node" presStyleLbl="node1" presStyleIdx="2" presStyleCnt="3">
        <dgm:presLayoutVars>
          <dgm:bulletEnabled val="1"/>
        </dgm:presLayoutVars>
      </dgm:prSet>
      <dgm:spPr/>
    </dgm:pt>
    <dgm:pt modelId="{51AD7D47-6365-4F1A-A0E0-D23670E1C059}" type="pres">
      <dgm:prSet presAssocID="{7EBCC6AC-D4DB-4D79-9376-752341E8DBC2}" presName="invisiNode" presStyleLbl="node1" presStyleIdx="2" presStyleCnt="3"/>
      <dgm:spPr/>
    </dgm:pt>
    <dgm:pt modelId="{6686A1C2-EFC9-4F5A-939E-C732A61F93D0}" type="pres">
      <dgm:prSet presAssocID="{7EBCC6AC-D4DB-4D79-9376-752341E8DBC2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C6F5035-32CB-4706-867B-73DB0FD39A02}" type="presOf" srcId="{DC03DC21-7700-47A5-985C-AF77F9DABAD2}" destId="{C29E9E18-AE9B-43B7-9387-BD306B7EC97B}" srcOrd="0" destOrd="0" presId="urn:microsoft.com/office/officeart/2005/8/layout/pList2"/>
    <dgm:cxn modelId="{377D885B-0F11-45D0-BD9D-52221BFAD393}" type="presOf" srcId="{83A56C8A-5170-42C5-AB50-95D6D488FC9C}" destId="{E53989C4-4943-4B46-B3E8-3F2A14FAA7C4}" srcOrd="0" destOrd="0" presId="urn:microsoft.com/office/officeart/2005/8/layout/pList2"/>
    <dgm:cxn modelId="{90C8CE69-46F9-4F03-9810-B560C5DEAB48}" srcId="{263404CF-8347-48DE-8A88-78FB9B92EACA}" destId="{C3250F9D-B03F-42ED-B161-8C77F2A2FB37}" srcOrd="0" destOrd="0" parTransId="{AF6677B6-CCF6-4658-B86E-4DC4DA1A7280}" sibTransId="{20B3A0D1-286E-48B1-AC8E-FCEEE52089FE}"/>
    <dgm:cxn modelId="{C708AC6E-A711-4586-A231-FB0D37BDB379}" srcId="{263404CF-8347-48DE-8A88-78FB9B92EACA}" destId="{83A56C8A-5170-42C5-AB50-95D6D488FC9C}" srcOrd="1" destOrd="0" parTransId="{41A1F61E-6023-47D8-A7DF-9F334F53FF03}" sibTransId="{DC03DC21-7700-47A5-985C-AF77F9DABAD2}"/>
    <dgm:cxn modelId="{4E779253-95C3-4D87-AA6C-3892FD200425}" srcId="{263404CF-8347-48DE-8A88-78FB9B92EACA}" destId="{7EBCC6AC-D4DB-4D79-9376-752341E8DBC2}" srcOrd="2" destOrd="0" parTransId="{88354BE9-EBBD-4611-8526-EE5C7F2C5167}" sibTransId="{E1C430BF-00D0-436D-BAD1-031710A584BE}"/>
    <dgm:cxn modelId="{1F2C9576-6483-45EA-8A8A-5059B707B030}" type="presOf" srcId="{20B3A0D1-286E-48B1-AC8E-FCEEE52089FE}" destId="{8E4171D4-F3FA-471B-A10F-C75F35590610}" srcOrd="0" destOrd="0" presId="urn:microsoft.com/office/officeart/2005/8/layout/pList2"/>
    <dgm:cxn modelId="{4A62E77B-0F63-4864-9646-3CC1D72D1759}" type="presOf" srcId="{7EBCC6AC-D4DB-4D79-9376-752341E8DBC2}" destId="{9FF15D7C-A2B4-443D-A6EE-9630CD900D18}" srcOrd="0" destOrd="0" presId="urn:microsoft.com/office/officeart/2005/8/layout/pList2"/>
    <dgm:cxn modelId="{C91D92C6-731D-4E5C-A480-A7A72AB302ED}" type="presOf" srcId="{C3250F9D-B03F-42ED-B161-8C77F2A2FB37}" destId="{C0881D89-4ACA-480C-9CA2-804229598A0F}" srcOrd="0" destOrd="0" presId="urn:microsoft.com/office/officeart/2005/8/layout/pList2"/>
    <dgm:cxn modelId="{497EAEF2-26E4-4898-9F89-D7A16A227EC0}" type="presOf" srcId="{263404CF-8347-48DE-8A88-78FB9B92EACA}" destId="{090DBC7C-C75B-4155-9445-469DBD020385}" srcOrd="0" destOrd="0" presId="urn:microsoft.com/office/officeart/2005/8/layout/pList2"/>
    <dgm:cxn modelId="{D1516A1F-D3A2-4486-90DC-BC58FFEB56B2}" type="presParOf" srcId="{090DBC7C-C75B-4155-9445-469DBD020385}" destId="{7423BDF8-3AAE-4BE3-827A-CB328BE4B958}" srcOrd="0" destOrd="0" presId="urn:microsoft.com/office/officeart/2005/8/layout/pList2"/>
    <dgm:cxn modelId="{6663C452-B341-41C6-A159-C798087ECF5F}" type="presParOf" srcId="{090DBC7C-C75B-4155-9445-469DBD020385}" destId="{B0107165-5C12-4EA8-BC42-76E90C14312C}" srcOrd="1" destOrd="0" presId="urn:microsoft.com/office/officeart/2005/8/layout/pList2"/>
    <dgm:cxn modelId="{73C62B5C-24AF-4D0D-B4EB-5A2EF64FE900}" type="presParOf" srcId="{B0107165-5C12-4EA8-BC42-76E90C14312C}" destId="{4795FE3F-72C0-481F-B488-1D4EF4040CD1}" srcOrd="0" destOrd="0" presId="urn:microsoft.com/office/officeart/2005/8/layout/pList2"/>
    <dgm:cxn modelId="{3D211712-CDC9-4E55-B76D-7B7522256977}" type="presParOf" srcId="{4795FE3F-72C0-481F-B488-1D4EF4040CD1}" destId="{C0881D89-4ACA-480C-9CA2-804229598A0F}" srcOrd="0" destOrd="0" presId="urn:microsoft.com/office/officeart/2005/8/layout/pList2"/>
    <dgm:cxn modelId="{687CB249-CC0C-4A1D-82B8-86F43066D2B7}" type="presParOf" srcId="{4795FE3F-72C0-481F-B488-1D4EF4040CD1}" destId="{82985543-ADE4-4EF9-863D-0B4EE994D5F3}" srcOrd="1" destOrd="0" presId="urn:microsoft.com/office/officeart/2005/8/layout/pList2"/>
    <dgm:cxn modelId="{3F046CE3-963E-44A3-853F-46172B8A2B37}" type="presParOf" srcId="{4795FE3F-72C0-481F-B488-1D4EF4040CD1}" destId="{9703BAB6-0F87-4863-8EC6-609033EE4489}" srcOrd="2" destOrd="0" presId="urn:microsoft.com/office/officeart/2005/8/layout/pList2"/>
    <dgm:cxn modelId="{F020D3C9-E75A-40C0-A3E1-63000C09E336}" type="presParOf" srcId="{B0107165-5C12-4EA8-BC42-76E90C14312C}" destId="{8E4171D4-F3FA-471B-A10F-C75F35590610}" srcOrd="1" destOrd="0" presId="urn:microsoft.com/office/officeart/2005/8/layout/pList2"/>
    <dgm:cxn modelId="{83147652-F338-4807-857D-37DF5A509C9A}" type="presParOf" srcId="{B0107165-5C12-4EA8-BC42-76E90C14312C}" destId="{1155922E-C9DB-4DA4-8AA7-AD035FBB8FA8}" srcOrd="2" destOrd="0" presId="urn:microsoft.com/office/officeart/2005/8/layout/pList2"/>
    <dgm:cxn modelId="{FDE54DE1-CCCC-49D2-8369-D3DB839F1A20}" type="presParOf" srcId="{1155922E-C9DB-4DA4-8AA7-AD035FBB8FA8}" destId="{E53989C4-4943-4B46-B3E8-3F2A14FAA7C4}" srcOrd="0" destOrd="0" presId="urn:microsoft.com/office/officeart/2005/8/layout/pList2"/>
    <dgm:cxn modelId="{94CEE6F2-7165-4ECB-89FD-E403F78DA4D3}" type="presParOf" srcId="{1155922E-C9DB-4DA4-8AA7-AD035FBB8FA8}" destId="{44656C05-7886-40AA-8CDB-F7F2DCA1E154}" srcOrd="1" destOrd="0" presId="urn:microsoft.com/office/officeart/2005/8/layout/pList2"/>
    <dgm:cxn modelId="{43C40541-ED6E-468F-A84A-6E207DEE3A5E}" type="presParOf" srcId="{1155922E-C9DB-4DA4-8AA7-AD035FBB8FA8}" destId="{25515E05-DA8A-4F24-A5EA-57B6B2A8BD36}" srcOrd="2" destOrd="0" presId="urn:microsoft.com/office/officeart/2005/8/layout/pList2"/>
    <dgm:cxn modelId="{C9446DEF-315F-4E49-9F7B-3B14F9549D5B}" type="presParOf" srcId="{B0107165-5C12-4EA8-BC42-76E90C14312C}" destId="{C29E9E18-AE9B-43B7-9387-BD306B7EC97B}" srcOrd="3" destOrd="0" presId="urn:microsoft.com/office/officeart/2005/8/layout/pList2"/>
    <dgm:cxn modelId="{EF6BD110-278E-4B66-B22F-99B7C4742A66}" type="presParOf" srcId="{B0107165-5C12-4EA8-BC42-76E90C14312C}" destId="{2EBABC02-71F1-4F14-BB55-482283A95D51}" srcOrd="4" destOrd="0" presId="urn:microsoft.com/office/officeart/2005/8/layout/pList2"/>
    <dgm:cxn modelId="{6A8F201C-C516-42DD-A930-971A7EAB6190}" type="presParOf" srcId="{2EBABC02-71F1-4F14-BB55-482283A95D51}" destId="{9FF15D7C-A2B4-443D-A6EE-9630CD900D18}" srcOrd="0" destOrd="0" presId="urn:microsoft.com/office/officeart/2005/8/layout/pList2"/>
    <dgm:cxn modelId="{9EC6650B-DFEE-4529-9057-12E47D760836}" type="presParOf" srcId="{2EBABC02-71F1-4F14-BB55-482283A95D51}" destId="{51AD7D47-6365-4F1A-A0E0-D23670E1C059}" srcOrd="1" destOrd="0" presId="urn:microsoft.com/office/officeart/2005/8/layout/pList2"/>
    <dgm:cxn modelId="{3EAD3C45-C9E7-473B-867D-6751CF038F66}" type="presParOf" srcId="{2EBABC02-71F1-4F14-BB55-482283A95D51}" destId="{6686A1C2-EFC9-4F5A-939E-C732A61F93D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04EC1C-5B3B-4F4A-916A-B946D8155410}" type="doc">
      <dgm:prSet loTypeId="urn:microsoft.com/office/officeart/2005/8/layout/pList2" loCatId="list" qsTypeId="urn:microsoft.com/office/officeart/2005/8/quickstyle/simple5" qsCatId="simple" csTypeId="urn:microsoft.com/office/officeart/2005/8/colors/colorful5" csCatId="colorful" phldr="1"/>
      <dgm:spPr/>
    </dgm:pt>
    <dgm:pt modelId="{D2D880A0-1288-431E-8B95-AEBEDF53C2C1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1929 – o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crack 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 Bolsa de Valores foi um ponto importante na história </a:t>
          </a:r>
          <a:r>
            <a:rPr lang="pt-BR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das HQs 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nos anos 30 eles cresceram, invadindo o gênero da aventura </a:t>
          </a:r>
        </a:p>
      </dgm:t>
    </dgm:pt>
    <dgm:pt modelId="{6F3F316F-B128-46B6-A706-08F28E184636}" type="parTrans" cxnId="{9D6EBF09-7094-4431-887E-B988E633D15C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B33E4B-4481-4385-8A2A-3CE8A8887F9B}" type="sibTrans" cxnId="{9D6EBF09-7094-4431-887E-B988E633D15C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96491A-DBD9-46B0-956D-20F026761AA6}">
      <dgm:prSet/>
      <dgm:spPr/>
      <dgm:t>
        <a:bodyPr anchor="ctr"/>
        <a:lstStyle/>
        <a:p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Flash Gordon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de Alex Raymond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Dick Tracy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de Chester Gould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334445-2E70-4662-86A4-34AB66232817}" type="parTrans" cxnId="{2841E1D0-5277-47DA-9F57-D4A38CD805F0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B9BFF9-A204-484A-A5E8-9A2BABB3AFDB}" type="sibTrans" cxnId="{2841E1D0-5277-47DA-9F57-D4A38CD805F0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B8A5B3-CD33-4677-9264-2C551578C159}">
      <dgm:prSet/>
      <dgm:spPr>
        <a:solidFill>
          <a:srgbClr val="FF0000"/>
        </a:solidFill>
      </dgm:spPr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adaptação de Hal Foster para o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Tarzan,</a:t>
          </a:r>
        </a:p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 E. R. </a:t>
          </a:r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Borroughs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são conhecidos como o início da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Era de Ouro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(Golden Age)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DBDE07-FC1A-4978-B9A9-123AD108AB50}" type="parTrans" cxnId="{1E5993F0-0B8A-4628-A016-3BCDF79E6495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5EE66D-7C8B-4285-98B6-15787E2E549D}" type="sibTrans" cxnId="{1E5993F0-0B8A-4628-A016-3BCDF79E6495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9701C6-79A3-44BA-B6F8-A53E7C246311}">
      <dgm:prSet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nessa década, três gêneros essenciais eram produzidos: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ficção científica;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policial;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as aventuras na selva</a:t>
          </a:r>
        </a:p>
      </dgm:t>
    </dgm:pt>
    <dgm:pt modelId="{B6904229-304F-46B4-9757-042AEE35EF1C}" type="parTrans" cxnId="{08EC9971-7F48-44FC-A42E-5D45E91A99E1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5E62A-CBE3-46F3-80E5-74AFDBBB5458}" type="sibTrans" cxnId="{08EC9971-7F48-44FC-A42E-5D45E91A99E1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A8CF8E-7EDA-49FA-9227-B1388B56D961}" type="pres">
      <dgm:prSet presAssocID="{6A04EC1C-5B3B-4F4A-916A-B946D8155410}" presName="Name0" presStyleCnt="0">
        <dgm:presLayoutVars>
          <dgm:dir/>
          <dgm:resizeHandles val="exact"/>
        </dgm:presLayoutVars>
      </dgm:prSet>
      <dgm:spPr/>
    </dgm:pt>
    <dgm:pt modelId="{A82BFD5B-A569-463E-A2E0-705EE2D85D26}" type="pres">
      <dgm:prSet presAssocID="{6A04EC1C-5B3B-4F4A-916A-B946D8155410}" presName="bkgdShp" presStyleLbl="alignAccFollowNode1" presStyleIdx="0" presStyleCnt="1"/>
      <dgm:spPr/>
    </dgm:pt>
    <dgm:pt modelId="{E00F7115-B3C3-44D7-ADB0-6920C182C59D}" type="pres">
      <dgm:prSet presAssocID="{6A04EC1C-5B3B-4F4A-916A-B946D8155410}" presName="linComp" presStyleCnt="0"/>
      <dgm:spPr/>
    </dgm:pt>
    <dgm:pt modelId="{CFC22017-30BF-4559-B8D0-5B798E997889}" type="pres">
      <dgm:prSet presAssocID="{D2D880A0-1288-431E-8B95-AEBEDF53C2C1}" presName="compNode" presStyleCnt="0"/>
      <dgm:spPr/>
    </dgm:pt>
    <dgm:pt modelId="{3B0B1CDD-F1D6-43AD-A8A0-E7BC5AD0BB5E}" type="pres">
      <dgm:prSet presAssocID="{D2D880A0-1288-431E-8B95-AEBEDF53C2C1}" presName="node" presStyleLbl="node1" presStyleIdx="0" presStyleCnt="4">
        <dgm:presLayoutVars>
          <dgm:bulletEnabled val="1"/>
        </dgm:presLayoutVars>
      </dgm:prSet>
      <dgm:spPr/>
    </dgm:pt>
    <dgm:pt modelId="{316DD920-6C03-4751-90B5-C373C0E30524}" type="pres">
      <dgm:prSet presAssocID="{D2D880A0-1288-431E-8B95-AEBEDF53C2C1}" presName="invisiNode" presStyleLbl="node1" presStyleIdx="0" presStyleCnt="4"/>
      <dgm:spPr/>
    </dgm:pt>
    <dgm:pt modelId="{923E879B-4913-4233-AB25-D1CDF674164B}" type="pres">
      <dgm:prSet presAssocID="{D2D880A0-1288-431E-8B95-AEBEDF53C2C1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5788956-9028-47D0-8CFE-C21491999E2A}" type="pres">
      <dgm:prSet presAssocID="{36B33E4B-4481-4385-8A2A-3CE8A8887F9B}" presName="sibTrans" presStyleLbl="sibTrans2D1" presStyleIdx="0" presStyleCnt="0"/>
      <dgm:spPr/>
    </dgm:pt>
    <dgm:pt modelId="{EADACBD5-43E9-4D99-95D9-7F181B56229C}" type="pres">
      <dgm:prSet presAssocID="{6996491A-DBD9-46B0-956D-20F026761AA6}" presName="compNode" presStyleCnt="0"/>
      <dgm:spPr/>
    </dgm:pt>
    <dgm:pt modelId="{94B8E6E5-C3CB-43DB-B22C-395B13C2765D}" type="pres">
      <dgm:prSet presAssocID="{6996491A-DBD9-46B0-956D-20F026761AA6}" presName="node" presStyleLbl="node1" presStyleIdx="1" presStyleCnt="4">
        <dgm:presLayoutVars>
          <dgm:bulletEnabled val="1"/>
        </dgm:presLayoutVars>
      </dgm:prSet>
      <dgm:spPr/>
    </dgm:pt>
    <dgm:pt modelId="{EE0D9BEE-5C16-45B1-8032-97C1DA0A7E14}" type="pres">
      <dgm:prSet presAssocID="{6996491A-DBD9-46B0-956D-20F026761AA6}" presName="invisiNode" presStyleLbl="node1" presStyleIdx="1" presStyleCnt="4"/>
      <dgm:spPr/>
    </dgm:pt>
    <dgm:pt modelId="{13174075-848F-4D12-9C35-2E4020E7B64D}" type="pres">
      <dgm:prSet presAssocID="{6996491A-DBD9-46B0-956D-20F026761AA6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00FD3DC-2744-48E3-919B-6770F22ED217}" type="pres">
      <dgm:prSet presAssocID="{B2B9BFF9-A204-484A-A5E8-9A2BABB3AFDB}" presName="sibTrans" presStyleLbl="sibTrans2D1" presStyleIdx="0" presStyleCnt="0"/>
      <dgm:spPr/>
    </dgm:pt>
    <dgm:pt modelId="{AA822AB6-FDE5-4D91-A576-E7246F0AC67D}" type="pres">
      <dgm:prSet presAssocID="{A8B8A5B3-CD33-4677-9264-2C551578C159}" presName="compNode" presStyleCnt="0"/>
      <dgm:spPr/>
    </dgm:pt>
    <dgm:pt modelId="{148E374D-7292-412F-B69B-699744BD3205}" type="pres">
      <dgm:prSet presAssocID="{A8B8A5B3-CD33-4677-9264-2C551578C159}" presName="node" presStyleLbl="node1" presStyleIdx="2" presStyleCnt="4">
        <dgm:presLayoutVars>
          <dgm:bulletEnabled val="1"/>
        </dgm:presLayoutVars>
      </dgm:prSet>
      <dgm:spPr/>
    </dgm:pt>
    <dgm:pt modelId="{D8ADBB8C-C37F-4279-AC1B-9C3FAEBC606B}" type="pres">
      <dgm:prSet presAssocID="{A8B8A5B3-CD33-4677-9264-2C551578C159}" presName="invisiNode" presStyleLbl="node1" presStyleIdx="2" presStyleCnt="4"/>
      <dgm:spPr/>
    </dgm:pt>
    <dgm:pt modelId="{5DBDBBD7-C086-45CB-8AF9-3335949B846C}" type="pres">
      <dgm:prSet presAssocID="{A8B8A5B3-CD33-4677-9264-2C551578C159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D030868-8497-4774-A6FD-EC3B6DB8F12D}" type="pres">
      <dgm:prSet presAssocID="{B05EE66D-7C8B-4285-98B6-15787E2E549D}" presName="sibTrans" presStyleLbl="sibTrans2D1" presStyleIdx="0" presStyleCnt="0"/>
      <dgm:spPr/>
    </dgm:pt>
    <dgm:pt modelId="{8AF1FFC1-2FAC-46EB-B338-5E3D6E8AA9F8}" type="pres">
      <dgm:prSet presAssocID="{419701C6-79A3-44BA-B6F8-A53E7C246311}" presName="compNode" presStyleCnt="0"/>
      <dgm:spPr/>
    </dgm:pt>
    <dgm:pt modelId="{954284C4-FF31-48DA-B25A-F68ABB5347F9}" type="pres">
      <dgm:prSet presAssocID="{419701C6-79A3-44BA-B6F8-A53E7C246311}" presName="node" presStyleLbl="node1" presStyleIdx="3" presStyleCnt="4">
        <dgm:presLayoutVars>
          <dgm:bulletEnabled val="1"/>
        </dgm:presLayoutVars>
      </dgm:prSet>
      <dgm:spPr/>
    </dgm:pt>
    <dgm:pt modelId="{79A873E7-BAC8-4432-B34F-3D62F57EF395}" type="pres">
      <dgm:prSet presAssocID="{419701C6-79A3-44BA-B6F8-A53E7C246311}" presName="invisiNode" presStyleLbl="node1" presStyleIdx="3" presStyleCnt="4"/>
      <dgm:spPr/>
    </dgm:pt>
    <dgm:pt modelId="{964FDE59-9B25-4DC5-8441-C007558D76B5}" type="pres">
      <dgm:prSet presAssocID="{419701C6-79A3-44BA-B6F8-A53E7C246311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1F83002-6332-4EDA-A2A3-5154766ED7CA}" type="presOf" srcId="{A8B8A5B3-CD33-4677-9264-2C551578C159}" destId="{148E374D-7292-412F-B69B-699744BD3205}" srcOrd="0" destOrd="0" presId="urn:microsoft.com/office/officeart/2005/8/layout/pList2"/>
    <dgm:cxn modelId="{0E194803-AF1A-4644-9188-9CC50EE7E922}" type="presOf" srcId="{6996491A-DBD9-46B0-956D-20F026761AA6}" destId="{94B8E6E5-C3CB-43DB-B22C-395B13C2765D}" srcOrd="0" destOrd="0" presId="urn:microsoft.com/office/officeart/2005/8/layout/pList2"/>
    <dgm:cxn modelId="{9D6EBF09-7094-4431-887E-B988E633D15C}" srcId="{6A04EC1C-5B3B-4F4A-916A-B946D8155410}" destId="{D2D880A0-1288-431E-8B95-AEBEDF53C2C1}" srcOrd="0" destOrd="0" parTransId="{6F3F316F-B128-46B6-A706-08F28E184636}" sibTransId="{36B33E4B-4481-4385-8A2A-3CE8A8887F9B}"/>
    <dgm:cxn modelId="{08EC9971-7F48-44FC-A42E-5D45E91A99E1}" srcId="{6A04EC1C-5B3B-4F4A-916A-B946D8155410}" destId="{419701C6-79A3-44BA-B6F8-A53E7C246311}" srcOrd="3" destOrd="0" parTransId="{B6904229-304F-46B4-9757-042AEE35EF1C}" sibTransId="{BD55E62A-CBE3-46F3-80E5-74AFDBBB5458}"/>
    <dgm:cxn modelId="{7ACC8F81-B886-4352-946C-2CDC77B7EDDE}" type="presOf" srcId="{36B33E4B-4481-4385-8A2A-3CE8A8887F9B}" destId="{D5788956-9028-47D0-8CFE-C21491999E2A}" srcOrd="0" destOrd="0" presId="urn:microsoft.com/office/officeart/2005/8/layout/pList2"/>
    <dgm:cxn modelId="{C130FC97-47AE-4217-9BE2-D878951A1348}" type="presOf" srcId="{B05EE66D-7C8B-4285-98B6-15787E2E549D}" destId="{ED030868-8497-4774-A6FD-EC3B6DB8F12D}" srcOrd="0" destOrd="0" presId="urn:microsoft.com/office/officeart/2005/8/layout/pList2"/>
    <dgm:cxn modelId="{2841E1D0-5277-47DA-9F57-D4A38CD805F0}" srcId="{6A04EC1C-5B3B-4F4A-916A-B946D8155410}" destId="{6996491A-DBD9-46B0-956D-20F026761AA6}" srcOrd="1" destOrd="0" parTransId="{32334445-2E70-4662-86A4-34AB66232817}" sibTransId="{B2B9BFF9-A204-484A-A5E8-9A2BABB3AFDB}"/>
    <dgm:cxn modelId="{DD79A4E5-607E-4660-9A25-6AB068CFC81C}" type="presOf" srcId="{D2D880A0-1288-431E-8B95-AEBEDF53C2C1}" destId="{3B0B1CDD-F1D6-43AD-A8A0-E7BC5AD0BB5E}" srcOrd="0" destOrd="0" presId="urn:microsoft.com/office/officeart/2005/8/layout/pList2"/>
    <dgm:cxn modelId="{3AB0F7EF-0029-4293-AE7D-7B2C0426E8CC}" type="presOf" srcId="{6A04EC1C-5B3B-4F4A-916A-B946D8155410}" destId="{69A8CF8E-7EDA-49FA-9227-B1388B56D961}" srcOrd="0" destOrd="0" presId="urn:microsoft.com/office/officeart/2005/8/layout/pList2"/>
    <dgm:cxn modelId="{C1422CF0-9341-42E2-89F5-908E81F07E36}" type="presOf" srcId="{419701C6-79A3-44BA-B6F8-A53E7C246311}" destId="{954284C4-FF31-48DA-B25A-F68ABB5347F9}" srcOrd="0" destOrd="0" presId="urn:microsoft.com/office/officeart/2005/8/layout/pList2"/>
    <dgm:cxn modelId="{1E5993F0-0B8A-4628-A016-3BCDF79E6495}" srcId="{6A04EC1C-5B3B-4F4A-916A-B946D8155410}" destId="{A8B8A5B3-CD33-4677-9264-2C551578C159}" srcOrd="2" destOrd="0" parTransId="{15DBDE07-FC1A-4978-B9A9-123AD108AB50}" sibTransId="{B05EE66D-7C8B-4285-98B6-15787E2E549D}"/>
    <dgm:cxn modelId="{8CD419F9-F4AC-4337-9D0D-935DD0E33D7C}" type="presOf" srcId="{B2B9BFF9-A204-484A-A5E8-9A2BABB3AFDB}" destId="{A00FD3DC-2744-48E3-919B-6770F22ED217}" srcOrd="0" destOrd="0" presId="urn:microsoft.com/office/officeart/2005/8/layout/pList2"/>
    <dgm:cxn modelId="{18987D6C-1186-4B2B-8EC8-B0E1FC50460E}" type="presParOf" srcId="{69A8CF8E-7EDA-49FA-9227-B1388B56D961}" destId="{A82BFD5B-A569-463E-A2E0-705EE2D85D26}" srcOrd="0" destOrd="0" presId="urn:microsoft.com/office/officeart/2005/8/layout/pList2"/>
    <dgm:cxn modelId="{412162AE-70EB-451B-842F-99C224C394A6}" type="presParOf" srcId="{69A8CF8E-7EDA-49FA-9227-B1388B56D961}" destId="{E00F7115-B3C3-44D7-ADB0-6920C182C59D}" srcOrd="1" destOrd="0" presId="urn:microsoft.com/office/officeart/2005/8/layout/pList2"/>
    <dgm:cxn modelId="{5EFCECE4-7763-44F0-A9DC-49C4875B33B7}" type="presParOf" srcId="{E00F7115-B3C3-44D7-ADB0-6920C182C59D}" destId="{CFC22017-30BF-4559-B8D0-5B798E997889}" srcOrd="0" destOrd="0" presId="urn:microsoft.com/office/officeart/2005/8/layout/pList2"/>
    <dgm:cxn modelId="{3BC768C9-F744-4225-BF81-DA44C92CE8DF}" type="presParOf" srcId="{CFC22017-30BF-4559-B8D0-5B798E997889}" destId="{3B0B1CDD-F1D6-43AD-A8A0-E7BC5AD0BB5E}" srcOrd="0" destOrd="0" presId="urn:microsoft.com/office/officeart/2005/8/layout/pList2"/>
    <dgm:cxn modelId="{309AC710-508B-4A33-B001-367AB9B1BCE1}" type="presParOf" srcId="{CFC22017-30BF-4559-B8D0-5B798E997889}" destId="{316DD920-6C03-4751-90B5-C373C0E30524}" srcOrd="1" destOrd="0" presId="urn:microsoft.com/office/officeart/2005/8/layout/pList2"/>
    <dgm:cxn modelId="{7D330E83-881C-4C9B-8641-2C30832E16FA}" type="presParOf" srcId="{CFC22017-30BF-4559-B8D0-5B798E997889}" destId="{923E879B-4913-4233-AB25-D1CDF674164B}" srcOrd="2" destOrd="0" presId="urn:microsoft.com/office/officeart/2005/8/layout/pList2"/>
    <dgm:cxn modelId="{979CC1D9-3C1D-4372-85C8-04FB007DF9EE}" type="presParOf" srcId="{E00F7115-B3C3-44D7-ADB0-6920C182C59D}" destId="{D5788956-9028-47D0-8CFE-C21491999E2A}" srcOrd="1" destOrd="0" presId="urn:microsoft.com/office/officeart/2005/8/layout/pList2"/>
    <dgm:cxn modelId="{41A62F6B-92E5-4670-9998-0862850236D9}" type="presParOf" srcId="{E00F7115-B3C3-44D7-ADB0-6920C182C59D}" destId="{EADACBD5-43E9-4D99-95D9-7F181B56229C}" srcOrd="2" destOrd="0" presId="urn:microsoft.com/office/officeart/2005/8/layout/pList2"/>
    <dgm:cxn modelId="{D2CBA169-CBD0-420B-9A1A-DAD3D9B5F378}" type="presParOf" srcId="{EADACBD5-43E9-4D99-95D9-7F181B56229C}" destId="{94B8E6E5-C3CB-43DB-B22C-395B13C2765D}" srcOrd="0" destOrd="0" presId="urn:microsoft.com/office/officeart/2005/8/layout/pList2"/>
    <dgm:cxn modelId="{78D22A2F-3B52-4E51-AC95-6AB25D28E504}" type="presParOf" srcId="{EADACBD5-43E9-4D99-95D9-7F181B56229C}" destId="{EE0D9BEE-5C16-45B1-8032-97C1DA0A7E14}" srcOrd="1" destOrd="0" presId="urn:microsoft.com/office/officeart/2005/8/layout/pList2"/>
    <dgm:cxn modelId="{0A1D1056-C064-4A15-9A28-26B83C1A0ACE}" type="presParOf" srcId="{EADACBD5-43E9-4D99-95D9-7F181B56229C}" destId="{13174075-848F-4D12-9C35-2E4020E7B64D}" srcOrd="2" destOrd="0" presId="urn:microsoft.com/office/officeart/2005/8/layout/pList2"/>
    <dgm:cxn modelId="{2A7637DC-F1F9-4EBF-81DF-AEFCB36AFBDE}" type="presParOf" srcId="{E00F7115-B3C3-44D7-ADB0-6920C182C59D}" destId="{A00FD3DC-2744-48E3-919B-6770F22ED217}" srcOrd="3" destOrd="0" presId="urn:microsoft.com/office/officeart/2005/8/layout/pList2"/>
    <dgm:cxn modelId="{69233CB0-C868-45FD-8C33-4D17FED58F53}" type="presParOf" srcId="{E00F7115-B3C3-44D7-ADB0-6920C182C59D}" destId="{AA822AB6-FDE5-4D91-A576-E7246F0AC67D}" srcOrd="4" destOrd="0" presId="urn:microsoft.com/office/officeart/2005/8/layout/pList2"/>
    <dgm:cxn modelId="{5C7BDBE5-2BFC-441D-AF71-7A540BB5D1FE}" type="presParOf" srcId="{AA822AB6-FDE5-4D91-A576-E7246F0AC67D}" destId="{148E374D-7292-412F-B69B-699744BD3205}" srcOrd="0" destOrd="0" presId="urn:microsoft.com/office/officeart/2005/8/layout/pList2"/>
    <dgm:cxn modelId="{2E9B65A6-2A16-41CE-8965-BC790F146615}" type="presParOf" srcId="{AA822AB6-FDE5-4D91-A576-E7246F0AC67D}" destId="{D8ADBB8C-C37F-4279-AC1B-9C3FAEBC606B}" srcOrd="1" destOrd="0" presId="urn:microsoft.com/office/officeart/2005/8/layout/pList2"/>
    <dgm:cxn modelId="{9FA69AE5-EA76-4A50-A354-30B0938280EE}" type="presParOf" srcId="{AA822AB6-FDE5-4D91-A576-E7246F0AC67D}" destId="{5DBDBBD7-C086-45CB-8AF9-3335949B846C}" srcOrd="2" destOrd="0" presId="urn:microsoft.com/office/officeart/2005/8/layout/pList2"/>
    <dgm:cxn modelId="{1D0D1C58-D491-41C0-BCFA-9C76CD689729}" type="presParOf" srcId="{E00F7115-B3C3-44D7-ADB0-6920C182C59D}" destId="{ED030868-8497-4774-A6FD-EC3B6DB8F12D}" srcOrd="5" destOrd="0" presId="urn:microsoft.com/office/officeart/2005/8/layout/pList2"/>
    <dgm:cxn modelId="{DF8F2AB5-666B-4134-A0CA-51B380A23B26}" type="presParOf" srcId="{E00F7115-B3C3-44D7-ADB0-6920C182C59D}" destId="{8AF1FFC1-2FAC-46EB-B338-5E3D6E8AA9F8}" srcOrd="6" destOrd="0" presId="urn:microsoft.com/office/officeart/2005/8/layout/pList2"/>
    <dgm:cxn modelId="{1813E5A3-B6CE-4495-8D32-7471E0D7995C}" type="presParOf" srcId="{8AF1FFC1-2FAC-46EB-B338-5E3D6E8AA9F8}" destId="{954284C4-FF31-48DA-B25A-F68ABB5347F9}" srcOrd="0" destOrd="0" presId="urn:microsoft.com/office/officeart/2005/8/layout/pList2"/>
    <dgm:cxn modelId="{4C3FF12E-CD05-4FF2-819E-99FA736ADBDA}" type="presParOf" srcId="{8AF1FFC1-2FAC-46EB-B338-5E3D6E8AA9F8}" destId="{79A873E7-BAC8-4432-B34F-3D62F57EF395}" srcOrd="1" destOrd="0" presId="urn:microsoft.com/office/officeart/2005/8/layout/pList2"/>
    <dgm:cxn modelId="{835E5EDF-B4C6-47BF-B3D7-C529D576EB13}" type="presParOf" srcId="{8AF1FFC1-2FAC-46EB-B338-5E3D6E8AA9F8}" destId="{964FDE59-9B25-4DC5-8441-C007558D76B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FA4432-BC8E-4C03-BDFD-701CEADB1E95}" type="doc">
      <dgm:prSet loTypeId="urn:microsoft.com/office/officeart/2005/8/layout/pList2" loCatId="list" qsTypeId="urn:microsoft.com/office/officeart/2005/8/quickstyle/simple5" qsCatId="simple" csTypeId="urn:microsoft.com/office/officeart/2005/8/colors/colorful3" csCatId="colorful" phldr="1"/>
      <dgm:spPr/>
    </dgm:pt>
    <dgm:pt modelId="{29DAF1CC-1DC3-4A52-A341-76966D926A1B}">
      <dgm:prSet custT="1"/>
      <dgm:spPr/>
      <dgm:t>
        <a:bodyPr anchor="ctr"/>
        <a:lstStyle/>
        <a:p>
          <a:r>
            <a:rPr lang="pt-BR" alt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 década de 1930, surgiu o primeiro super-herói que possuía identidade secreta: </a:t>
          </a:r>
          <a:r>
            <a:rPr lang="pt-BR" altLang="pt-BR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Superman, </a:t>
          </a:r>
          <a:r>
            <a:rPr lang="pt-BR" alt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 </a:t>
          </a:r>
          <a:r>
            <a:rPr lang="pt-BR" altLang="pt-BR" sz="1600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Siegel</a:t>
          </a:r>
          <a:r>
            <a:rPr lang="pt-BR" altLang="pt-BR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1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pt-BR" alt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1600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Shuster</a:t>
          </a:r>
          <a:r>
            <a:rPr lang="pt-BR" alt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r>
            <a:rPr lang="pt-BR" alt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Muitos o destacam como o personagem que marca o início da </a:t>
          </a:r>
          <a:r>
            <a:rPr lang="pt-BR" altLang="pt-BR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Era de Ouro</a:t>
          </a:r>
          <a:endParaRPr lang="pt-BR" sz="1600" b="1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943257-A7B0-4676-A841-5080F40EE5EE}" type="parTrans" cxnId="{0C90BAD8-8289-4029-8E48-587F6CEF4CD9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B02739-C989-45AF-B468-37D08F7C40DB}" type="sibTrans" cxnId="{0C90BAD8-8289-4029-8E48-587F6CEF4CD9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6FBB7A-99A7-416B-98ED-13D54FAFBAEE}">
      <dgm:prSet custT="1"/>
      <dgm:spPr/>
      <dgm:t>
        <a:bodyPr anchor="ctr"/>
        <a:lstStyle/>
        <a:p>
          <a:r>
            <a:rPr lang="pt-BR" alt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</a:t>
          </a:r>
          <a:r>
            <a:rPr lang="pt-BR" altLang="pt-BR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Superman </a:t>
          </a:r>
          <a:r>
            <a:rPr lang="pt-BR" alt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foi criado em 1933, mas só chegou às bancas em 1938, depois que a dupla vendeu seus direitos para a DC Comics para ser publicado na revista </a:t>
          </a:r>
          <a:r>
            <a:rPr lang="pt-BR" altLang="pt-BR" sz="1600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Action</a:t>
          </a:r>
          <a:r>
            <a:rPr lang="pt-BR" altLang="pt-BR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Comics 1</a:t>
          </a:r>
          <a:endParaRPr lang="pt-BR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0299E9-AFCB-4E4E-9D24-6267F0E4BD35}" type="parTrans" cxnId="{C72F8F10-3276-469F-AA81-465E1534C111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EB497F-6643-49BA-A67A-506E3E72B13D}" type="sibTrans" cxnId="{C72F8F10-3276-469F-AA81-465E1534C111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BCAD7C-5DA0-43FA-9BA5-5499A32DAF9F}">
      <dgm:prSet custT="1"/>
      <dgm:spPr/>
      <dgm:t>
        <a:bodyPr anchor="ctr"/>
        <a:lstStyle/>
        <a:p>
          <a:pPr>
            <a:spcAft>
              <a:spcPts val="0"/>
            </a:spcAft>
          </a:pPr>
          <a:r>
            <a:rPr lang="pt-BR" alt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 início a Segunda Guerra Mundial, deflagrada pelas ações expansionistas de uma Alemanha comandada por </a:t>
          </a:r>
          <a:r>
            <a:rPr lang="pt-BR" altLang="pt-BR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Adolf Hitler</a:t>
          </a:r>
          <a:r>
            <a:rPr lang="pt-BR" alt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>
            <a:spcAft>
              <a:spcPts val="0"/>
            </a:spcAft>
          </a:pPr>
          <a:r>
            <a:rPr lang="pt-BR" alt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 caldeirão ideológico daqueles anos, os quadrinhos logo despertaram interesses políticos</a:t>
          </a:r>
          <a:endParaRPr lang="pt-BR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8020C2-49DA-4C4F-951E-BBFB3B313406}" type="parTrans" cxnId="{874CC249-5382-4B5E-9AB7-9CCC1EE91041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8CD8EE-36D9-4201-9D07-30F1EC898BA0}" type="sibTrans" cxnId="{874CC249-5382-4B5E-9AB7-9CCC1EE91041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2249F1-C009-4339-AE1E-568DD5CF1617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Homem de Aço, um dos principais representantes dessa forma de arte, tornou-se alvo de polêmicas.</a:t>
          </a:r>
        </a:p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Superman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foi visto como símbolo do imperialismo norte-americano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743493-0FB0-4651-A5F0-FB7085155C5D}" type="parTrans" cxnId="{1A440E01-B382-4A90-9EB6-54959C16DC49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EE38BA-0657-4D46-81D4-060B87FB6AC0}" type="sibTrans" cxnId="{1A440E01-B382-4A90-9EB6-54959C16DC49}">
      <dgm:prSet/>
      <dgm:spPr/>
      <dgm:t>
        <a:bodyPr/>
        <a:lstStyle/>
        <a:p>
          <a:endParaRPr lang="pt-BR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3D577D-D113-450B-940C-9BFE44B38FFA}" type="pres">
      <dgm:prSet presAssocID="{53FA4432-BC8E-4C03-BDFD-701CEADB1E95}" presName="Name0" presStyleCnt="0">
        <dgm:presLayoutVars>
          <dgm:dir/>
          <dgm:resizeHandles val="exact"/>
        </dgm:presLayoutVars>
      </dgm:prSet>
      <dgm:spPr/>
    </dgm:pt>
    <dgm:pt modelId="{446CAF70-2D4C-44A0-B0DF-D56908AB6738}" type="pres">
      <dgm:prSet presAssocID="{53FA4432-BC8E-4C03-BDFD-701CEADB1E95}" presName="bkgdShp" presStyleLbl="alignAccFollowNode1" presStyleIdx="0" presStyleCnt="1"/>
      <dgm:spPr/>
    </dgm:pt>
    <dgm:pt modelId="{06FD6DF2-3B62-4A79-9419-EFE296E93703}" type="pres">
      <dgm:prSet presAssocID="{53FA4432-BC8E-4C03-BDFD-701CEADB1E95}" presName="linComp" presStyleCnt="0"/>
      <dgm:spPr/>
    </dgm:pt>
    <dgm:pt modelId="{A7832442-EB68-4F7F-8C72-A69CA5362047}" type="pres">
      <dgm:prSet presAssocID="{29DAF1CC-1DC3-4A52-A341-76966D926A1B}" presName="compNode" presStyleCnt="0"/>
      <dgm:spPr/>
    </dgm:pt>
    <dgm:pt modelId="{6C62C039-B15B-418D-B06A-C2C6DCEC6011}" type="pres">
      <dgm:prSet presAssocID="{29DAF1CC-1DC3-4A52-A341-76966D926A1B}" presName="node" presStyleLbl="node1" presStyleIdx="0" presStyleCnt="4">
        <dgm:presLayoutVars>
          <dgm:bulletEnabled val="1"/>
        </dgm:presLayoutVars>
      </dgm:prSet>
      <dgm:spPr/>
    </dgm:pt>
    <dgm:pt modelId="{0286D645-3CA6-47FA-9F80-8C307492046F}" type="pres">
      <dgm:prSet presAssocID="{29DAF1CC-1DC3-4A52-A341-76966D926A1B}" presName="invisiNode" presStyleLbl="node1" presStyleIdx="0" presStyleCnt="4"/>
      <dgm:spPr/>
    </dgm:pt>
    <dgm:pt modelId="{32A8ED41-F874-46DD-B66C-27DEF810C152}" type="pres">
      <dgm:prSet presAssocID="{29DAF1CC-1DC3-4A52-A341-76966D926A1B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D5811BA-18C2-42BB-A614-8DA2855BE255}" type="pres">
      <dgm:prSet presAssocID="{EAB02739-C989-45AF-B468-37D08F7C40DB}" presName="sibTrans" presStyleLbl="sibTrans2D1" presStyleIdx="0" presStyleCnt="0"/>
      <dgm:spPr/>
    </dgm:pt>
    <dgm:pt modelId="{417ED57A-DB0A-4F7C-A327-097B0A5757F7}" type="pres">
      <dgm:prSet presAssocID="{836FBB7A-99A7-416B-98ED-13D54FAFBAEE}" presName="compNode" presStyleCnt="0"/>
      <dgm:spPr/>
    </dgm:pt>
    <dgm:pt modelId="{739A3136-256D-4AFA-A984-1E6EB461D61F}" type="pres">
      <dgm:prSet presAssocID="{836FBB7A-99A7-416B-98ED-13D54FAFBAEE}" presName="node" presStyleLbl="node1" presStyleIdx="1" presStyleCnt="4">
        <dgm:presLayoutVars>
          <dgm:bulletEnabled val="1"/>
        </dgm:presLayoutVars>
      </dgm:prSet>
      <dgm:spPr/>
    </dgm:pt>
    <dgm:pt modelId="{A046FE8A-4342-42AC-B031-F245A0099249}" type="pres">
      <dgm:prSet presAssocID="{836FBB7A-99A7-416B-98ED-13D54FAFBAEE}" presName="invisiNode" presStyleLbl="node1" presStyleIdx="1" presStyleCnt="4"/>
      <dgm:spPr/>
    </dgm:pt>
    <dgm:pt modelId="{520242C5-09E9-4AC2-AD5F-C1C513F0E912}" type="pres">
      <dgm:prSet presAssocID="{836FBB7A-99A7-416B-98ED-13D54FAFBAEE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005600D-C694-4225-B697-16416AB27BF8}" type="pres">
      <dgm:prSet presAssocID="{39EB497F-6643-49BA-A67A-506E3E72B13D}" presName="sibTrans" presStyleLbl="sibTrans2D1" presStyleIdx="0" presStyleCnt="0"/>
      <dgm:spPr/>
    </dgm:pt>
    <dgm:pt modelId="{87E05437-3D32-425D-9443-15D26046756C}" type="pres">
      <dgm:prSet presAssocID="{7DBCAD7C-5DA0-43FA-9BA5-5499A32DAF9F}" presName="compNode" presStyleCnt="0"/>
      <dgm:spPr/>
    </dgm:pt>
    <dgm:pt modelId="{63A9697B-1AD3-4792-BE0C-6148C6177E5B}" type="pres">
      <dgm:prSet presAssocID="{7DBCAD7C-5DA0-43FA-9BA5-5499A32DAF9F}" presName="node" presStyleLbl="node1" presStyleIdx="2" presStyleCnt="4" custScaleX="98285">
        <dgm:presLayoutVars>
          <dgm:bulletEnabled val="1"/>
        </dgm:presLayoutVars>
      </dgm:prSet>
      <dgm:spPr/>
    </dgm:pt>
    <dgm:pt modelId="{5E664233-3062-4D9E-A541-C0EBE296E7EB}" type="pres">
      <dgm:prSet presAssocID="{7DBCAD7C-5DA0-43FA-9BA5-5499A32DAF9F}" presName="invisiNode" presStyleLbl="node1" presStyleIdx="2" presStyleCnt="4"/>
      <dgm:spPr/>
    </dgm:pt>
    <dgm:pt modelId="{FD3EEFBF-4BA3-4744-8E5B-880EEE2072ED}" type="pres">
      <dgm:prSet presAssocID="{7DBCAD7C-5DA0-43FA-9BA5-5499A32DAF9F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2CBBB1B-BE5E-4D42-912C-9A1EBD7A37FF}" type="pres">
      <dgm:prSet presAssocID="{858CD8EE-36D9-4201-9D07-30F1EC898BA0}" presName="sibTrans" presStyleLbl="sibTrans2D1" presStyleIdx="0" presStyleCnt="0"/>
      <dgm:spPr/>
    </dgm:pt>
    <dgm:pt modelId="{389462E5-D4DE-44B4-926F-DB6D10BF4EC5}" type="pres">
      <dgm:prSet presAssocID="{B02249F1-C009-4339-AE1E-568DD5CF1617}" presName="compNode" presStyleCnt="0"/>
      <dgm:spPr/>
    </dgm:pt>
    <dgm:pt modelId="{FF121EE4-9859-49EB-B5E2-4B9E1D4E4507}" type="pres">
      <dgm:prSet presAssocID="{B02249F1-C009-4339-AE1E-568DD5CF1617}" presName="node" presStyleLbl="node1" presStyleIdx="3" presStyleCnt="4">
        <dgm:presLayoutVars>
          <dgm:bulletEnabled val="1"/>
        </dgm:presLayoutVars>
      </dgm:prSet>
      <dgm:spPr/>
    </dgm:pt>
    <dgm:pt modelId="{8D2A76BA-7B4F-4318-8892-B1FCEADC0724}" type="pres">
      <dgm:prSet presAssocID="{B02249F1-C009-4339-AE1E-568DD5CF1617}" presName="invisiNode" presStyleLbl="node1" presStyleIdx="3" presStyleCnt="4"/>
      <dgm:spPr/>
    </dgm:pt>
    <dgm:pt modelId="{791AC901-C22D-420A-B3D8-4AD6DDA4A603}" type="pres">
      <dgm:prSet presAssocID="{B02249F1-C009-4339-AE1E-568DD5CF1617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A440E01-B382-4A90-9EB6-54959C16DC49}" srcId="{53FA4432-BC8E-4C03-BDFD-701CEADB1E95}" destId="{B02249F1-C009-4339-AE1E-568DD5CF1617}" srcOrd="3" destOrd="0" parTransId="{C1743493-0FB0-4651-A5F0-FB7085155C5D}" sibTransId="{33EE38BA-0657-4D46-81D4-060B87FB6AC0}"/>
    <dgm:cxn modelId="{C72F8F10-3276-469F-AA81-465E1534C111}" srcId="{53FA4432-BC8E-4C03-BDFD-701CEADB1E95}" destId="{836FBB7A-99A7-416B-98ED-13D54FAFBAEE}" srcOrd="1" destOrd="0" parTransId="{5D0299E9-AFCB-4E4E-9D24-6267F0E4BD35}" sibTransId="{39EB497F-6643-49BA-A67A-506E3E72B13D}"/>
    <dgm:cxn modelId="{1081A115-79F6-407F-8D91-58FA3A474A2F}" type="presOf" srcId="{39EB497F-6643-49BA-A67A-506E3E72B13D}" destId="{B005600D-C694-4225-B697-16416AB27BF8}" srcOrd="0" destOrd="0" presId="urn:microsoft.com/office/officeart/2005/8/layout/pList2"/>
    <dgm:cxn modelId="{745DB928-82C6-41CB-B8A1-D462CF15DEE8}" type="presOf" srcId="{29DAF1CC-1DC3-4A52-A341-76966D926A1B}" destId="{6C62C039-B15B-418D-B06A-C2C6DCEC6011}" srcOrd="0" destOrd="0" presId="urn:microsoft.com/office/officeart/2005/8/layout/pList2"/>
    <dgm:cxn modelId="{CE681162-C569-4AC9-8DD6-1784BD165EA5}" type="presOf" srcId="{7DBCAD7C-5DA0-43FA-9BA5-5499A32DAF9F}" destId="{63A9697B-1AD3-4792-BE0C-6148C6177E5B}" srcOrd="0" destOrd="0" presId="urn:microsoft.com/office/officeart/2005/8/layout/pList2"/>
    <dgm:cxn modelId="{874CC249-5382-4B5E-9AB7-9CCC1EE91041}" srcId="{53FA4432-BC8E-4C03-BDFD-701CEADB1E95}" destId="{7DBCAD7C-5DA0-43FA-9BA5-5499A32DAF9F}" srcOrd="2" destOrd="0" parTransId="{DC8020C2-49DA-4C4F-951E-BBFB3B313406}" sibTransId="{858CD8EE-36D9-4201-9D07-30F1EC898BA0}"/>
    <dgm:cxn modelId="{FFB5BA78-D636-4DC3-9D9D-F73EC2CA7CC1}" type="presOf" srcId="{B02249F1-C009-4339-AE1E-568DD5CF1617}" destId="{FF121EE4-9859-49EB-B5E2-4B9E1D4E4507}" srcOrd="0" destOrd="0" presId="urn:microsoft.com/office/officeart/2005/8/layout/pList2"/>
    <dgm:cxn modelId="{9DECE7C7-DB2F-47F0-B053-595409E263F2}" type="presOf" srcId="{53FA4432-BC8E-4C03-BDFD-701CEADB1E95}" destId="{733D577D-D113-450B-940C-9BFE44B38FFA}" srcOrd="0" destOrd="0" presId="urn:microsoft.com/office/officeart/2005/8/layout/pList2"/>
    <dgm:cxn modelId="{0C90BAD8-8289-4029-8E48-587F6CEF4CD9}" srcId="{53FA4432-BC8E-4C03-BDFD-701CEADB1E95}" destId="{29DAF1CC-1DC3-4A52-A341-76966D926A1B}" srcOrd="0" destOrd="0" parTransId="{43943257-A7B0-4676-A841-5080F40EE5EE}" sibTransId="{EAB02739-C989-45AF-B468-37D08F7C40DB}"/>
    <dgm:cxn modelId="{D17D82E4-CA2A-4AA2-9B58-69FFA78C0644}" type="presOf" srcId="{858CD8EE-36D9-4201-9D07-30F1EC898BA0}" destId="{92CBBB1B-BE5E-4D42-912C-9A1EBD7A37FF}" srcOrd="0" destOrd="0" presId="urn:microsoft.com/office/officeart/2005/8/layout/pList2"/>
    <dgm:cxn modelId="{63DD8FE4-8C76-43AA-9EF0-9A057F4808F9}" type="presOf" srcId="{EAB02739-C989-45AF-B468-37D08F7C40DB}" destId="{AD5811BA-18C2-42BB-A614-8DA2855BE255}" srcOrd="0" destOrd="0" presId="urn:microsoft.com/office/officeart/2005/8/layout/pList2"/>
    <dgm:cxn modelId="{EF26BBF3-A906-41E6-A1C6-BE1E492B20B5}" type="presOf" srcId="{836FBB7A-99A7-416B-98ED-13D54FAFBAEE}" destId="{739A3136-256D-4AFA-A984-1E6EB461D61F}" srcOrd="0" destOrd="0" presId="urn:microsoft.com/office/officeart/2005/8/layout/pList2"/>
    <dgm:cxn modelId="{30C3DF08-ADCA-403D-97C4-8C0F75A39485}" type="presParOf" srcId="{733D577D-D113-450B-940C-9BFE44B38FFA}" destId="{446CAF70-2D4C-44A0-B0DF-D56908AB6738}" srcOrd="0" destOrd="0" presId="urn:microsoft.com/office/officeart/2005/8/layout/pList2"/>
    <dgm:cxn modelId="{0A2B6473-AA8D-4EB0-A6BB-D2BE9D23D096}" type="presParOf" srcId="{733D577D-D113-450B-940C-9BFE44B38FFA}" destId="{06FD6DF2-3B62-4A79-9419-EFE296E93703}" srcOrd="1" destOrd="0" presId="urn:microsoft.com/office/officeart/2005/8/layout/pList2"/>
    <dgm:cxn modelId="{B197D468-C2CB-4CDA-8AA5-1E4C86ED93B7}" type="presParOf" srcId="{06FD6DF2-3B62-4A79-9419-EFE296E93703}" destId="{A7832442-EB68-4F7F-8C72-A69CA5362047}" srcOrd="0" destOrd="0" presId="urn:microsoft.com/office/officeart/2005/8/layout/pList2"/>
    <dgm:cxn modelId="{54BB376C-C685-469D-81E0-20E98ABB6AEA}" type="presParOf" srcId="{A7832442-EB68-4F7F-8C72-A69CA5362047}" destId="{6C62C039-B15B-418D-B06A-C2C6DCEC6011}" srcOrd="0" destOrd="0" presId="urn:microsoft.com/office/officeart/2005/8/layout/pList2"/>
    <dgm:cxn modelId="{06F1F0DF-0D3D-4ECA-A52C-1E6A9161146A}" type="presParOf" srcId="{A7832442-EB68-4F7F-8C72-A69CA5362047}" destId="{0286D645-3CA6-47FA-9F80-8C307492046F}" srcOrd="1" destOrd="0" presId="urn:microsoft.com/office/officeart/2005/8/layout/pList2"/>
    <dgm:cxn modelId="{7E52DBC3-7898-4133-BD33-0E35276C4C4F}" type="presParOf" srcId="{A7832442-EB68-4F7F-8C72-A69CA5362047}" destId="{32A8ED41-F874-46DD-B66C-27DEF810C152}" srcOrd="2" destOrd="0" presId="urn:microsoft.com/office/officeart/2005/8/layout/pList2"/>
    <dgm:cxn modelId="{84180FB6-13A3-4274-BA5C-24F3593DC9C9}" type="presParOf" srcId="{06FD6DF2-3B62-4A79-9419-EFE296E93703}" destId="{AD5811BA-18C2-42BB-A614-8DA2855BE255}" srcOrd="1" destOrd="0" presId="urn:microsoft.com/office/officeart/2005/8/layout/pList2"/>
    <dgm:cxn modelId="{4FF69E58-2998-4B29-A635-A3ABB84812AD}" type="presParOf" srcId="{06FD6DF2-3B62-4A79-9419-EFE296E93703}" destId="{417ED57A-DB0A-4F7C-A327-097B0A5757F7}" srcOrd="2" destOrd="0" presId="urn:microsoft.com/office/officeart/2005/8/layout/pList2"/>
    <dgm:cxn modelId="{85232B6C-6B04-4928-9C23-F2419C42E887}" type="presParOf" srcId="{417ED57A-DB0A-4F7C-A327-097B0A5757F7}" destId="{739A3136-256D-4AFA-A984-1E6EB461D61F}" srcOrd="0" destOrd="0" presId="urn:microsoft.com/office/officeart/2005/8/layout/pList2"/>
    <dgm:cxn modelId="{C70305EB-E491-4007-B909-4187255CB596}" type="presParOf" srcId="{417ED57A-DB0A-4F7C-A327-097B0A5757F7}" destId="{A046FE8A-4342-42AC-B031-F245A0099249}" srcOrd="1" destOrd="0" presId="urn:microsoft.com/office/officeart/2005/8/layout/pList2"/>
    <dgm:cxn modelId="{D2AB5E00-F3CA-445F-9DA7-BDB5652AAB97}" type="presParOf" srcId="{417ED57A-DB0A-4F7C-A327-097B0A5757F7}" destId="{520242C5-09E9-4AC2-AD5F-C1C513F0E912}" srcOrd="2" destOrd="0" presId="urn:microsoft.com/office/officeart/2005/8/layout/pList2"/>
    <dgm:cxn modelId="{0BE495F2-C9C2-4DAB-91B4-68738141526E}" type="presParOf" srcId="{06FD6DF2-3B62-4A79-9419-EFE296E93703}" destId="{B005600D-C694-4225-B697-16416AB27BF8}" srcOrd="3" destOrd="0" presId="urn:microsoft.com/office/officeart/2005/8/layout/pList2"/>
    <dgm:cxn modelId="{091BBEBB-216B-43B3-868B-B6E83C69E273}" type="presParOf" srcId="{06FD6DF2-3B62-4A79-9419-EFE296E93703}" destId="{87E05437-3D32-425D-9443-15D26046756C}" srcOrd="4" destOrd="0" presId="urn:microsoft.com/office/officeart/2005/8/layout/pList2"/>
    <dgm:cxn modelId="{807C2F1B-FA11-4E10-9FFA-295CC9E86DF5}" type="presParOf" srcId="{87E05437-3D32-425D-9443-15D26046756C}" destId="{63A9697B-1AD3-4792-BE0C-6148C6177E5B}" srcOrd="0" destOrd="0" presId="urn:microsoft.com/office/officeart/2005/8/layout/pList2"/>
    <dgm:cxn modelId="{54A89F76-7C0F-4C78-9552-07D9F92EF64D}" type="presParOf" srcId="{87E05437-3D32-425D-9443-15D26046756C}" destId="{5E664233-3062-4D9E-A541-C0EBE296E7EB}" srcOrd="1" destOrd="0" presId="urn:microsoft.com/office/officeart/2005/8/layout/pList2"/>
    <dgm:cxn modelId="{63D889A0-0570-49EE-A729-690E6B00A421}" type="presParOf" srcId="{87E05437-3D32-425D-9443-15D26046756C}" destId="{FD3EEFBF-4BA3-4744-8E5B-880EEE2072ED}" srcOrd="2" destOrd="0" presId="urn:microsoft.com/office/officeart/2005/8/layout/pList2"/>
    <dgm:cxn modelId="{DBA89395-C6D5-4A0F-B713-7DDAAA460C58}" type="presParOf" srcId="{06FD6DF2-3B62-4A79-9419-EFE296E93703}" destId="{92CBBB1B-BE5E-4D42-912C-9A1EBD7A37FF}" srcOrd="5" destOrd="0" presId="urn:microsoft.com/office/officeart/2005/8/layout/pList2"/>
    <dgm:cxn modelId="{F682B732-0B05-422F-8E13-A235C9DA8C5B}" type="presParOf" srcId="{06FD6DF2-3B62-4A79-9419-EFE296E93703}" destId="{389462E5-D4DE-44B4-926F-DB6D10BF4EC5}" srcOrd="6" destOrd="0" presId="urn:microsoft.com/office/officeart/2005/8/layout/pList2"/>
    <dgm:cxn modelId="{FF18A2C6-4BC8-455A-9A8E-BDE9D4C990BB}" type="presParOf" srcId="{389462E5-D4DE-44B4-926F-DB6D10BF4EC5}" destId="{FF121EE4-9859-49EB-B5E2-4B9E1D4E4507}" srcOrd="0" destOrd="0" presId="urn:microsoft.com/office/officeart/2005/8/layout/pList2"/>
    <dgm:cxn modelId="{13CBBFCD-26AF-4176-9AC2-7EA80615CCB3}" type="presParOf" srcId="{389462E5-D4DE-44B4-926F-DB6D10BF4EC5}" destId="{8D2A76BA-7B4F-4318-8892-B1FCEADC0724}" srcOrd="1" destOrd="0" presId="urn:microsoft.com/office/officeart/2005/8/layout/pList2"/>
    <dgm:cxn modelId="{762FB453-091A-4185-924F-0A550EACC007}" type="presParOf" srcId="{389462E5-D4DE-44B4-926F-DB6D10BF4EC5}" destId="{791AC901-C22D-420A-B3D8-4AD6DDA4A60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FB90C9-DFB4-41F4-9CF2-CC539DFDD052}" type="doc">
      <dgm:prSet loTypeId="urn:microsoft.com/office/officeart/2005/8/layout/pList2" loCatId="list" qsTypeId="urn:microsoft.com/office/officeart/2005/8/quickstyle/simple5" qsCatId="simple" csTypeId="urn:microsoft.com/office/officeart/2005/8/colors/colorful2" csCatId="colorful" phldr="1"/>
      <dgm:spPr/>
    </dgm:pt>
    <dgm:pt modelId="{6D0CCBD9-286A-454C-9F8F-9C374B351DC7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maior ícone do período da guerra é o Capitão América (Capitão </a:t>
          </a:r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Steves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Rogers), de Jack </a:t>
          </a:r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Kirby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Joe Simon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61DD1-7AB2-464B-B9C0-B049FA990543}" type="parTrans" cxnId="{C54047AC-0355-48EE-B697-97C1285699BC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395BB9-9709-4317-AFD9-FEA6F63A17F4}" type="sibTrans" cxnId="{C54047AC-0355-48EE-B697-97C1285699BC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D2205E-914B-45D5-824F-AA55C31C559E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 capa de sua primeira revista, ele combatia o próprio Adolf Hitler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665B37-2A61-4F87-AFA1-4323E7C149A1}" type="parTrans" cxnId="{5526384D-574D-4A92-9D58-C1D649AACFD9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E5BCA2-BD0A-4BB1-AD46-888B64E84E7D}" type="sibTrans" cxnId="{5526384D-574D-4A92-9D58-C1D649AACFD9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8D4E0E-E905-4E16-9174-98FD1C002496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ao contrário de outros heróis, que foram “recrutados” para lutar na Segunda Guerra Mundial, o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Sentinela da Liberdade 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foi criado especialmente com esse objetivo político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80B28C-6F29-49DC-8D20-8544316BF06D}" type="parTrans" cxnId="{E6ECBEE3-9B98-438D-A812-A9C4494EEAF7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DBBAA2-2151-44BC-BE44-F04C2FA92399}" type="sibTrans" cxnId="{E6ECBEE3-9B98-438D-A812-A9C4494EEAF7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73F1DC-7CA2-48E3-8CBE-2B38BCB49D42}" type="pres">
      <dgm:prSet presAssocID="{81FB90C9-DFB4-41F4-9CF2-CC539DFDD052}" presName="Name0" presStyleCnt="0">
        <dgm:presLayoutVars>
          <dgm:dir/>
          <dgm:resizeHandles val="exact"/>
        </dgm:presLayoutVars>
      </dgm:prSet>
      <dgm:spPr/>
    </dgm:pt>
    <dgm:pt modelId="{733E153C-7101-4D52-ADA3-B6FB4A21E46B}" type="pres">
      <dgm:prSet presAssocID="{81FB90C9-DFB4-41F4-9CF2-CC539DFDD052}" presName="bkgdShp" presStyleLbl="alignAccFollowNode1" presStyleIdx="0" presStyleCnt="1"/>
      <dgm:spPr/>
    </dgm:pt>
    <dgm:pt modelId="{C85B9BDD-8154-4A3C-94D1-6FD9E9F0BEB7}" type="pres">
      <dgm:prSet presAssocID="{81FB90C9-DFB4-41F4-9CF2-CC539DFDD052}" presName="linComp" presStyleCnt="0"/>
      <dgm:spPr/>
    </dgm:pt>
    <dgm:pt modelId="{D6209F98-FBAF-405E-BFAA-37C16F3A709E}" type="pres">
      <dgm:prSet presAssocID="{6D0CCBD9-286A-454C-9F8F-9C374B351DC7}" presName="compNode" presStyleCnt="0"/>
      <dgm:spPr/>
    </dgm:pt>
    <dgm:pt modelId="{06AF2352-C511-4C24-876A-03AA3F32B399}" type="pres">
      <dgm:prSet presAssocID="{6D0CCBD9-286A-454C-9F8F-9C374B351DC7}" presName="node" presStyleLbl="node1" presStyleIdx="0" presStyleCnt="3">
        <dgm:presLayoutVars>
          <dgm:bulletEnabled val="1"/>
        </dgm:presLayoutVars>
      </dgm:prSet>
      <dgm:spPr/>
    </dgm:pt>
    <dgm:pt modelId="{B555D3EA-B113-4F08-B59A-1F44DF9F8615}" type="pres">
      <dgm:prSet presAssocID="{6D0CCBD9-286A-454C-9F8F-9C374B351DC7}" presName="invisiNode" presStyleLbl="node1" presStyleIdx="0" presStyleCnt="3"/>
      <dgm:spPr/>
    </dgm:pt>
    <dgm:pt modelId="{182C63B4-FDA7-4589-96DB-FB356A60830E}" type="pres">
      <dgm:prSet presAssocID="{6D0CCBD9-286A-454C-9F8F-9C374B351DC7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3065C3B-EC85-406E-930F-B98F9059F7FA}" type="pres">
      <dgm:prSet presAssocID="{DB395BB9-9709-4317-AFD9-FEA6F63A17F4}" presName="sibTrans" presStyleLbl="sibTrans2D1" presStyleIdx="0" presStyleCnt="0"/>
      <dgm:spPr/>
    </dgm:pt>
    <dgm:pt modelId="{51FCB90C-9AA1-4246-98F9-E64FF693D734}" type="pres">
      <dgm:prSet presAssocID="{E2D2205E-914B-45D5-824F-AA55C31C559E}" presName="compNode" presStyleCnt="0"/>
      <dgm:spPr/>
    </dgm:pt>
    <dgm:pt modelId="{79FC479C-36EB-4840-A99C-3AE14945821E}" type="pres">
      <dgm:prSet presAssocID="{E2D2205E-914B-45D5-824F-AA55C31C559E}" presName="node" presStyleLbl="node1" presStyleIdx="1" presStyleCnt="3">
        <dgm:presLayoutVars>
          <dgm:bulletEnabled val="1"/>
        </dgm:presLayoutVars>
      </dgm:prSet>
      <dgm:spPr/>
    </dgm:pt>
    <dgm:pt modelId="{21F1780B-16FE-4832-941F-BB40F18AE1BE}" type="pres">
      <dgm:prSet presAssocID="{E2D2205E-914B-45D5-824F-AA55C31C559E}" presName="invisiNode" presStyleLbl="node1" presStyleIdx="1" presStyleCnt="3"/>
      <dgm:spPr/>
    </dgm:pt>
    <dgm:pt modelId="{48F9A39C-739A-4F95-8FC9-EE19441085B1}" type="pres">
      <dgm:prSet presAssocID="{E2D2205E-914B-45D5-824F-AA55C31C559E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B4479DF-02B6-4669-BA9B-FF67986880D1}" type="pres">
      <dgm:prSet presAssocID="{FEE5BCA2-BD0A-4BB1-AD46-888B64E84E7D}" presName="sibTrans" presStyleLbl="sibTrans2D1" presStyleIdx="0" presStyleCnt="0"/>
      <dgm:spPr/>
    </dgm:pt>
    <dgm:pt modelId="{5C9A9A53-D4ED-4716-AFE0-C5D9DDD646BF}" type="pres">
      <dgm:prSet presAssocID="{178D4E0E-E905-4E16-9174-98FD1C002496}" presName="compNode" presStyleCnt="0"/>
      <dgm:spPr/>
    </dgm:pt>
    <dgm:pt modelId="{AE167F5E-E606-46E4-9DA4-F4DCB79D1366}" type="pres">
      <dgm:prSet presAssocID="{178D4E0E-E905-4E16-9174-98FD1C002496}" presName="node" presStyleLbl="node1" presStyleIdx="2" presStyleCnt="3">
        <dgm:presLayoutVars>
          <dgm:bulletEnabled val="1"/>
        </dgm:presLayoutVars>
      </dgm:prSet>
      <dgm:spPr/>
    </dgm:pt>
    <dgm:pt modelId="{E2718E95-4710-4CB2-BC48-F7E75B13915E}" type="pres">
      <dgm:prSet presAssocID="{178D4E0E-E905-4E16-9174-98FD1C002496}" presName="invisiNode" presStyleLbl="node1" presStyleIdx="2" presStyleCnt="3"/>
      <dgm:spPr/>
    </dgm:pt>
    <dgm:pt modelId="{009F18D9-75C4-49E8-8D68-1D196CD189C7}" type="pres">
      <dgm:prSet presAssocID="{178D4E0E-E905-4E16-9174-98FD1C002496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</dgm:ptLst>
  <dgm:cxnLst>
    <dgm:cxn modelId="{F232760B-4090-4D52-BACC-ECE5C54B6541}" type="presOf" srcId="{81FB90C9-DFB4-41F4-9CF2-CC539DFDD052}" destId="{0A73F1DC-7CA2-48E3-8CBE-2B38BCB49D42}" srcOrd="0" destOrd="0" presId="urn:microsoft.com/office/officeart/2005/8/layout/pList2"/>
    <dgm:cxn modelId="{062A755B-A79B-4044-9B83-66A702F7022E}" type="presOf" srcId="{FEE5BCA2-BD0A-4BB1-AD46-888B64E84E7D}" destId="{5B4479DF-02B6-4669-BA9B-FF67986880D1}" srcOrd="0" destOrd="0" presId="urn:microsoft.com/office/officeart/2005/8/layout/pList2"/>
    <dgm:cxn modelId="{5526384D-574D-4A92-9D58-C1D649AACFD9}" srcId="{81FB90C9-DFB4-41F4-9CF2-CC539DFDD052}" destId="{E2D2205E-914B-45D5-824F-AA55C31C559E}" srcOrd="1" destOrd="0" parTransId="{B6665B37-2A61-4F87-AFA1-4323E7C149A1}" sibTransId="{FEE5BCA2-BD0A-4BB1-AD46-888B64E84E7D}"/>
    <dgm:cxn modelId="{8E50FF6F-A449-4776-B56D-1F44A6326DF4}" type="presOf" srcId="{178D4E0E-E905-4E16-9174-98FD1C002496}" destId="{AE167F5E-E606-46E4-9DA4-F4DCB79D1366}" srcOrd="0" destOrd="0" presId="urn:microsoft.com/office/officeart/2005/8/layout/pList2"/>
    <dgm:cxn modelId="{65BC8B85-1D37-4288-A389-4F793EB895A2}" type="presOf" srcId="{DB395BB9-9709-4317-AFD9-FEA6F63A17F4}" destId="{93065C3B-EC85-406E-930F-B98F9059F7FA}" srcOrd="0" destOrd="0" presId="urn:microsoft.com/office/officeart/2005/8/layout/pList2"/>
    <dgm:cxn modelId="{C54047AC-0355-48EE-B697-97C1285699BC}" srcId="{81FB90C9-DFB4-41F4-9CF2-CC539DFDD052}" destId="{6D0CCBD9-286A-454C-9F8F-9C374B351DC7}" srcOrd="0" destOrd="0" parTransId="{01561DD1-7AB2-464B-B9C0-B049FA990543}" sibTransId="{DB395BB9-9709-4317-AFD9-FEA6F63A17F4}"/>
    <dgm:cxn modelId="{B06668C2-C723-4468-8C4D-86000369922F}" type="presOf" srcId="{6D0CCBD9-286A-454C-9F8F-9C374B351DC7}" destId="{06AF2352-C511-4C24-876A-03AA3F32B399}" srcOrd="0" destOrd="0" presId="urn:microsoft.com/office/officeart/2005/8/layout/pList2"/>
    <dgm:cxn modelId="{E916D0D9-ED18-4B7C-9C7E-E471E0476BE9}" type="presOf" srcId="{E2D2205E-914B-45D5-824F-AA55C31C559E}" destId="{79FC479C-36EB-4840-A99C-3AE14945821E}" srcOrd="0" destOrd="0" presId="urn:microsoft.com/office/officeart/2005/8/layout/pList2"/>
    <dgm:cxn modelId="{E6ECBEE3-9B98-438D-A812-A9C4494EEAF7}" srcId="{81FB90C9-DFB4-41F4-9CF2-CC539DFDD052}" destId="{178D4E0E-E905-4E16-9174-98FD1C002496}" srcOrd="2" destOrd="0" parTransId="{6E80B28C-6F29-49DC-8D20-8544316BF06D}" sibTransId="{FDDBBAA2-2151-44BC-BE44-F04C2FA92399}"/>
    <dgm:cxn modelId="{AED6961A-B776-4CDD-ADF4-0D26A94C743D}" type="presParOf" srcId="{0A73F1DC-7CA2-48E3-8CBE-2B38BCB49D42}" destId="{733E153C-7101-4D52-ADA3-B6FB4A21E46B}" srcOrd="0" destOrd="0" presId="urn:microsoft.com/office/officeart/2005/8/layout/pList2"/>
    <dgm:cxn modelId="{20B91EEE-EF0E-49FF-81AC-E43EAD4F4CBF}" type="presParOf" srcId="{0A73F1DC-7CA2-48E3-8CBE-2B38BCB49D42}" destId="{C85B9BDD-8154-4A3C-94D1-6FD9E9F0BEB7}" srcOrd="1" destOrd="0" presId="urn:microsoft.com/office/officeart/2005/8/layout/pList2"/>
    <dgm:cxn modelId="{73125E1B-2FE6-415E-982C-2FB01EA0B33D}" type="presParOf" srcId="{C85B9BDD-8154-4A3C-94D1-6FD9E9F0BEB7}" destId="{D6209F98-FBAF-405E-BFAA-37C16F3A709E}" srcOrd="0" destOrd="0" presId="urn:microsoft.com/office/officeart/2005/8/layout/pList2"/>
    <dgm:cxn modelId="{4A19CD5D-4A8D-441C-BB34-8C4248BC277D}" type="presParOf" srcId="{D6209F98-FBAF-405E-BFAA-37C16F3A709E}" destId="{06AF2352-C511-4C24-876A-03AA3F32B399}" srcOrd="0" destOrd="0" presId="urn:microsoft.com/office/officeart/2005/8/layout/pList2"/>
    <dgm:cxn modelId="{057EF4AB-4315-4321-966D-C99648F331E3}" type="presParOf" srcId="{D6209F98-FBAF-405E-BFAA-37C16F3A709E}" destId="{B555D3EA-B113-4F08-B59A-1F44DF9F8615}" srcOrd="1" destOrd="0" presId="urn:microsoft.com/office/officeart/2005/8/layout/pList2"/>
    <dgm:cxn modelId="{57C92F6B-6102-4A9B-A1A5-D4237115C874}" type="presParOf" srcId="{D6209F98-FBAF-405E-BFAA-37C16F3A709E}" destId="{182C63B4-FDA7-4589-96DB-FB356A60830E}" srcOrd="2" destOrd="0" presId="urn:microsoft.com/office/officeart/2005/8/layout/pList2"/>
    <dgm:cxn modelId="{E08BFDB2-A76D-42EC-8F83-5C17F99E9082}" type="presParOf" srcId="{C85B9BDD-8154-4A3C-94D1-6FD9E9F0BEB7}" destId="{93065C3B-EC85-406E-930F-B98F9059F7FA}" srcOrd="1" destOrd="0" presId="urn:microsoft.com/office/officeart/2005/8/layout/pList2"/>
    <dgm:cxn modelId="{2A195864-9A7D-41FD-B937-6973D5D21D24}" type="presParOf" srcId="{C85B9BDD-8154-4A3C-94D1-6FD9E9F0BEB7}" destId="{51FCB90C-9AA1-4246-98F9-E64FF693D734}" srcOrd="2" destOrd="0" presId="urn:microsoft.com/office/officeart/2005/8/layout/pList2"/>
    <dgm:cxn modelId="{DD5B05A0-81FA-47F1-A0B0-3F73DDE7047C}" type="presParOf" srcId="{51FCB90C-9AA1-4246-98F9-E64FF693D734}" destId="{79FC479C-36EB-4840-A99C-3AE14945821E}" srcOrd="0" destOrd="0" presId="urn:microsoft.com/office/officeart/2005/8/layout/pList2"/>
    <dgm:cxn modelId="{8880B6B2-3BFA-47A8-B7B7-30AAAAF7E3E3}" type="presParOf" srcId="{51FCB90C-9AA1-4246-98F9-E64FF693D734}" destId="{21F1780B-16FE-4832-941F-BB40F18AE1BE}" srcOrd="1" destOrd="0" presId="urn:microsoft.com/office/officeart/2005/8/layout/pList2"/>
    <dgm:cxn modelId="{2055EFD4-7E9B-4B79-BAAE-1236BB5D5CC7}" type="presParOf" srcId="{51FCB90C-9AA1-4246-98F9-E64FF693D734}" destId="{48F9A39C-739A-4F95-8FC9-EE19441085B1}" srcOrd="2" destOrd="0" presId="urn:microsoft.com/office/officeart/2005/8/layout/pList2"/>
    <dgm:cxn modelId="{6FD08737-9808-4C7B-8093-59F05C14E33C}" type="presParOf" srcId="{C85B9BDD-8154-4A3C-94D1-6FD9E9F0BEB7}" destId="{5B4479DF-02B6-4669-BA9B-FF67986880D1}" srcOrd="3" destOrd="0" presId="urn:microsoft.com/office/officeart/2005/8/layout/pList2"/>
    <dgm:cxn modelId="{F272EF7D-BB25-426B-A807-88E75E1D96D4}" type="presParOf" srcId="{C85B9BDD-8154-4A3C-94D1-6FD9E9F0BEB7}" destId="{5C9A9A53-D4ED-4716-AFE0-C5D9DDD646BF}" srcOrd="4" destOrd="0" presId="urn:microsoft.com/office/officeart/2005/8/layout/pList2"/>
    <dgm:cxn modelId="{D28A67F9-57A9-4B78-BC94-5F19ECFED4D1}" type="presParOf" srcId="{5C9A9A53-D4ED-4716-AFE0-C5D9DDD646BF}" destId="{AE167F5E-E606-46E4-9DA4-F4DCB79D1366}" srcOrd="0" destOrd="0" presId="urn:microsoft.com/office/officeart/2005/8/layout/pList2"/>
    <dgm:cxn modelId="{01EA76D4-FA74-450C-8978-EBE82106E4CE}" type="presParOf" srcId="{5C9A9A53-D4ED-4716-AFE0-C5D9DDD646BF}" destId="{E2718E95-4710-4CB2-BC48-F7E75B13915E}" srcOrd="1" destOrd="0" presId="urn:microsoft.com/office/officeart/2005/8/layout/pList2"/>
    <dgm:cxn modelId="{FE43EA71-2DEA-4334-AF43-7FD9C1A15C4F}" type="presParOf" srcId="{5C9A9A53-D4ED-4716-AFE0-C5D9DDD646BF}" destId="{009F18D9-75C4-49E8-8D68-1D196CD189C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92A0BA-8EB2-46F0-8544-EA573A8DC98E}" type="doc">
      <dgm:prSet loTypeId="urn:microsoft.com/office/officeart/2005/8/layout/pList2" loCatId="list" qsTypeId="urn:microsoft.com/office/officeart/2005/8/quickstyle/simple5" qsCatId="simple" csTypeId="urn:microsoft.com/office/officeart/2005/8/colors/colorful3" csCatId="colorful" phldr="1"/>
      <dgm:spPr/>
    </dgm:pt>
    <dgm:pt modelId="{DB91C325-2EE3-42AD-A322-137A6B86B221}">
      <dgm:prSet/>
      <dgm:spPr/>
      <dgm:t>
        <a:bodyPr anchor="ctr"/>
        <a:lstStyle/>
        <a:p>
          <a:r>
            <a:rPr lang="pt-BR" altLang="pt-BR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Batman</a:t>
          </a:r>
          <a:r>
            <a:rPr lang="pt-BR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criado em 1939, por Bob Kane, uma figura sombria (inspirada na máquina voadora de </a:t>
          </a:r>
          <a:r>
            <a:rPr lang="pt-BR" altLang="pt-BR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 Vinci </a:t>
          </a:r>
          <a:r>
            <a:rPr lang="pt-BR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no </a:t>
          </a:r>
          <a:r>
            <a:rPr lang="pt-BR" altLang="pt-BR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Zorro</a:t>
          </a:r>
          <a:r>
            <a:rPr lang="pt-BR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), cuja fama ultrapassaria a do </a:t>
          </a:r>
          <a:r>
            <a:rPr lang="pt-BR" altLang="pt-BR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Superman </a:t>
          </a:r>
          <a:r>
            <a:rPr lang="pt-BR" altLang="pt-B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nos anos 80</a:t>
          </a:r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18783A-E744-4907-B9EA-50F61B1BB965}" type="parTrans" cxnId="{611E6FCD-0F65-49F6-82CA-A16DE94A6AC3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ED768-51C9-4EA9-BDE3-EB0F934BF323}" type="sibTrans" cxnId="{611E6FCD-0F65-49F6-82CA-A16DE94A6AC3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394B37-D598-484A-915B-3745A543CC0B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Capitão Marvel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de </a:t>
          </a:r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C.C.Beck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um jovem que ganhava poderes mágicos toda vez que falava a palavra </a:t>
          </a:r>
          <a:r>
            <a:rPr lang="pt-BR" altLang="pt-BR" b="1" i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Shazam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!, um acrônimo de nomes de deuses antigos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519144-6AFC-4221-971B-7F30FABB5A93}" type="parTrans" cxnId="{81412AF4-99C0-47AD-AF67-8B0401BA5990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6E6266-AE4C-48F5-AF27-0AA13486F2C1}" type="sibTrans" cxnId="{81412AF4-99C0-47AD-AF67-8B0401BA5990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03A111-9D9E-4918-B5B6-5301E8A0FCF7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vários personagens se alistaram e foram para a II Guerra Mundial, e os quadrinhos se tornaram armas ideológicas para elevar o moral dos soldados e do povo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D5737-A9EF-429D-84C1-8674D49D1AA2}" type="parTrans" cxnId="{1FE121B5-2B85-4D57-8E3F-B33219CDF5FD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E00A13-EC13-4E5B-95BC-F4E99EA5F2E4}" type="sibTrans" cxnId="{1FE121B5-2B85-4D57-8E3F-B33219CDF5FD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1029D4-A2E2-4E50-A900-9382590BBF2F}" type="pres">
      <dgm:prSet presAssocID="{DB92A0BA-8EB2-46F0-8544-EA573A8DC98E}" presName="Name0" presStyleCnt="0">
        <dgm:presLayoutVars>
          <dgm:dir/>
          <dgm:resizeHandles val="exact"/>
        </dgm:presLayoutVars>
      </dgm:prSet>
      <dgm:spPr/>
    </dgm:pt>
    <dgm:pt modelId="{04F85779-4E41-4C52-B97D-C681CE6EE808}" type="pres">
      <dgm:prSet presAssocID="{DB92A0BA-8EB2-46F0-8544-EA573A8DC98E}" presName="bkgdShp" presStyleLbl="alignAccFollowNode1" presStyleIdx="0" presStyleCnt="1"/>
      <dgm:spPr/>
    </dgm:pt>
    <dgm:pt modelId="{3D1AC766-F475-43EF-A373-D4B6F2C67B37}" type="pres">
      <dgm:prSet presAssocID="{DB92A0BA-8EB2-46F0-8544-EA573A8DC98E}" presName="linComp" presStyleCnt="0"/>
      <dgm:spPr/>
    </dgm:pt>
    <dgm:pt modelId="{6B477936-A5FA-48EA-842A-279AC08FA0EC}" type="pres">
      <dgm:prSet presAssocID="{DB91C325-2EE3-42AD-A322-137A6B86B221}" presName="compNode" presStyleCnt="0"/>
      <dgm:spPr/>
    </dgm:pt>
    <dgm:pt modelId="{88FEC864-8EA2-4BF1-A7EB-A446B63DA68A}" type="pres">
      <dgm:prSet presAssocID="{DB91C325-2EE3-42AD-A322-137A6B86B221}" presName="node" presStyleLbl="node1" presStyleIdx="0" presStyleCnt="3">
        <dgm:presLayoutVars>
          <dgm:bulletEnabled val="1"/>
        </dgm:presLayoutVars>
      </dgm:prSet>
      <dgm:spPr/>
    </dgm:pt>
    <dgm:pt modelId="{FC982406-0B16-44FA-9A4E-003CFC40E726}" type="pres">
      <dgm:prSet presAssocID="{DB91C325-2EE3-42AD-A322-137A6B86B221}" presName="invisiNode" presStyleLbl="node1" presStyleIdx="0" presStyleCnt="3"/>
      <dgm:spPr/>
    </dgm:pt>
    <dgm:pt modelId="{FC1BB899-B9ED-4D31-8378-0B2649596F92}" type="pres">
      <dgm:prSet presAssocID="{DB91C325-2EE3-42AD-A322-137A6B86B221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0A74BEB-630A-4E5C-A78B-456B4217A10E}" type="pres">
      <dgm:prSet presAssocID="{43CED768-51C9-4EA9-BDE3-EB0F934BF323}" presName="sibTrans" presStyleLbl="sibTrans2D1" presStyleIdx="0" presStyleCnt="0"/>
      <dgm:spPr/>
    </dgm:pt>
    <dgm:pt modelId="{B8B2627E-2A08-4B41-A8A0-641D63F1EF72}" type="pres">
      <dgm:prSet presAssocID="{A6394B37-D598-484A-915B-3745A543CC0B}" presName="compNode" presStyleCnt="0"/>
      <dgm:spPr/>
    </dgm:pt>
    <dgm:pt modelId="{AB5AB406-0AF4-4479-ACFC-E881C3033415}" type="pres">
      <dgm:prSet presAssocID="{A6394B37-D598-484A-915B-3745A543CC0B}" presName="node" presStyleLbl="node1" presStyleIdx="1" presStyleCnt="3">
        <dgm:presLayoutVars>
          <dgm:bulletEnabled val="1"/>
        </dgm:presLayoutVars>
      </dgm:prSet>
      <dgm:spPr/>
    </dgm:pt>
    <dgm:pt modelId="{753A8C42-B4A2-4766-AEE8-603096916696}" type="pres">
      <dgm:prSet presAssocID="{A6394B37-D598-484A-915B-3745A543CC0B}" presName="invisiNode" presStyleLbl="node1" presStyleIdx="1" presStyleCnt="3"/>
      <dgm:spPr/>
    </dgm:pt>
    <dgm:pt modelId="{78FEE9AA-5124-4EBE-BB57-D11C6CE9AF1E}" type="pres">
      <dgm:prSet presAssocID="{A6394B37-D598-484A-915B-3745A543CC0B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3E6FC4B-B1C7-49DB-B45B-A4998A2579F6}" type="pres">
      <dgm:prSet presAssocID="{876E6266-AE4C-48F5-AF27-0AA13486F2C1}" presName="sibTrans" presStyleLbl="sibTrans2D1" presStyleIdx="0" presStyleCnt="0"/>
      <dgm:spPr/>
    </dgm:pt>
    <dgm:pt modelId="{50AA39D4-0365-45E0-98F4-7205B20207F7}" type="pres">
      <dgm:prSet presAssocID="{CE03A111-9D9E-4918-B5B6-5301E8A0FCF7}" presName="compNode" presStyleCnt="0"/>
      <dgm:spPr/>
    </dgm:pt>
    <dgm:pt modelId="{5369ED92-5C77-4378-8322-2A78AF6786C3}" type="pres">
      <dgm:prSet presAssocID="{CE03A111-9D9E-4918-B5B6-5301E8A0FCF7}" presName="node" presStyleLbl="node1" presStyleIdx="2" presStyleCnt="3">
        <dgm:presLayoutVars>
          <dgm:bulletEnabled val="1"/>
        </dgm:presLayoutVars>
      </dgm:prSet>
      <dgm:spPr/>
    </dgm:pt>
    <dgm:pt modelId="{81EAE4B8-ED69-458F-B5AE-C8F1CD12B0A3}" type="pres">
      <dgm:prSet presAssocID="{CE03A111-9D9E-4918-B5B6-5301E8A0FCF7}" presName="invisiNode" presStyleLbl="node1" presStyleIdx="2" presStyleCnt="3"/>
      <dgm:spPr/>
    </dgm:pt>
    <dgm:pt modelId="{523979DC-A3BD-430E-9424-3FD0B0981320}" type="pres">
      <dgm:prSet presAssocID="{CE03A111-9D9E-4918-B5B6-5301E8A0FCF7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911B67E-75C1-445E-AFF0-DEC045354E8B}" type="presOf" srcId="{DB91C325-2EE3-42AD-A322-137A6B86B221}" destId="{88FEC864-8EA2-4BF1-A7EB-A446B63DA68A}" srcOrd="0" destOrd="0" presId="urn:microsoft.com/office/officeart/2005/8/layout/pList2"/>
    <dgm:cxn modelId="{1FE121B5-2B85-4D57-8E3F-B33219CDF5FD}" srcId="{DB92A0BA-8EB2-46F0-8544-EA573A8DC98E}" destId="{CE03A111-9D9E-4918-B5B6-5301E8A0FCF7}" srcOrd="2" destOrd="0" parTransId="{26DD5737-A9EF-429D-84C1-8674D49D1AA2}" sibTransId="{33E00A13-EC13-4E5B-95BC-F4E99EA5F2E4}"/>
    <dgm:cxn modelId="{611E6FCD-0F65-49F6-82CA-A16DE94A6AC3}" srcId="{DB92A0BA-8EB2-46F0-8544-EA573A8DC98E}" destId="{DB91C325-2EE3-42AD-A322-137A6B86B221}" srcOrd="0" destOrd="0" parTransId="{6618783A-E744-4907-B9EA-50F61B1BB965}" sibTransId="{43CED768-51C9-4EA9-BDE3-EB0F934BF323}"/>
    <dgm:cxn modelId="{93A477E5-9149-49FD-8B5D-1C755FBB2E43}" type="presOf" srcId="{DB92A0BA-8EB2-46F0-8544-EA573A8DC98E}" destId="{2E1029D4-A2E2-4E50-A900-9382590BBF2F}" srcOrd="0" destOrd="0" presId="urn:microsoft.com/office/officeart/2005/8/layout/pList2"/>
    <dgm:cxn modelId="{F66F64E6-2E0A-48EE-BDA9-2FFF85496F52}" type="presOf" srcId="{876E6266-AE4C-48F5-AF27-0AA13486F2C1}" destId="{93E6FC4B-B1C7-49DB-B45B-A4998A2579F6}" srcOrd="0" destOrd="0" presId="urn:microsoft.com/office/officeart/2005/8/layout/pList2"/>
    <dgm:cxn modelId="{DF61FCEE-F099-4149-A9F9-9CFDB1C23D2C}" type="presOf" srcId="{A6394B37-D598-484A-915B-3745A543CC0B}" destId="{AB5AB406-0AF4-4479-ACFC-E881C3033415}" srcOrd="0" destOrd="0" presId="urn:microsoft.com/office/officeart/2005/8/layout/pList2"/>
    <dgm:cxn modelId="{83BDDAEF-7528-400A-B9F2-1C8F4CC823FF}" type="presOf" srcId="{CE03A111-9D9E-4918-B5B6-5301E8A0FCF7}" destId="{5369ED92-5C77-4378-8322-2A78AF6786C3}" srcOrd="0" destOrd="0" presId="urn:microsoft.com/office/officeart/2005/8/layout/pList2"/>
    <dgm:cxn modelId="{81412AF4-99C0-47AD-AF67-8B0401BA5990}" srcId="{DB92A0BA-8EB2-46F0-8544-EA573A8DC98E}" destId="{A6394B37-D598-484A-915B-3745A543CC0B}" srcOrd="1" destOrd="0" parTransId="{2A519144-6AFC-4221-971B-7F30FABB5A93}" sibTransId="{876E6266-AE4C-48F5-AF27-0AA13486F2C1}"/>
    <dgm:cxn modelId="{7FD7C8F6-FE11-40AE-B479-C0C29A23028D}" type="presOf" srcId="{43CED768-51C9-4EA9-BDE3-EB0F934BF323}" destId="{20A74BEB-630A-4E5C-A78B-456B4217A10E}" srcOrd="0" destOrd="0" presId="urn:microsoft.com/office/officeart/2005/8/layout/pList2"/>
    <dgm:cxn modelId="{F020CFC1-9DD8-43AF-B48A-D03D08B169C5}" type="presParOf" srcId="{2E1029D4-A2E2-4E50-A900-9382590BBF2F}" destId="{04F85779-4E41-4C52-B97D-C681CE6EE808}" srcOrd="0" destOrd="0" presId="urn:microsoft.com/office/officeart/2005/8/layout/pList2"/>
    <dgm:cxn modelId="{51FCD51E-77E4-413F-AAE6-8ECA185AB3DF}" type="presParOf" srcId="{2E1029D4-A2E2-4E50-A900-9382590BBF2F}" destId="{3D1AC766-F475-43EF-A373-D4B6F2C67B37}" srcOrd="1" destOrd="0" presId="urn:microsoft.com/office/officeart/2005/8/layout/pList2"/>
    <dgm:cxn modelId="{C18107FF-907F-4F3E-80A1-F088B115A04D}" type="presParOf" srcId="{3D1AC766-F475-43EF-A373-D4B6F2C67B37}" destId="{6B477936-A5FA-48EA-842A-279AC08FA0EC}" srcOrd="0" destOrd="0" presId="urn:microsoft.com/office/officeart/2005/8/layout/pList2"/>
    <dgm:cxn modelId="{2448C57D-3C75-4A41-8F16-E28D58DFF0EB}" type="presParOf" srcId="{6B477936-A5FA-48EA-842A-279AC08FA0EC}" destId="{88FEC864-8EA2-4BF1-A7EB-A446B63DA68A}" srcOrd="0" destOrd="0" presId="urn:microsoft.com/office/officeart/2005/8/layout/pList2"/>
    <dgm:cxn modelId="{F1DBE6B9-6760-4CC2-BB5A-CD7CB1970AFA}" type="presParOf" srcId="{6B477936-A5FA-48EA-842A-279AC08FA0EC}" destId="{FC982406-0B16-44FA-9A4E-003CFC40E726}" srcOrd="1" destOrd="0" presId="urn:microsoft.com/office/officeart/2005/8/layout/pList2"/>
    <dgm:cxn modelId="{75BBDD08-29C8-480F-A36D-DD85A47F7373}" type="presParOf" srcId="{6B477936-A5FA-48EA-842A-279AC08FA0EC}" destId="{FC1BB899-B9ED-4D31-8378-0B2649596F92}" srcOrd="2" destOrd="0" presId="urn:microsoft.com/office/officeart/2005/8/layout/pList2"/>
    <dgm:cxn modelId="{BCACAE47-2A14-4ADE-8BAC-230B6A516DC1}" type="presParOf" srcId="{3D1AC766-F475-43EF-A373-D4B6F2C67B37}" destId="{20A74BEB-630A-4E5C-A78B-456B4217A10E}" srcOrd="1" destOrd="0" presId="urn:microsoft.com/office/officeart/2005/8/layout/pList2"/>
    <dgm:cxn modelId="{77429675-2957-4753-A268-8B7BEC958294}" type="presParOf" srcId="{3D1AC766-F475-43EF-A373-D4B6F2C67B37}" destId="{B8B2627E-2A08-4B41-A8A0-641D63F1EF72}" srcOrd="2" destOrd="0" presId="urn:microsoft.com/office/officeart/2005/8/layout/pList2"/>
    <dgm:cxn modelId="{1C6047B2-6FD3-45EC-A58A-F6D4BFAA0BD3}" type="presParOf" srcId="{B8B2627E-2A08-4B41-A8A0-641D63F1EF72}" destId="{AB5AB406-0AF4-4479-ACFC-E881C3033415}" srcOrd="0" destOrd="0" presId="urn:microsoft.com/office/officeart/2005/8/layout/pList2"/>
    <dgm:cxn modelId="{D997EBA2-B9D1-41C7-BCDB-FF5606C74D5A}" type="presParOf" srcId="{B8B2627E-2A08-4B41-A8A0-641D63F1EF72}" destId="{753A8C42-B4A2-4766-AEE8-603096916696}" srcOrd="1" destOrd="0" presId="urn:microsoft.com/office/officeart/2005/8/layout/pList2"/>
    <dgm:cxn modelId="{A2FE0B93-17CF-41B7-9D8A-4D9B74E443B3}" type="presParOf" srcId="{B8B2627E-2A08-4B41-A8A0-641D63F1EF72}" destId="{78FEE9AA-5124-4EBE-BB57-D11C6CE9AF1E}" srcOrd="2" destOrd="0" presId="urn:microsoft.com/office/officeart/2005/8/layout/pList2"/>
    <dgm:cxn modelId="{2B796F73-B965-440C-BCD7-3A22A86969CD}" type="presParOf" srcId="{3D1AC766-F475-43EF-A373-D4B6F2C67B37}" destId="{93E6FC4B-B1C7-49DB-B45B-A4998A2579F6}" srcOrd="3" destOrd="0" presId="urn:microsoft.com/office/officeart/2005/8/layout/pList2"/>
    <dgm:cxn modelId="{DECE5780-D490-4962-A450-90A6BEEC8439}" type="presParOf" srcId="{3D1AC766-F475-43EF-A373-D4B6F2C67B37}" destId="{50AA39D4-0365-45E0-98F4-7205B20207F7}" srcOrd="4" destOrd="0" presId="urn:microsoft.com/office/officeart/2005/8/layout/pList2"/>
    <dgm:cxn modelId="{D03CFB34-FC92-4D2B-9F3B-BA5C00E3790A}" type="presParOf" srcId="{50AA39D4-0365-45E0-98F4-7205B20207F7}" destId="{5369ED92-5C77-4378-8322-2A78AF6786C3}" srcOrd="0" destOrd="0" presId="urn:microsoft.com/office/officeart/2005/8/layout/pList2"/>
    <dgm:cxn modelId="{1FB6EFCC-1D61-4F17-B805-E46E0681DE24}" type="presParOf" srcId="{50AA39D4-0365-45E0-98F4-7205B20207F7}" destId="{81EAE4B8-ED69-458F-B5AE-C8F1CD12B0A3}" srcOrd="1" destOrd="0" presId="urn:microsoft.com/office/officeart/2005/8/layout/pList2"/>
    <dgm:cxn modelId="{9535FE3E-2E0F-48C9-AAED-158F68E0084F}" type="presParOf" srcId="{50AA39D4-0365-45E0-98F4-7205B20207F7}" destId="{523979DC-A3BD-430E-9424-3FD0B098132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81FA984-5267-40F3-8B7E-65471648965A}" type="doc">
      <dgm:prSet loTypeId="urn:microsoft.com/office/officeart/2005/8/layout/pList2" loCatId="list" qsTypeId="urn:microsoft.com/office/officeart/2005/8/quickstyle/simple5" qsCatId="simple" csTypeId="urn:microsoft.com/office/officeart/2005/8/colors/colorful5" csCatId="colorful" phldr="1"/>
      <dgm:spPr/>
    </dgm:pt>
    <dgm:pt modelId="{C936242A-55CD-43C3-A729-E129E51007E8}">
      <dgm:prSet phldrT="[Texto]"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período de pós-guerra e início da chamada </a:t>
          </a:r>
          <a:r>
            <a:rPr lang="pt-BR" altLang="pt-BR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Guerra Fria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foi especialmente propício para a criação do ambiente de desconfiança em relação aos quadrinhos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B9DB5F-9F93-414C-AF35-55926A1A2CA5}" type="parTrans" cxnId="{5ED24DE9-8DAC-4894-80DD-056AA5A927A8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F2DF94-42CE-452D-A14C-CF10542DB21A}" type="sibTrans" cxnId="{5ED24DE9-8DAC-4894-80DD-056AA5A927A8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6FFDDD-1C6C-42D6-B78F-0964C280F9A3}">
      <dgm:prSet/>
      <dgm:spPr>
        <a:solidFill>
          <a:srgbClr val="00B050"/>
        </a:solidFill>
      </dgm:spPr>
      <dgm:t>
        <a:bodyPr anchor="ctr"/>
        <a:lstStyle/>
        <a:p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Fredric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Wertham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psiquiatra alemão radicado nos EUA, alerta contra os pretensos malefícios que a leitura de histórias em quadrinhos poderia trazer aos adolescentes norte-americanos</a:t>
          </a:r>
          <a:endParaRPr lang="pt-BR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200F2A-AD46-4BC6-AB2B-BFE85B070484}" type="parTrans" cxnId="{67467F12-7136-45BF-95FD-1A2F48CFC067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A6E24A-0966-4020-A982-75A5E68306AC}" type="sibTrans" cxnId="{67467F12-7136-45BF-95FD-1A2F48CFC067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14DA07-73BA-490A-953A-3241242A21CD}">
      <dgm:prSet/>
      <dgm:spPr/>
      <dgm:t>
        <a:bodyPr anchor="ctr"/>
        <a:lstStyle/>
        <a:p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baseado no atendimento que fazia de jovens problemáticos, o </a:t>
          </a:r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dr.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Wertham</a:t>
          </a:r>
          <a:r>
            <a: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publicou o livro “A sedução dos inocentes” (1954), que foi um grande sucesso e marcou, durante as décadas seguintes, a visão pejorativa sobre as HQs</a:t>
          </a:r>
        </a:p>
      </dgm:t>
    </dgm:pt>
    <dgm:pt modelId="{58F25B46-17B9-40BE-8E8B-9115C485614F}" type="parTrans" cxnId="{E6BDE52C-E7D4-4AE2-8FBF-02978A710984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C3827C-C960-4CFB-9CBB-AEC7C645B0E5}" type="sibTrans" cxnId="{E6BDE52C-E7D4-4AE2-8FBF-02978A710984}">
      <dgm:prSet/>
      <dgm:spPr/>
      <dgm:t>
        <a:bodyPr/>
        <a:lstStyle/>
        <a:p>
          <a:endParaRPr lang="pt-BR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296CC4-D626-417E-812C-17F5FD7EB74C}" type="pres">
      <dgm:prSet presAssocID="{781FA984-5267-40F3-8B7E-65471648965A}" presName="Name0" presStyleCnt="0">
        <dgm:presLayoutVars>
          <dgm:dir/>
          <dgm:resizeHandles val="exact"/>
        </dgm:presLayoutVars>
      </dgm:prSet>
      <dgm:spPr/>
    </dgm:pt>
    <dgm:pt modelId="{5445B46B-138C-424C-867F-B26C5C04B999}" type="pres">
      <dgm:prSet presAssocID="{781FA984-5267-40F3-8B7E-65471648965A}" presName="bkgdShp" presStyleLbl="alignAccFollowNode1" presStyleIdx="0" presStyleCnt="1"/>
      <dgm:spPr/>
    </dgm:pt>
    <dgm:pt modelId="{16D6DB30-609F-47FF-83B0-948EC390CDF1}" type="pres">
      <dgm:prSet presAssocID="{781FA984-5267-40F3-8B7E-65471648965A}" presName="linComp" presStyleCnt="0"/>
      <dgm:spPr/>
    </dgm:pt>
    <dgm:pt modelId="{1BE200CA-F094-4731-8596-57D74671FD5C}" type="pres">
      <dgm:prSet presAssocID="{C936242A-55CD-43C3-A729-E129E51007E8}" presName="compNode" presStyleCnt="0"/>
      <dgm:spPr/>
    </dgm:pt>
    <dgm:pt modelId="{49933E95-7E09-4CCD-98E5-DB5EA9284EAD}" type="pres">
      <dgm:prSet presAssocID="{C936242A-55CD-43C3-A729-E129E51007E8}" presName="node" presStyleLbl="node1" presStyleIdx="0" presStyleCnt="3">
        <dgm:presLayoutVars>
          <dgm:bulletEnabled val="1"/>
        </dgm:presLayoutVars>
      </dgm:prSet>
      <dgm:spPr/>
    </dgm:pt>
    <dgm:pt modelId="{E77DDE1D-CE70-4890-B69F-F9B28799550F}" type="pres">
      <dgm:prSet presAssocID="{C936242A-55CD-43C3-A729-E129E51007E8}" presName="invisiNode" presStyleLbl="node1" presStyleIdx="0" presStyleCnt="3"/>
      <dgm:spPr/>
    </dgm:pt>
    <dgm:pt modelId="{69D6F2C1-91FB-40B9-B0CE-C6F613C53D4F}" type="pres">
      <dgm:prSet presAssocID="{C936242A-55CD-43C3-A729-E129E51007E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341791A-51C9-40A6-A4FA-BC58521BB5F0}" type="pres">
      <dgm:prSet presAssocID="{31F2DF94-42CE-452D-A14C-CF10542DB21A}" presName="sibTrans" presStyleLbl="sibTrans2D1" presStyleIdx="0" presStyleCnt="0"/>
      <dgm:spPr/>
    </dgm:pt>
    <dgm:pt modelId="{048BDF71-4A19-4187-A601-F1C8D347FE63}" type="pres">
      <dgm:prSet presAssocID="{E86FFDDD-1C6C-42D6-B78F-0964C280F9A3}" presName="compNode" presStyleCnt="0"/>
      <dgm:spPr/>
    </dgm:pt>
    <dgm:pt modelId="{4179B8C3-3DDB-4D21-B242-DBA2E8FFF94C}" type="pres">
      <dgm:prSet presAssocID="{E86FFDDD-1C6C-42D6-B78F-0964C280F9A3}" presName="node" presStyleLbl="node1" presStyleIdx="1" presStyleCnt="3">
        <dgm:presLayoutVars>
          <dgm:bulletEnabled val="1"/>
        </dgm:presLayoutVars>
      </dgm:prSet>
      <dgm:spPr/>
    </dgm:pt>
    <dgm:pt modelId="{E852D558-43B6-4EFD-B71E-E1BD989E9603}" type="pres">
      <dgm:prSet presAssocID="{E86FFDDD-1C6C-42D6-B78F-0964C280F9A3}" presName="invisiNode" presStyleLbl="node1" presStyleIdx="1" presStyleCnt="3"/>
      <dgm:spPr/>
    </dgm:pt>
    <dgm:pt modelId="{072D1338-264B-4183-9349-D37E77EF3C0D}" type="pres">
      <dgm:prSet presAssocID="{E86FFDDD-1C6C-42D6-B78F-0964C280F9A3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2757602-6923-4C63-B5F3-D7C026C9A0A4}" type="pres">
      <dgm:prSet presAssocID="{47A6E24A-0966-4020-A982-75A5E68306AC}" presName="sibTrans" presStyleLbl="sibTrans2D1" presStyleIdx="0" presStyleCnt="0"/>
      <dgm:spPr/>
    </dgm:pt>
    <dgm:pt modelId="{D19ED7DC-01EA-4453-B303-650A91D30D3A}" type="pres">
      <dgm:prSet presAssocID="{FC14DA07-73BA-490A-953A-3241242A21CD}" presName="compNode" presStyleCnt="0"/>
      <dgm:spPr/>
    </dgm:pt>
    <dgm:pt modelId="{4459FE97-721E-4231-8811-4AF57434871F}" type="pres">
      <dgm:prSet presAssocID="{FC14DA07-73BA-490A-953A-3241242A21CD}" presName="node" presStyleLbl="node1" presStyleIdx="2" presStyleCnt="3">
        <dgm:presLayoutVars>
          <dgm:bulletEnabled val="1"/>
        </dgm:presLayoutVars>
      </dgm:prSet>
      <dgm:spPr/>
    </dgm:pt>
    <dgm:pt modelId="{63033795-34CC-454D-B2CC-EF8906EB0D3A}" type="pres">
      <dgm:prSet presAssocID="{FC14DA07-73BA-490A-953A-3241242A21CD}" presName="invisiNode" presStyleLbl="node1" presStyleIdx="2" presStyleCnt="3"/>
      <dgm:spPr/>
    </dgm:pt>
    <dgm:pt modelId="{E97137B7-B5A9-438F-B54D-659AD35944E3}" type="pres">
      <dgm:prSet presAssocID="{FC14DA07-73BA-490A-953A-3241242A21CD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7467F12-7136-45BF-95FD-1A2F48CFC067}" srcId="{781FA984-5267-40F3-8B7E-65471648965A}" destId="{E86FFDDD-1C6C-42D6-B78F-0964C280F9A3}" srcOrd="1" destOrd="0" parTransId="{E8200F2A-AD46-4BC6-AB2B-BFE85B070484}" sibTransId="{47A6E24A-0966-4020-A982-75A5E68306AC}"/>
    <dgm:cxn modelId="{CA77B721-0718-437F-A69B-732AA704CF74}" type="presOf" srcId="{E86FFDDD-1C6C-42D6-B78F-0964C280F9A3}" destId="{4179B8C3-3DDB-4D21-B242-DBA2E8FFF94C}" srcOrd="0" destOrd="0" presId="urn:microsoft.com/office/officeart/2005/8/layout/pList2"/>
    <dgm:cxn modelId="{E6BDE52C-E7D4-4AE2-8FBF-02978A710984}" srcId="{781FA984-5267-40F3-8B7E-65471648965A}" destId="{FC14DA07-73BA-490A-953A-3241242A21CD}" srcOrd="2" destOrd="0" parTransId="{58F25B46-17B9-40BE-8E8B-9115C485614F}" sibTransId="{83C3827C-C960-4CFB-9CBB-AEC7C645B0E5}"/>
    <dgm:cxn modelId="{6EF00363-1D97-4C94-AC4F-2F50CA12C4C1}" type="presOf" srcId="{781FA984-5267-40F3-8B7E-65471648965A}" destId="{C3296CC4-D626-417E-812C-17F5FD7EB74C}" srcOrd="0" destOrd="0" presId="urn:microsoft.com/office/officeart/2005/8/layout/pList2"/>
    <dgm:cxn modelId="{A5BA8D90-9ADC-43F4-A9F7-3DBE806D57FD}" type="presOf" srcId="{FC14DA07-73BA-490A-953A-3241242A21CD}" destId="{4459FE97-721E-4231-8811-4AF57434871F}" srcOrd="0" destOrd="0" presId="urn:microsoft.com/office/officeart/2005/8/layout/pList2"/>
    <dgm:cxn modelId="{A0CA87B6-DBB9-48D1-8A90-333B3566FBD6}" type="presOf" srcId="{C936242A-55CD-43C3-A729-E129E51007E8}" destId="{49933E95-7E09-4CCD-98E5-DB5EA9284EAD}" srcOrd="0" destOrd="0" presId="urn:microsoft.com/office/officeart/2005/8/layout/pList2"/>
    <dgm:cxn modelId="{98F8E4BD-1C87-4A19-92DE-A9EB89E8731D}" type="presOf" srcId="{47A6E24A-0966-4020-A982-75A5E68306AC}" destId="{A2757602-6923-4C63-B5F3-D7C026C9A0A4}" srcOrd="0" destOrd="0" presId="urn:microsoft.com/office/officeart/2005/8/layout/pList2"/>
    <dgm:cxn modelId="{DE5F9AE4-D1F9-402E-855E-23400C917102}" type="presOf" srcId="{31F2DF94-42CE-452D-A14C-CF10542DB21A}" destId="{3341791A-51C9-40A6-A4FA-BC58521BB5F0}" srcOrd="0" destOrd="0" presId="urn:microsoft.com/office/officeart/2005/8/layout/pList2"/>
    <dgm:cxn modelId="{5ED24DE9-8DAC-4894-80DD-056AA5A927A8}" srcId="{781FA984-5267-40F3-8B7E-65471648965A}" destId="{C936242A-55CD-43C3-A729-E129E51007E8}" srcOrd="0" destOrd="0" parTransId="{40B9DB5F-9F93-414C-AF35-55926A1A2CA5}" sibTransId="{31F2DF94-42CE-452D-A14C-CF10542DB21A}"/>
    <dgm:cxn modelId="{5228D06F-285B-40E2-8D86-CDBC1DD35DA0}" type="presParOf" srcId="{C3296CC4-D626-417E-812C-17F5FD7EB74C}" destId="{5445B46B-138C-424C-867F-B26C5C04B999}" srcOrd="0" destOrd="0" presId="urn:microsoft.com/office/officeart/2005/8/layout/pList2"/>
    <dgm:cxn modelId="{C93A64E0-3196-42D1-9A25-B174D2A33C89}" type="presParOf" srcId="{C3296CC4-D626-417E-812C-17F5FD7EB74C}" destId="{16D6DB30-609F-47FF-83B0-948EC390CDF1}" srcOrd="1" destOrd="0" presId="urn:microsoft.com/office/officeart/2005/8/layout/pList2"/>
    <dgm:cxn modelId="{6415C865-67D1-4B4E-83E1-C09B1BA7E17D}" type="presParOf" srcId="{16D6DB30-609F-47FF-83B0-948EC390CDF1}" destId="{1BE200CA-F094-4731-8596-57D74671FD5C}" srcOrd="0" destOrd="0" presId="urn:microsoft.com/office/officeart/2005/8/layout/pList2"/>
    <dgm:cxn modelId="{571E2146-A8B6-4B53-8387-AB1A0E058753}" type="presParOf" srcId="{1BE200CA-F094-4731-8596-57D74671FD5C}" destId="{49933E95-7E09-4CCD-98E5-DB5EA9284EAD}" srcOrd="0" destOrd="0" presId="urn:microsoft.com/office/officeart/2005/8/layout/pList2"/>
    <dgm:cxn modelId="{A6AD6F30-E2A0-47F4-9C89-6B3062606823}" type="presParOf" srcId="{1BE200CA-F094-4731-8596-57D74671FD5C}" destId="{E77DDE1D-CE70-4890-B69F-F9B28799550F}" srcOrd="1" destOrd="0" presId="urn:microsoft.com/office/officeart/2005/8/layout/pList2"/>
    <dgm:cxn modelId="{F7D4C38E-EF63-4079-A701-B513B06042D8}" type="presParOf" srcId="{1BE200CA-F094-4731-8596-57D74671FD5C}" destId="{69D6F2C1-91FB-40B9-B0CE-C6F613C53D4F}" srcOrd="2" destOrd="0" presId="urn:microsoft.com/office/officeart/2005/8/layout/pList2"/>
    <dgm:cxn modelId="{2F8D41EB-9653-40A5-9646-68D551399800}" type="presParOf" srcId="{16D6DB30-609F-47FF-83B0-948EC390CDF1}" destId="{3341791A-51C9-40A6-A4FA-BC58521BB5F0}" srcOrd="1" destOrd="0" presId="urn:microsoft.com/office/officeart/2005/8/layout/pList2"/>
    <dgm:cxn modelId="{FFA60347-6682-4B48-BC69-3EF17EBE63C0}" type="presParOf" srcId="{16D6DB30-609F-47FF-83B0-948EC390CDF1}" destId="{048BDF71-4A19-4187-A601-F1C8D347FE63}" srcOrd="2" destOrd="0" presId="urn:microsoft.com/office/officeart/2005/8/layout/pList2"/>
    <dgm:cxn modelId="{AA138F10-B6D5-4976-9BCE-3B00C0B406A7}" type="presParOf" srcId="{048BDF71-4A19-4187-A601-F1C8D347FE63}" destId="{4179B8C3-3DDB-4D21-B242-DBA2E8FFF94C}" srcOrd="0" destOrd="0" presId="urn:microsoft.com/office/officeart/2005/8/layout/pList2"/>
    <dgm:cxn modelId="{5495D4AD-40D5-40BB-8364-F92834BC349A}" type="presParOf" srcId="{048BDF71-4A19-4187-A601-F1C8D347FE63}" destId="{E852D558-43B6-4EFD-B71E-E1BD989E9603}" srcOrd="1" destOrd="0" presId="urn:microsoft.com/office/officeart/2005/8/layout/pList2"/>
    <dgm:cxn modelId="{FE5C1D53-48B4-402B-8C29-036BF747EC85}" type="presParOf" srcId="{048BDF71-4A19-4187-A601-F1C8D347FE63}" destId="{072D1338-264B-4183-9349-D37E77EF3C0D}" srcOrd="2" destOrd="0" presId="urn:microsoft.com/office/officeart/2005/8/layout/pList2"/>
    <dgm:cxn modelId="{D5FFB6EA-FAD4-48EF-8F49-76E4C506CEC9}" type="presParOf" srcId="{16D6DB30-609F-47FF-83B0-948EC390CDF1}" destId="{A2757602-6923-4C63-B5F3-D7C026C9A0A4}" srcOrd="3" destOrd="0" presId="urn:microsoft.com/office/officeart/2005/8/layout/pList2"/>
    <dgm:cxn modelId="{75F52837-1CE4-4A32-9D8E-F43301296848}" type="presParOf" srcId="{16D6DB30-609F-47FF-83B0-948EC390CDF1}" destId="{D19ED7DC-01EA-4453-B303-650A91D30D3A}" srcOrd="4" destOrd="0" presId="urn:microsoft.com/office/officeart/2005/8/layout/pList2"/>
    <dgm:cxn modelId="{6784F14F-834E-464D-87F8-8DA0931FDF60}" type="presParOf" srcId="{D19ED7DC-01EA-4453-B303-650A91D30D3A}" destId="{4459FE97-721E-4231-8811-4AF57434871F}" srcOrd="0" destOrd="0" presId="urn:microsoft.com/office/officeart/2005/8/layout/pList2"/>
    <dgm:cxn modelId="{95BC8EC2-D5E0-4220-BB92-ABDEA3FC4F4A}" type="presParOf" srcId="{D19ED7DC-01EA-4453-B303-650A91D30D3A}" destId="{63033795-34CC-454D-B2CC-EF8906EB0D3A}" srcOrd="1" destOrd="0" presId="urn:microsoft.com/office/officeart/2005/8/layout/pList2"/>
    <dgm:cxn modelId="{1D3D57A0-9325-4674-BBAA-E5B2CD13E113}" type="presParOf" srcId="{D19ED7DC-01EA-4453-B303-650A91D30D3A}" destId="{E97137B7-B5A9-438F-B54D-659AD35944E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6E587-EE8A-4F81-B7FD-4D12207496BF}">
      <dsp:nvSpPr>
        <dsp:cNvPr id="0" name=""/>
        <dsp:cNvSpPr/>
      </dsp:nvSpPr>
      <dsp:spPr>
        <a:xfrm>
          <a:off x="0" y="0"/>
          <a:ext cx="9036496" cy="308610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169466-ED1A-466C-8906-B634888AD5EF}">
      <dsp:nvSpPr>
        <dsp:cNvPr id="0" name=""/>
        <dsp:cNvSpPr/>
      </dsp:nvSpPr>
      <dsp:spPr>
        <a:xfrm>
          <a:off x="271094" y="411480"/>
          <a:ext cx="2654470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2787809-8DE8-47DC-8D4E-B69DFA47A70B}">
      <dsp:nvSpPr>
        <dsp:cNvPr id="0" name=""/>
        <dsp:cNvSpPr/>
      </dsp:nvSpPr>
      <dsp:spPr>
        <a:xfrm rot="10800000">
          <a:off x="271094" y="3086099"/>
          <a:ext cx="2654470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7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homem primitivo transformou a parede das cavernas em um grande mural, em que registrava elementos de comunicação para seus contemporâneos </a:t>
          </a:r>
        </a:p>
      </dsp:txBody>
      <dsp:txXfrm rot="10800000">
        <a:off x="352728" y="3086099"/>
        <a:ext cx="2491202" cy="3690266"/>
      </dsp:txXfrm>
    </dsp:sp>
    <dsp:sp modelId="{111499F4-E5B3-4C40-A326-F73726F7724C}">
      <dsp:nvSpPr>
        <dsp:cNvPr id="0" name=""/>
        <dsp:cNvSpPr/>
      </dsp:nvSpPr>
      <dsp:spPr>
        <a:xfrm>
          <a:off x="3191012" y="411480"/>
          <a:ext cx="2654470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B91235-E1F7-4687-BE78-05140D7F95BD}">
      <dsp:nvSpPr>
        <dsp:cNvPr id="0" name=""/>
        <dsp:cNvSpPr/>
      </dsp:nvSpPr>
      <dsp:spPr>
        <a:xfrm rot="10800000">
          <a:off x="3191012" y="3086099"/>
          <a:ext cx="2654470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7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o alfabeto fonético fez com que a imagem passasse a ter menos importância como elemento de comunicação entre os homens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7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deixa de existir uma ligação direta entre a maneira de representação gráfica  e a forma física real</a:t>
          </a:r>
          <a:endParaRPr lang="pt-BR" sz="17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272646" y="3086099"/>
        <a:ext cx="2491202" cy="3690266"/>
      </dsp:txXfrm>
    </dsp:sp>
    <dsp:sp modelId="{0356F0A7-65BE-426F-96EC-6AD953E9B551}">
      <dsp:nvSpPr>
        <dsp:cNvPr id="0" name=""/>
        <dsp:cNvSpPr/>
      </dsp:nvSpPr>
      <dsp:spPr>
        <a:xfrm>
          <a:off x="6110930" y="411480"/>
          <a:ext cx="2654470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1255141-2674-42DB-AD2C-6A20A499673F}">
      <dsp:nvSpPr>
        <dsp:cNvPr id="0" name=""/>
        <dsp:cNvSpPr/>
      </dsp:nvSpPr>
      <dsp:spPr>
        <a:xfrm rot="10800000">
          <a:off x="6110930" y="3086099"/>
          <a:ext cx="2654470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7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o acesso à palavra escrita ocorreu de forma paulatina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7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inicialmente apenas as parcelas mais privilegiadas da população, o que garantiu a permanência da imagem gráfica como elemento essencial de comunicação na história da humanidade</a:t>
          </a:r>
        </a:p>
      </dsp:txBody>
      <dsp:txXfrm rot="10800000">
        <a:off x="6192564" y="3086099"/>
        <a:ext cx="2491202" cy="36902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71DE1-EA38-4C10-95E1-A0FCDA7DC07B}">
      <dsp:nvSpPr>
        <dsp:cNvPr id="0" name=""/>
        <dsp:cNvSpPr/>
      </dsp:nvSpPr>
      <dsp:spPr>
        <a:xfrm>
          <a:off x="0" y="0"/>
          <a:ext cx="8928992" cy="30861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1D1D2-BA4A-4F27-B884-037A3C109225}">
      <dsp:nvSpPr>
        <dsp:cNvPr id="0" name=""/>
        <dsp:cNvSpPr/>
      </dsp:nvSpPr>
      <dsp:spPr>
        <a:xfrm>
          <a:off x="267869" y="411480"/>
          <a:ext cx="2622891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BB2F7-0213-46D3-8987-F6DD10ED8C8A}">
      <dsp:nvSpPr>
        <dsp:cNvPr id="0" name=""/>
        <dsp:cNvSpPr/>
      </dsp:nvSpPr>
      <dsp:spPr>
        <a:xfrm rot="10800000">
          <a:off x="267869" y="3086099"/>
          <a:ext cx="2622891" cy="37719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 exemplo, que a leitura de HQs de Batman poderia levar os leitores à homossexualidade</a:t>
          </a:r>
          <a:endParaRPr lang="pt-BR" sz="19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48532" y="3086099"/>
        <a:ext cx="2461565" cy="3691237"/>
      </dsp:txXfrm>
    </dsp:sp>
    <dsp:sp modelId="{124FF2CA-949A-4EAB-9FAA-B52D45B52ACF}">
      <dsp:nvSpPr>
        <dsp:cNvPr id="0" name=""/>
        <dsp:cNvSpPr/>
      </dsp:nvSpPr>
      <dsp:spPr>
        <a:xfrm>
          <a:off x="3153050" y="411480"/>
          <a:ext cx="2622891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1AD2F-F9FC-48DD-977B-D16EC2911964}">
      <dsp:nvSpPr>
        <dsp:cNvPr id="0" name=""/>
        <dsp:cNvSpPr/>
      </dsp:nvSpPr>
      <dsp:spPr>
        <a:xfrm rot="10800000">
          <a:off x="3153050" y="3086099"/>
          <a:ext cx="2622891" cy="37719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ou que o contato prolongado com as histórias do Superman poderia levar uma criança a se atirar pela janela</a:t>
          </a:r>
          <a:endParaRPr lang="pt-BR" sz="19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233713" y="3086099"/>
        <a:ext cx="2461565" cy="3691237"/>
      </dsp:txXfrm>
    </dsp:sp>
    <dsp:sp modelId="{D8C6D57B-3051-4E23-A3A2-A70A7FFCC774}">
      <dsp:nvSpPr>
        <dsp:cNvPr id="0" name=""/>
        <dsp:cNvSpPr/>
      </dsp:nvSpPr>
      <dsp:spPr>
        <a:xfrm>
          <a:off x="6038230" y="411480"/>
          <a:ext cx="2622891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CD248-1772-4030-AE98-D7681DFDF3A2}">
      <dsp:nvSpPr>
        <dsp:cNvPr id="0" name=""/>
        <dsp:cNvSpPr/>
      </dsp:nvSpPr>
      <dsp:spPr>
        <a:xfrm rot="10800000">
          <a:off x="6038230" y="3086099"/>
          <a:ext cx="2622891" cy="37719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que a Mulher Maravilha representava ideias sadomasoquistas</a:t>
          </a:r>
          <a:endParaRPr lang="pt-BR" sz="19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118893" y="3086099"/>
        <a:ext cx="2461565" cy="36912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06C4F-D072-4FD5-87D2-3C0EBA04622F}">
      <dsp:nvSpPr>
        <dsp:cNvPr id="0" name=""/>
        <dsp:cNvSpPr/>
      </dsp:nvSpPr>
      <dsp:spPr>
        <a:xfrm>
          <a:off x="0" y="0"/>
          <a:ext cx="9128654" cy="309368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EF2C32-B9D4-424B-8BBC-F27008FF96CE}">
      <dsp:nvSpPr>
        <dsp:cNvPr id="0" name=""/>
        <dsp:cNvSpPr/>
      </dsp:nvSpPr>
      <dsp:spPr>
        <a:xfrm>
          <a:off x="273859" y="412491"/>
          <a:ext cx="2681542" cy="22687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2B95E-3570-4A40-8E03-4AB9755C8F0B}">
      <dsp:nvSpPr>
        <dsp:cNvPr id="0" name=""/>
        <dsp:cNvSpPr/>
      </dsp:nvSpPr>
      <dsp:spPr>
        <a:xfrm rot="10800000">
          <a:off x="273859" y="3093688"/>
          <a:ext cx="2681542" cy="3781174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nesse contexto, surge numa tira de jornal, aparentemente inocente, um grupo de crianças: </a:t>
          </a:r>
          <a:r>
            <a:rPr lang="pt-BR" altLang="pt-BR" sz="19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Peanuts</a:t>
          </a: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de Charles M. Schulz</a:t>
          </a:r>
          <a:endParaRPr lang="pt-BR" sz="19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56326" y="3093688"/>
        <a:ext cx="2516608" cy="3698707"/>
      </dsp:txXfrm>
    </dsp:sp>
    <dsp:sp modelId="{D59F6FE5-F05A-4037-A4F1-C0A78488AD2B}">
      <dsp:nvSpPr>
        <dsp:cNvPr id="0" name=""/>
        <dsp:cNvSpPr/>
      </dsp:nvSpPr>
      <dsp:spPr>
        <a:xfrm>
          <a:off x="3223555" y="412491"/>
          <a:ext cx="2681542" cy="22687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7830F-C4A3-47BC-87DF-C769F2AC1C30}">
      <dsp:nvSpPr>
        <dsp:cNvPr id="0" name=""/>
        <dsp:cNvSpPr/>
      </dsp:nvSpPr>
      <dsp:spPr>
        <a:xfrm rot="10800000">
          <a:off x="3223555" y="3093688"/>
          <a:ext cx="2681542" cy="3781174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i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Charlie Brown</a:t>
          </a:r>
          <a:r>
            <a:rPr lang="pt-BR" altLang="pt-BR" sz="19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o personagem principal, é um garoto de 6 anos, perdedor nato, simboliza a insegurança, a ingenuidade, a falta de iniciativa, mas é um eterno esperançoso</a:t>
          </a:r>
          <a:endParaRPr lang="pt-BR" sz="19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306022" y="3093688"/>
        <a:ext cx="2516608" cy="3698707"/>
      </dsp:txXfrm>
    </dsp:sp>
    <dsp:sp modelId="{EBFE4398-1E32-4D85-82E6-D1C8BA65E046}">
      <dsp:nvSpPr>
        <dsp:cNvPr id="0" name=""/>
        <dsp:cNvSpPr/>
      </dsp:nvSpPr>
      <dsp:spPr>
        <a:xfrm>
          <a:off x="6173252" y="412491"/>
          <a:ext cx="2681542" cy="22687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EB7B1-2741-470A-8298-459275D86F59}">
      <dsp:nvSpPr>
        <dsp:cNvPr id="0" name=""/>
        <dsp:cNvSpPr/>
      </dsp:nvSpPr>
      <dsp:spPr>
        <a:xfrm rot="10800000">
          <a:off x="6173252" y="3093688"/>
          <a:ext cx="2681542" cy="3781174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seu cão, </a:t>
          </a:r>
          <a:r>
            <a:rPr lang="pt-BR" altLang="pt-BR" sz="19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Snoopy</a:t>
          </a: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é um </a:t>
          </a:r>
          <a:r>
            <a:rPr lang="pt-BR" altLang="pt-BR" sz="19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beagle</a:t>
          </a:r>
          <a:r>
            <a:rPr lang="pt-BR" altLang="pt-BR" sz="19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filosófico que vive em cima de sua casinha vermelha. Essa tira marcou o começo da era intelectual dos quadrinhos, com uma maior valorização do texto sobre as imagens</a:t>
          </a:r>
          <a:endParaRPr lang="pt-BR" sz="19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255719" y="3093688"/>
        <a:ext cx="2516608" cy="36987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A39C6-A445-43A5-BDC6-D81A7484DD03}">
      <dsp:nvSpPr>
        <dsp:cNvPr id="0" name=""/>
        <dsp:cNvSpPr/>
      </dsp:nvSpPr>
      <dsp:spPr>
        <a:xfrm>
          <a:off x="0" y="0"/>
          <a:ext cx="9036496" cy="308610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611AA-5259-4F3C-8CF4-AEE9B0E423B0}">
      <dsp:nvSpPr>
        <dsp:cNvPr id="0" name=""/>
        <dsp:cNvSpPr/>
      </dsp:nvSpPr>
      <dsp:spPr>
        <a:xfrm>
          <a:off x="273583" y="411480"/>
          <a:ext cx="1974262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B0B5E-F0F4-4007-B25D-2342E1448817}">
      <dsp:nvSpPr>
        <dsp:cNvPr id="0" name=""/>
        <dsp:cNvSpPr/>
      </dsp:nvSpPr>
      <dsp:spPr>
        <a:xfrm rot="10800000">
          <a:off x="273583" y="3086099"/>
          <a:ext cx="1974262" cy="37719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1960 – começa a Era de Prata dos quadrinhos, que consolidou a renovação no mundo dos super-heróis iniciada com o novo </a:t>
          </a:r>
          <a:r>
            <a:rPr lang="pt-BR" altLang="pt-BR" sz="14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Flash, 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 DC </a:t>
          </a:r>
          <a:r>
            <a:rPr lang="pt-BR" altLang="pt-BR" sz="1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Comics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em meados da década anterior</a:t>
          </a:r>
          <a:endParaRPr lang="pt-BR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34298" y="3086099"/>
        <a:ext cx="1852832" cy="3711185"/>
      </dsp:txXfrm>
    </dsp:sp>
    <dsp:sp modelId="{2E97CA6E-CB16-4C6E-9CBB-9202BCFC10D9}">
      <dsp:nvSpPr>
        <dsp:cNvPr id="0" name=""/>
        <dsp:cNvSpPr/>
      </dsp:nvSpPr>
      <dsp:spPr>
        <a:xfrm>
          <a:off x="2445272" y="411480"/>
          <a:ext cx="1974262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EB1F16-9AB1-43BE-86A4-A7441BA05D80}">
      <dsp:nvSpPr>
        <dsp:cNvPr id="0" name=""/>
        <dsp:cNvSpPr/>
      </dsp:nvSpPr>
      <dsp:spPr>
        <a:xfrm rot="10800000">
          <a:off x="2445272" y="3086099"/>
          <a:ext cx="1974262" cy="37719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retornaram </a:t>
          </a:r>
          <a:r>
            <a:rPr lang="pt-BR" altLang="pt-BR" sz="14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Superman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pt-BR" altLang="pt-BR" sz="14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Mulher-Maravilha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pt-BR" altLang="pt-BR" sz="14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Batman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pt-BR" altLang="pt-BR" sz="14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Aquaman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entre outros. Com o sucesso da editora rival, em 1961, </a:t>
          </a:r>
          <a:r>
            <a:rPr lang="pt-BR" altLang="pt-BR" sz="14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Martin Goodman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diretor da </a:t>
          </a:r>
          <a:r>
            <a:rPr lang="pt-BR" altLang="pt-BR" sz="14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Atlas </a:t>
          </a:r>
          <a:r>
            <a:rPr lang="pt-BR" altLang="pt-BR" sz="14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Comics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pediu a Jack </a:t>
          </a:r>
          <a:r>
            <a:rPr lang="pt-BR" altLang="pt-BR" sz="1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Kirby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Stan Lee que bolassem super-heróis capazes de fazer frente à </a:t>
          </a:r>
          <a:r>
            <a:rPr lang="pt-BR" altLang="pt-BR" sz="14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Liga da Justiça da América</a:t>
          </a:r>
          <a:endParaRPr lang="pt-BR" sz="1400" b="1" i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505987" y="3086099"/>
        <a:ext cx="1852832" cy="3711185"/>
      </dsp:txXfrm>
    </dsp:sp>
    <dsp:sp modelId="{BB15479B-C1AC-42EF-B2E1-257C9A8DDA06}">
      <dsp:nvSpPr>
        <dsp:cNvPr id="0" name=""/>
        <dsp:cNvSpPr/>
      </dsp:nvSpPr>
      <dsp:spPr>
        <a:xfrm>
          <a:off x="4616961" y="411480"/>
          <a:ext cx="1974262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2391E-B121-4D90-87B9-C52A5B6B57E5}">
      <dsp:nvSpPr>
        <dsp:cNvPr id="0" name=""/>
        <dsp:cNvSpPr/>
      </dsp:nvSpPr>
      <dsp:spPr>
        <a:xfrm rot="10800000">
          <a:off x="4616961" y="3086099"/>
          <a:ext cx="1974262" cy="3771900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surgiu assim o Quarteto Fantástico, da </a:t>
          </a:r>
          <a:r>
            <a:rPr lang="pt-BR" altLang="pt-BR" sz="14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Marvel </a:t>
          </a:r>
          <a:r>
            <a:rPr lang="pt-BR" altLang="pt-BR" sz="14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Comics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empresa herdeira da Atlas</a:t>
          </a:r>
          <a:endParaRPr lang="pt-BR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677676" y="3086099"/>
        <a:ext cx="1852832" cy="3711185"/>
      </dsp:txXfrm>
    </dsp:sp>
    <dsp:sp modelId="{392DA1AE-7A14-4B56-8C21-562CC6C6D9DF}">
      <dsp:nvSpPr>
        <dsp:cNvPr id="0" name=""/>
        <dsp:cNvSpPr/>
      </dsp:nvSpPr>
      <dsp:spPr>
        <a:xfrm>
          <a:off x="6788649" y="411480"/>
          <a:ext cx="1974262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E51AC-5695-4A0D-AE7C-622E12F3A842}">
      <dsp:nvSpPr>
        <dsp:cNvPr id="0" name=""/>
        <dsp:cNvSpPr/>
      </dsp:nvSpPr>
      <dsp:spPr>
        <a:xfrm rot="10800000">
          <a:off x="6788649" y="3086099"/>
          <a:ext cx="1974262" cy="37719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esses heróis não possuíam identidades secretas e eram uma família ao invés de uma equipe.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Sue e Johnny </a:t>
          </a:r>
          <a:r>
            <a:rPr lang="pt-BR" altLang="pt-BR" sz="1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Storm</a:t>
          </a:r>
          <a:r>
            <a:rPr lang="pt-BR" altLang="pt-BR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eram irmãos, Reed Richards era o noivo de Sue e Bem Grimm o amigo da família.</a:t>
          </a:r>
        </a:p>
      </dsp:txBody>
      <dsp:txXfrm rot="10800000">
        <a:off x="6849364" y="3086099"/>
        <a:ext cx="1852832" cy="3711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86E06-1FF5-4023-8313-97A49215669B}">
      <dsp:nvSpPr>
        <dsp:cNvPr id="0" name=""/>
        <dsp:cNvSpPr/>
      </dsp:nvSpPr>
      <dsp:spPr>
        <a:xfrm>
          <a:off x="0" y="0"/>
          <a:ext cx="9036496" cy="30861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3C300C-7DEF-4CF2-B3E1-D9EE5E1C0EC9}">
      <dsp:nvSpPr>
        <dsp:cNvPr id="0" name=""/>
        <dsp:cNvSpPr/>
      </dsp:nvSpPr>
      <dsp:spPr>
        <a:xfrm>
          <a:off x="273583" y="411480"/>
          <a:ext cx="1974262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F071B2B-16B7-4B15-B493-9C567B55C8BB}">
      <dsp:nvSpPr>
        <dsp:cNvPr id="0" name=""/>
        <dsp:cNvSpPr/>
      </dsp:nvSpPr>
      <dsp:spPr>
        <a:xfrm rot="10800000">
          <a:off x="273583" y="3086099"/>
          <a:ext cx="1974262" cy="3771900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 HQs representam hoje um meio de comunicação de massa de grande penetração popular</a:t>
          </a:r>
          <a:endParaRPr lang="pt-BR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34298" y="3086099"/>
        <a:ext cx="1852832" cy="3711185"/>
      </dsp:txXfrm>
    </dsp:sp>
    <dsp:sp modelId="{F8EE11CE-85BB-4907-8452-10ABEB3BF624}">
      <dsp:nvSpPr>
        <dsp:cNvPr id="0" name=""/>
        <dsp:cNvSpPr/>
      </dsp:nvSpPr>
      <dsp:spPr>
        <a:xfrm>
          <a:off x="2445272" y="411480"/>
          <a:ext cx="1974262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0256CB0-0BC6-40EE-8444-AFF67E4405F7}">
      <dsp:nvSpPr>
        <dsp:cNvPr id="0" name=""/>
        <dsp:cNvSpPr/>
      </dsp:nvSpPr>
      <dsp:spPr>
        <a:xfrm rot="10800000">
          <a:off x="2445272" y="3086099"/>
          <a:ext cx="1974262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 publicações circulam com uma variedade de títulos e tiragens de milhares ou, às vezes, até mesmo milhões de exemplares, adquiridos e consumidos por um público fiel</a:t>
          </a:r>
          <a:endParaRPr lang="pt-BR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505987" y="3086099"/>
        <a:ext cx="1852832" cy="3711185"/>
      </dsp:txXfrm>
    </dsp:sp>
    <dsp:sp modelId="{EAD2D650-4B41-4613-99DA-EE7FF1CCB376}">
      <dsp:nvSpPr>
        <dsp:cNvPr id="0" name=""/>
        <dsp:cNvSpPr/>
      </dsp:nvSpPr>
      <dsp:spPr>
        <a:xfrm>
          <a:off x="4616961" y="411480"/>
          <a:ext cx="1974262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FFDBE23-CEAA-4F78-908C-546CE26645A3}">
      <dsp:nvSpPr>
        <dsp:cNvPr id="0" name=""/>
        <dsp:cNvSpPr/>
      </dsp:nvSpPr>
      <dsp:spPr>
        <a:xfrm rot="10800000">
          <a:off x="4620100" y="3086099"/>
          <a:ext cx="1967984" cy="3771900"/>
        </a:xfrm>
        <a:prstGeom prst="round2SameRect">
          <a:avLst>
            <a:gd name="adj1" fmla="val 10500"/>
            <a:gd name="adj2" fmla="val 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produção, divulgação e </a:t>
          </a:r>
          <a:r>
            <a:rPr lang="pt-BR" altLang="pt-BR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comercializa-ção</a:t>
          </a: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organizada em uma escala industrial,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permitiu a </a:t>
          </a:r>
          <a:r>
            <a:rPr lang="pt-BR" altLang="pt-BR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profissionali-zação</a:t>
          </a: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das várias etapas de sua elaboração</a:t>
          </a:r>
          <a:endParaRPr lang="pt-BR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680622" y="3086099"/>
        <a:ext cx="1846940" cy="3711378"/>
      </dsp:txXfrm>
    </dsp:sp>
    <dsp:sp modelId="{17758D96-AC7D-4FA0-88B3-A3826F369B78}">
      <dsp:nvSpPr>
        <dsp:cNvPr id="0" name=""/>
        <dsp:cNvSpPr/>
      </dsp:nvSpPr>
      <dsp:spPr>
        <a:xfrm>
          <a:off x="6788649" y="411480"/>
          <a:ext cx="1974262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340099-666D-472A-AE3C-CC7F435933D4}">
      <dsp:nvSpPr>
        <dsp:cNvPr id="0" name=""/>
        <dsp:cNvSpPr/>
      </dsp:nvSpPr>
      <dsp:spPr>
        <a:xfrm rot="10800000">
          <a:off x="6788649" y="3086099"/>
          <a:ext cx="1974262" cy="3771900"/>
        </a:xfrm>
        <a:prstGeom prst="round2SameRect">
          <a:avLst>
            <a:gd name="adj1" fmla="val 10500"/>
            <a:gd name="adj2" fmla="val 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 HQs utilizam um elemento de comunicação presente na história da humanidade desde os primórdios: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8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imagem gráfica</a:t>
          </a:r>
          <a:endParaRPr lang="pt-BR" sz="1800" b="1" i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849364" y="3086099"/>
        <a:ext cx="1852832" cy="37111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3D7DB-1D4A-4828-B7B4-3F04BAAE3FE7}">
      <dsp:nvSpPr>
        <dsp:cNvPr id="0" name=""/>
        <dsp:cNvSpPr/>
      </dsp:nvSpPr>
      <dsp:spPr>
        <a:xfrm>
          <a:off x="0" y="0"/>
          <a:ext cx="9036496" cy="308610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66FB9A-5CFE-454D-87C7-3E41BBB6707F}">
      <dsp:nvSpPr>
        <dsp:cNvPr id="0" name=""/>
        <dsp:cNvSpPr/>
      </dsp:nvSpPr>
      <dsp:spPr>
        <a:xfrm>
          <a:off x="271094" y="411480"/>
          <a:ext cx="2654470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B87E14-1AB4-4826-A65D-D755C14B8E66}">
      <dsp:nvSpPr>
        <dsp:cNvPr id="0" name=""/>
        <dsp:cNvSpPr/>
      </dsp:nvSpPr>
      <dsp:spPr>
        <a:xfrm rot="10800000">
          <a:off x="271094" y="3086099"/>
          <a:ext cx="2654470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 HQs constituem um sistema narrativo composto por dois códigos, em constante interação: o visual e o verbal</a:t>
          </a:r>
        </a:p>
      </dsp:txBody>
      <dsp:txXfrm rot="10800000">
        <a:off x="352728" y="3086099"/>
        <a:ext cx="2491202" cy="3690266"/>
      </dsp:txXfrm>
    </dsp:sp>
    <dsp:sp modelId="{BEC2EB05-1FB3-4D8A-A7EE-1AA6EDA0240B}">
      <dsp:nvSpPr>
        <dsp:cNvPr id="0" name=""/>
        <dsp:cNvSpPr/>
      </dsp:nvSpPr>
      <dsp:spPr>
        <a:xfrm>
          <a:off x="3191012" y="411480"/>
          <a:ext cx="2654470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EEB5A0F-E5AC-415A-A98E-D1921585C58A}">
      <dsp:nvSpPr>
        <dsp:cNvPr id="0" name=""/>
        <dsp:cNvSpPr/>
      </dsp:nvSpPr>
      <dsp:spPr>
        <a:xfrm rot="10800000">
          <a:off x="3191012" y="3086099"/>
          <a:ext cx="2654470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cada um desses ocupa, dentro dos quadrinhos, um papel especial, reforçando um ao outro e garantindo que a mensagem seja entendida em plenitude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272646" y="3086099"/>
        <a:ext cx="2491202" cy="3690266"/>
      </dsp:txXfrm>
    </dsp:sp>
    <dsp:sp modelId="{7D5AF6AC-84E7-4018-B64F-4726ABED4F35}">
      <dsp:nvSpPr>
        <dsp:cNvPr id="0" name=""/>
        <dsp:cNvSpPr/>
      </dsp:nvSpPr>
      <dsp:spPr>
        <a:xfrm>
          <a:off x="6110930" y="411480"/>
          <a:ext cx="2654470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F2D91A2-5D5B-4A0F-9E24-DAC02F5C6F14}">
      <dsp:nvSpPr>
        <dsp:cNvPr id="0" name=""/>
        <dsp:cNvSpPr/>
      </dsp:nvSpPr>
      <dsp:spPr>
        <a:xfrm rot="10800000">
          <a:off x="6110930" y="3086099"/>
          <a:ext cx="2654470" cy="3771900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linguagem das HQs, com personagens fixos, ações fragmentadas e diálogos dispostos em balõezinhos de texto, foi inaugurada por </a:t>
          </a:r>
          <a:r>
            <a:rPr lang="pt-BR" altLang="pt-BR" sz="19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Outcalt</a:t>
          </a: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nos jornais sensacionalistas de Nova York</a:t>
          </a:r>
          <a:endParaRPr lang="pt-BR" sz="19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192564" y="3086099"/>
        <a:ext cx="2491202" cy="36902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3BDF8-3AAE-4BE3-827A-CB328BE4B958}">
      <dsp:nvSpPr>
        <dsp:cNvPr id="0" name=""/>
        <dsp:cNvSpPr/>
      </dsp:nvSpPr>
      <dsp:spPr>
        <a:xfrm>
          <a:off x="0" y="0"/>
          <a:ext cx="8964488" cy="308610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03BAB6-0F87-4863-8EC6-609033EE4489}">
      <dsp:nvSpPr>
        <dsp:cNvPr id="0" name=""/>
        <dsp:cNvSpPr/>
      </dsp:nvSpPr>
      <dsp:spPr>
        <a:xfrm>
          <a:off x="268934" y="411480"/>
          <a:ext cx="2633318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0881D89-4ACA-480C-9CA2-804229598A0F}">
      <dsp:nvSpPr>
        <dsp:cNvPr id="0" name=""/>
        <dsp:cNvSpPr/>
      </dsp:nvSpPr>
      <dsp:spPr>
        <a:xfrm rot="10800000">
          <a:off x="268934" y="3086099"/>
          <a:ext cx="2633318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nas primeiras décadas os quadrinhos eram essencialmente humorísticos, e essa é a explicação para o nome que elas carregam ainda hoje em inglês, </a:t>
          </a:r>
          <a:r>
            <a:rPr lang="pt-BR" altLang="pt-BR" sz="21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comics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(cômicos)</a:t>
          </a:r>
          <a:endParaRPr lang="pt-BR" sz="2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49918" y="3086099"/>
        <a:ext cx="2471350" cy="3690916"/>
      </dsp:txXfrm>
    </dsp:sp>
    <dsp:sp modelId="{25515E05-DA8A-4F24-A5EA-57B6B2A8BD36}">
      <dsp:nvSpPr>
        <dsp:cNvPr id="0" name=""/>
        <dsp:cNvSpPr/>
      </dsp:nvSpPr>
      <dsp:spPr>
        <a:xfrm>
          <a:off x="3165584" y="411480"/>
          <a:ext cx="2633318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3989C4-4943-4B46-B3E8-3F2A14FAA7C4}">
      <dsp:nvSpPr>
        <dsp:cNvPr id="0" name=""/>
        <dsp:cNvSpPr/>
      </dsp:nvSpPr>
      <dsp:spPr>
        <a:xfrm rot="10800000">
          <a:off x="3165584" y="3086099"/>
          <a:ext cx="2633318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algumas destas histórias eram: 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Little Nemo 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(de </a:t>
          </a:r>
          <a:r>
            <a:rPr lang="pt-BR" altLang="pt-BR" sz="21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Winsor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21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McCay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), </a:t>
          </a:r>
          <a:r>
            <a:rPr lang="pt-BR" altLang="pt-BR" sz="21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Mutt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&amp; Jeff 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(de </a:t>
          </a:r>
          <a:r>
            <a:rPr lang="pt-BR" altLang="pt-BR" sz="21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Bud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Fisher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), 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Popeye 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(de 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E.C. Segar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e </a:t>
          </a:r>
          <a:r>
            <a:rPr lang="pt-BR" altLang="pt-BR" sz="21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Krazy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21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Kat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(de 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Georges </a:t>
          </a:r>
          <a:r>
            <a:rPr lang="pt-BR" altLang="pt-BR" sz="21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Herriman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).</a:t>
          </a:r>
        </a:p>
      </dsp:txBody>
      <dsp:txXfrm rot="10800000">
        <a:off x="3246568" y="3086099"/>
        <a:ext cx="2471350" cy="3690916"/>
      </dsp:txXfrm>
    </dsp:sp>
    <dsp:sp modelId="{6686A1C2-EFC9-4F5A-939E-C732A61F93D0}">
      <dsp:nvSpPr>
        <dsp:cNvPr id="0" name=""/>
        <dsp:cNvSpPr/>
      </dsp:nvSpPr>
      <dsp:spPr>
        <a:xfrm>
          <a:off x="6062235" y="411480"/>
          <a:ext cx="2633318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FF15D7C-A2B4-443D-A6EE-9630CD900D18}">
      <dsp:nvSpPr>
        <dsp:cNvPr id="0" name=""/>
        <dsp:cNvSpPr/>
      </dsp:nvSpPr>
      <dsp:spPr>
        <a:xfrm rot="10800000">
          <a:off x="6062235" y="3086099"/>
          <a:ext cx="2633318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os temas eram basicamente travessuras de crianças e bichinhos</a:t>
          </a:r>
          <a:endParaRPr lang="pt-BR" sz="2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143219" y="3086099"/>
        <a:ext cx="2471350" cy="36909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BFD5B-A569-463E-A2E0-705EE2D85D26}">
      <dsp:nvSpPr>
        <dsp:cNvPr id="0" name=""/>
        <dsp:cNvSpPr/>
      </dsp:nvSpPr>
      <dsp:spPr>
        <a:xfrm>
          <a:off x="0" y="0"/>
          <a:ext cx="9144000" cy="307233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3E879B-4913-4233-AB25-D1CDF674164B}">
      <dsp:nvSpPr>
        <dsp:cNvPr id="0" name=""/>
        <dsp:cNvSpPr/>
      </dsp:nvSpPr>
      <dsp:spPr>
        <a:xfrm>
          <a:off x="276838" y="409645"/>
          <a:ext cx="1997749" cy="22530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B0B1CDD-F1D6-43AD-A8A0-E7BC5AD0BB5E}">
      <dsp:nvSpPr>
        <dsp:cNvPr id="0" name=""/>
        <dsp:cNvSpPr/>
      </dsp:nvSpPr>
      <dsp:spPr>
        <a:xfrm rot="10800000">
          <a:off x="276838" y="3072337"/>
          <a:ext cx="1997749" cy="37550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1929 – o </a:t>
          </a:r>
          <a:r>
            <a:rPr lang="pt-BR" altLang="pt-BR" sz="19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crack </a:t>
          </a: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 Bolsa de Valores foi um ponto importante na história </a:t>
          </a:r>
          <a:r>
            <a:rPr lang="pt-BR" altLang="pt-BR" sz="19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das HQs </a:t>
          </a: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nos anos 30 eles cresceram, invadindo o gênero da aventura </a:t>
          </a:r>
        </a:p>
      </dsp:txBody>
      <dsp:txXfrm rot="10800000">
        <a:off x="338276" y="3072337"/>
        <a:ext cx="1874873" cy="3693641"/>
      </dsp:txXfrm>
    </dsp:sp>
    <dsp:sp modelId="{13174075-848F-4D12-9C35-2E4020E7B64D}">
      <dsp:nvSpPr>
        <dsp:cNvPr id="0" name=""/>
        <dsp:cNvSpPr/>
      </dsp:nvSpPr>
      <dsp:spPr>
        <a:xfrm>
          <a:off x="2474362" y="409645"/>
          <a:ext cx="1997749" cy="22530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4B8E6E5-C3CB-43DB-B22C-395B13C2765D}">
      <dsp:nvSpPr>
        <dsp:cNvPr id="0" name=""/>
        <dsp:cNvSpPr/>
      </dsp:nvSpPr>
      <dsp:spPr>
        <a:xfrm rot="10800000">
          <a:off x="2474362" y="3072337"/>
          <a:ext cx="1997749" cy="37550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Flash Gordon</a:t>
          </a: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de Alex Raymond</a:t>
          </a:r>
          <a:r>
            <a:rPr lang="pt-BR" altLang="pt-BR" sz="19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Dick Tracy</a:t>
          </a: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de Chester Gould</a:t>
          </a:r>
          <a:endParaRPr lang="pt-BR" sz="19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535800" y="3072337"/>
        <a:ext cx="1874873" cy="3693641"/>
      </dsp:txXfrm>
    </dsp:sp>
    <dsp:sp modelId="{5DBDBBD7-C086-45CB-8AF9-3335949B846C}">
      <dsp:nvSpPr>
        <dsp:cNvPr id="0" name=""/>
        <dsp:cNvSpPr/>
      </dsp:nvSpPr>
      <dsp:spPr>
        <a:xfrm>
          <a:off x="4671887" y="409645"/>
          <a:ext cx="1997749" cy="22530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48E374D-7292-412F-B69B-699744BD3205}">
      <dsp:nvSpPr>
        <dsp:cNvPr id="0" name=""/>
        <dsp:cNvSpPr/>
      </dsp:nvSpPr>
      <dsp:spPr>
        <a:xfrm rot="10800000">
          <a:off x="4671887" y="3072337"/>
          <a:ext cx="1997749" cy="3755079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adaptação de Hal Foster para o </a:t>
          </a:r>
          <a:r>
            <a:rPr lang="pt-BR" altLang="pt-BR" sz="19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Tarzan,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 E. R. </a:t>
          </a:r>
          <a:r>
            <a:rPr lang="pt-BR" altLang="pt-BR" sz="19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Borroughs</a:t>
          </a: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são conhecidos como o início da </a:t>
          </a:r>
          <a:r>
            <a:rPr lang="pt-BR" altLang="pt-BR" sz="19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Era de Ouro</a:t>
          </a: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(Golden Age)</a:t>
          </a:r>
          <a:endParaRPr lang="pt-BR" sz="19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733325" y="3072337"/>
        <a:ext cx="1874873" cy="3693641"/>
      </dsp:txXfrm>
    </dsp:sp>
    <dsp:sp modelId="{964FDE59-9B25-4DC5-8441-C007558D76B5}">
      <dsp:nvSpPr>
        <dsp:cNvPr id="0" name=""/>
        <dsp:cNvSpPr/>
      </dsp:nvSpPr>
      <dsp:spPr>
        <a:xfrm>
          <a:off x="6869412" y="409645"/>
          <a:ext cx="1997749" cy="22530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4284C4-FF31-48DA-B25A-F68ABB5347F9}">
      <dsp:nvSpPr>
        <dsp:cNvPr id="0" name=""/>
        <dsp:cNvSpPr/>
      </dsp:nvSpPr>
      <dsp:spPr>
        <a:xfrm rot="10800000">
          <a:off x="6869412" y="3072337"/>
          <a:ext cx="1997749" cy="37550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nessa década, três gêneros essenciais eram produzidos: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 ficção científica;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policial;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altLang="pt-BR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as aventuras na selva</a:t>
          </a:r>
        </a:p>
      </dsp:txBody>
      <dsp:txXfrm rot="10800000">
        <a:off x="6930850" y="3072337"/>
        <a:ext cx="1874873" cy="36936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CAF70-2D4C-44A0-B0DF-D56908AB6738}">
      <dsp:nvSpPr>
        <dsp:cNvPr id="0" name=""/>
        <dsp:cNvSpPr/>
      </dsp:nvSpPr>
      <dsp:spPr>
        <a:xfrm>
          <a:off x="0" y="0"/>
          <a:ext cx="9144000" cy="308610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A8ED41-F874-46DD-B66C-27DEF810C152}">
      <dsp:nvSpPr>
        <dsp:cNvPr id="0" name=""/>
        <dsp:cNvSpPr/>
      </dsp:nvSpPr>
      <dsp:spPr>
        <a:xfrm>
          <a:off x="276838" y="411480"/>
          <a:ext cx="1997749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C62C039-B15B-418D-B06A-C2C6DCEC6011}">
      <dsp:nvSpPr>
        <dsp:cNvPr id="0" name=""/>
        <dsp:cNvSpPr/>
      </dsp:nvSpPr>
      <dsp:spPr>
        <a:xfrm rot="10800000">
          <a:off x="276838" y="3086099"/>
          <a:ext cx="1997749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 década de 1930, surgiu o primeiro super-herói que possuía identidade secreta: </a:t>
          </a:r>
          <a:r>
            <a:rPr lang="pt-BR" altLang="pt-BR" sz="16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Superman, </a:t>
          </a:r>
          <a:r>
            <a:rPr lang="pt-BR" altLang="pt-BR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 </a:t>
          </a:r>
          <a:r>
            <a:rPr lang="pt-BR" altLang="pt-BR" sz="16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Siegel</a:t>
          </a:r>
          <a:r>
            <a:rPr lang="pt-BR" altLang="pt-BR" sz="16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pt-BR" altLang="pt-BR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16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Shuster</a:t>
          </a:r>
          <a:r>
            <a:rPr lang="pt-BR" altLang="pt-BR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Muitos o destacam como o personagem que marca o início da </a:t>
          </a:r>
          <a:r>
            <a:rPr lang="pt-BR" altLang="pt-BR" sz="16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Era de Ouro</a:t>
          </a:r>
          <a:endParaRPr lang="pt-BR" sz="1600" b="1" i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38276" y="3086099"/>
        <a:ext cx="1874873" cy="3710462"/>
      </dsp:txXfrm>
    </dsp:sp>
    <dsp:sp modelId="{520242C5-09E9-4AC2-AD5F-C1C513F0E912}">
      <dsp:nvSpPr>
        <dsp:cNvPr id="0" name=""/>
        <dsp:cNvSpPr/>
      </dsp:nvSpPr>
      <dsp:spPr>
        <a:xfrm>
          <a:off x="2474362" y="411480"/>
          <a:ext cx="1997749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39A3136-256D-4AFA-A984-1E6EB461D61F}">
      <dsp:nvSpPr>
        <dsp:cNvPr id="0" name=""/>
        <dsp:cNvSpPr/>
      </dsp:nvSpPr>
      <dsp:spPr>
        <a:xfrm rot="10800000">
          <a:off x="2474362" y="3086099"/>
          <a:ext cx="1997749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</a:t>
          </a:r>
          <a:r>
            <a:rPr lang="pt-BR" altLang="pt-BR" sz="16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Superman </a:t>
          </a:r>
          <a:r>
            <a:rPr lang="pt-BR" altLang="pt-BR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foi criado em 1933, mas só chegou às bancas em 1938, depois que a dupla vendeu seus direitos para a DC Comics para ser publicado na revista </a:t>
          </a:r>
          <a:r>
            <a:rPr lang="pt-BR" altLang="pt-BR" sz="16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Action</a:t>
          </a:r>
          <a:r>
            <a:rPr lang="pt-BR" altLang="pt-BR" sz="16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Comics 1</a:t>
          </a:r>
          <a:endParaRPr lang="pt-BR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535800" y="3086099"/>
        <a:ext cx="1874873" cy="3710462"/>
      </dsp:txXfrm>
    </dsp:sp>
    <dsp:sp modelId="{FD3EEFBF-4BA3-4744-8E5B-880EEE2072ED}">
      <dsp:nvSpPr>
        <dsp:cNvPr id="0" name=""/>
        <dsp:cNvSpPr/>
      </dsp:nvSpPr>
      <dsp:spPr>
        <a:xfrm>
          <a:off x="4671887" y="411480"/>
          <a:ext cx="1997749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A9697B-1AD3-4792-BE0C-6148C6177E5B}">
      <dsp:nvSpPr>
        <dsp:cNvPr id="0" name=""/>
        <dsp:cNvSpPr/>
      </dsp:nvSpPr>
      <dsp:spPr>
        <a:xfrm rot="10800000">
          <a:off x="4689018" y="3086099"/>
          <a:ext cx="1963488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altLang="pt-BR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 início a Segunda Guerra Mundial, deflagrada pelas ações expansionistas de uma Alemanha comandada por </a:t>
          </a:r>
          <a:r>
            <a:rPr lang="pt-BR" altLang="pt-BR" sz="16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Adolf Hitler</a:t>
          </a:r>
          <a:r>
            <a:rPr lang="pt-BR" altLang="pt-BR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altLang="pt-BR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 caldeirão ideológico daqueles anos, os quadrinhos logo despertaram interesses políticos</a:t>
          </a:r>
          <a:endParaRPr lang="pt-BR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749402" y="3086099"/>
        <a:ext cx="1842720" cy="3711516"/>
      </dsp:txXfrm>
    </dsp:sp>
    <dsp:sp modelId="{791AC901-C22D-420A-B3D8-4AD6DDA4A603}">
      <dsp:nvSpPr>
        <dsp:cNvPr id="0" name=""/>
        <dsp:cNvSpPr/>
      </dsp:nvSpPr>
      <dsp:spPr>
        <a:xfrm>
          <a:off x="6869412" y="411480"/>
          <a:ext cx="1997749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F121EE4-9859-49EB-B5E2-4B9E1D4E4507}">
      <dsp:nvSpPr>
        <dsp:cNvPr id="0" name=""/>
        <dsp:cNvSpPr/>
      </dsp:nvSpPr>
      <dsp:spPr>
        <a:xfrm rot="10800000">
          <a:off x="6869412" y="3086099"/>
          <a:ext cx="1997749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7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Homem de Aço, um dos principais representantes dessa forma de arte, tornou-se alvo de polêmicas.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7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</a:t>
          </a:r>
          <a:r>
            <a:rPr lang="pt-BR" altLang="pt-BR" sz="17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Superman</a:t>
          </a:r>
          <a:r>
            <a:rPr lang="pt-BR" altLang="pt-BR" sz="17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foi visto como símbolo do imperialismo norte-americano</a:t>
          </a:r>
          <a:endParaRPr lang="pt-BR" sz="17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930850" y="3086099"/>
        <a:ext cx="1874873" cy="37104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3E153C-7101-4D52-ADA3-B6FB4A21E46B}">
      <dsp:nvSpPr>
        <dsp:cNvPr id="0" name=""/>
        <dsp:cNvSpPr/>
      </dsp:nvSpPr>
      <dsp:spPr>
        <a:xfrm>
          <a:off x="0" y="0"/>
          <a:ext cx="9036496" cy="30660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2C63B4-FDA7-4589-96DB-FB356A60830E}">
      <dsp:nvSpPr>
        <dsp:cNvPr id="0" name=""/>
        <dsp:cNvSpPr/>
      </dsp:nvSpPr>
      <dsp:spPr>
        <a:xfrm>
          <a:off x="271094" y="408802"/>
          <a:ext cx="2654470" cy="22484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6AF2352-C511-4C24-876A-03AA3F32B399}">
      <dsp:nvSpPr>
        <dsp:cNvPr id="0" name=""/>
        <dsp:cNvSpPr/>
      </dsp:nvSpPr>
      <dsp:spPr>
        <a:xfrm rot="10800000">
          <a:off x="271094" y="3066019"/>
          <a:ext cx="2654470" cy="37473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maior ícone do período da guerra é o Capitão América (Capitão </a:t>
          </a:r>
          <a:r>
            <a:rPr lang="pt-BR" altLang="pt-BR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Steves</a:t>
          </a:r>
          <a:r>
            <a:rPr lang="pt-BR" altLang="pt-BR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Rogers), de Jack </a:t>
          </a:r>
          <a:r>
            <a:rPr lang="pt-BR" altLang="pt-BR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Kirby</a:t>
          </a:r>
          <a:r>
            <a:rPr lang="pt-BR" altLang="pt-BR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Joe Simon</a:t>
          </a:r>
          <a:endParaRPr lang="pt-BR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52728" y="3066019"/>
        <a:ext cx="2491202" cy="3665722"/>
      </dsp:txXfrm>
    </dsp:sp>
    <dsp:sp modelId="{48F9A39C-739A-4F95-8FC9-EE19441085B1}">
      <dsp:nvSpPr>
        <dsp:cNvPr id="0" name=""/>
        <dsp:cNvSpPr/>
      </dsp:nvSpPr>
      <dsp:spPr>
        <a:xfrm>
          <a:off x="3191012" y="408802"/>
          <a:ext cx="2654470" cy="22484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9FC479C-36EB-4840-A99C-3AE14945821E}">
      <dsp:nvSpPr>
        <dsp:cNvPr id="0" name=""/>
        <dsp:cNvSpPr/>
      </dsp:nvSpPr>
      <dsp:spPr>
        <a:xfrm rot="10800000">
          <a:off x="3191012" y="3066019"/>
          <a:ext cx="2654470" cy="37473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 capa de sua primeira revista, ele combatia o próprio Adolf Hitler</a:t>
          </a:r>
          <a:endParaRPr lang="pt-BR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272646" y="3066019"/>
        <a:ext cx="2491202" cy="3665722"/>
      </dsp:txXfrm>
    </dsp:sp>
    <dsp:sp modelId="{009F18D9-75C4-49E8-8D68-1D196CD189C7}">
      <dsp:nvSpPr>
        <dsp:cNvPr id="0" name=""/>
        <dsp:cNvSpPr/>
      </dsp:nvSpPr>
      <dsp:spPr>
        <a:xfrm>
          <a:off x="6110930" y="408802"/>
          <a:ext cx="2654470" cy="22484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167F5E-E606-46E4-9DA4-F4DCB79D1366}">
      <dsp:nvSpPr>
        <dsp:cNvPr id="0" name=""/>
        <dsp:cNvSpPr/>
      </dsp:nvSpPr>
      <dsp:spPr>
        <a:xfrm rot="10800000">
          <a:off x="6110930" y="3066019"/>
          <a:ext cx="2654470" cy="37473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ao contrário de outros heróis, que foram “recrutados” para lutar na Segunda Guerra Mundial, o </a:t>
          </a:r>
          <a:r>
            <a:rPr lang="pt-BR" altLang="pt-BR" sz="20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Sentinela da Liberdade </a:t>
          </a:r>
          <a:r>
            <a:rPr lang="pt-BR" altLang="pt-BR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foi criado especialmente com esse objetivo político</a:t>
          </a:r>
          <a:endParaRPr lang="pt-BR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192564" y="3066019"/>
        <a:ext cx="2491202" cy="36657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85779-4E41-4C52-B97D-C681CE6EE808}">
      <dsp:nvSpPr>
        <dsp:cNvPr id="0" name=""/>
        <dsp:cNvSpPr/>
      </dsp:nvSpPr>
      <dsp:spPr>
        <a:xfrm>
          <a:off x="0" y="0"/>
          <a:ext cx="9036496" cy="308610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1BB899-B9ED-4D31-8378-0B2649596F92}">
      <dsp:nvSpPr>
        <dsp:cNvPr id="0" name=""/>
        <dsp:cNvSpPr/>
      </dsp:nvSpPr>
      <dsp:spPr>
        <a:xfrm>
          <a:off x="271094" y="411480"/>
          <a:ext cx="2654470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8FEC864-8EA2-4BF1-A7EB-A446B63DA68A}">
      <dsp:nvSpPr>
        <dsp:cNvPr id="0" name=""/>
        <dsp:cNvSpPr/>
      </dsp:nvSpPr>
      <dsp:spPr>
        <a:xfrm rot="10800000">
          <a:off x="271094" y="3086099"/>
          <a:ext cx="2654470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100" b="1" i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Batman</a:t>
          </a:r>
          <a:r>
            <a:rPr lang="pt-BR" altLang="pt-BR" sz="21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criado em 1939, por Bob Kane, uma figura sombria (inspirada na máquina voadora de </a:t>
          </a:r>
          <a:r>
            <a:rPr lang="pt-BR" altLang="pt-BR" sz="2100" b="1" i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 Vinci </a:t>
          </a:r>
          <a:r>
            <a:rPr lang="pt-BR" altLang="pt-BR" sz="21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no </a:t>
          </a:r>
          <a:r>
            <a:rPr lang="pt-BR" altLang="pt-BR" sz="2100" b="1" i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Zorro</a:t>
          </a:r>
          <a:r>
            <a:rPr lang="pt-BR" altLang="pt-BR" sz="21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), cuja fama ultrapassaria a do </a:t>
          </a:r>
          <a:r>
            <a:rPr lang="pt-BR" altLang="pt-BR" sz="2100" b="1" i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Superman </a:t>
          </a:r>
          <a:r>
            <a:rPr lang="pt-BR" altLang="pt-BR" sz="21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nos anos 80</a:t>
          </a:r>
          <a:endParaRPr lang="pt-BR" sz="21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52728" y="3086099"/>
        <a:ext cx="2491202" cy="3690266"/>
      </dsp:txXfrm>
    </dsp:sp>
    <dsp:sp modelId="{78FEE9AA-5124-4EBE-BB57-D11C6CE9AF1E}">
      <dsp:nvSpPr>
        <dsp:cNvPr id="0" name=""/>
        <dsp:cNvSpPr/>
      </dsp:nvSpPr>
      <dsp:spPr>
        <a:xfrm>
          <a:off x="3191012" y="411480"/>
          <a:ext cx="2654470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B5AB406-0AF4-4479-ACFC-E881C3033415}">
      <dsp:nvSpPr>
        <dsp:cNvPr id="0" name=""/>
        <dsp:cNvSpPr/>
      </dsp:nvSpPr>
      <dsp:spPr>
        <a:xfrm rot="10800000">
          <a:off x="3191012" y="3086099"/>
          <a:ext cx="2654470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</a:t>
          </a:r>
          <a:r>
            <a:rPr lang="pt-BR" altLang="pt-BR" sz="21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Capitão Marvel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de </a:t>
          </a:r>
          <a:r>
            <a:rPr lang="pt-BR" altLang="pt-BR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C.C.Beck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um jovem que ganhava poderes mágicos toda vez que falava a palavra </a:t>
          </a:r>
          <a:r>
            <a:rPr lang="pt-BR" altLang="pt-BR" sz="2100" b="1" i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Shazam</a:t>
          </a: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!, um acrônimo de nomes de deuses antigos</a:t>
          </a:r>
          <a:endParaRPr lang="pt-BR" sz="2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272646" y="3086099"/>
        <a:ext cx="2491202" cy="3690266"/>
      </dsp:txXfrm>
    </dsp:sp>
    <dsp:sp modelId="{523979DC-A3BD-430E-9424-3FD0B0981320}">
      <dsp:nvSpPr>
        <dsp:cNvPr id="0" name=""/>
        <dsp:cNvSpPr/>
      </dsp:nvSpPr>
      <dsp:spPr>
        <a:xfrm>
          <a:off x="6110930" y="411480"/>
          <a:ext cx="2654470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369ED92-5C77-4378-8322-2A78AF6786C3}">
      <dsp:nvSpPr>
        <dsp:cNvPr id="0" name=""/>
        <dsp:cNvSpPr/>
      </dsp:nvSpPr>
      <dsp:spPr>
        <a:xfrm rot="10800000">
          <a:off x="6110930" y="3086099"/>
          <a:ext cx="2654470" cy="37719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vários personagens se alistaram e foram para a II Guerra Mundial, e os quadrinhos se tornaram armas ideológicas para elevar o moral dos soldados e do povo</a:t>
          </a:r>
          <a:endParaRPr lang="pt-BR" sz="2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192564" y="3086099"/>
        <a:ext cx="2491202" cy="36902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5B46B-138C-424C-867F-B26C5C04B999}">
      <dsp:nvSpPr>
        <dsp:cNvPr id="0" name=""/>
        <dsp:cNvSpPr/>
      </dsp:nvSpPr>
      <dsp:spPr>
        <a:xfrm>
          <a:off x="0" y="0"/>
          <a:ext cx="9036496" cy="280679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D6F2C1-91FB-40B9-B0CE-C6F613C53D4F}">
      <dsp:nvSpPr>
        <dsp:cNvPr id="0" name=""/>
        <dsp:cNvSpPr/>
      </dsp:nvSpPr>
      <dsp:spPr>
        <a:xfrm>
          <a:off x="271094" y="374238"/>
          <a:ext cx="2654470" cy="20583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933E95-7E09-4CCD-98E5-DB5EA9284EAD}">
      <dsp:nvSpPr>
        <dsp:cNvPr id="0" name=""/>
        <dsp:cNvSpPr/>
      </dsp:nvSpPr>
      <dsp:spPr>
        <a:xfrm rot="10800000">
          <a:off x="271094" y="2806790"/>
          <a:ext cx="2654470" cy="343052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período de pós-guerra e início da chamada </a:t>
          </a:r>
          <a:r>
            <a:rPr lang="pt-BR" altLang="pt-BR" sz="1800" b="1" i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Guerra Fria</a:t>
          </a: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foi especialmente propício para a criação do ambiente de desconfiança em relação aos quadrinhos</a:t>
          </a:r>
          <a:endParaRPr lang="pt-BR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52728" y="2806790"/>
        <a:ext cx="2491202" cy="3348887"/>
      </dsp:txXfrm>
    </dsp:sp>
    <dsp:sp modelId="{072D1338-264B-4183-9349-D37E77EF3C0D}">
      <dsp:nvSpPr>
        <dsp:cNvPr id="0" name=""/>
        <dsp:cNvSpPr/>
      </dsp:nvSpPr>
      <dsp:spPr>
        <a:xfrm>
          <a:off x="3191012" y="374238"/>
          <a:ext cx="2654470" cy="20583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179B8C3-3DDB-4D21-B242-DBA2E8FFF94C}">
      <dsp:nvSpPr>
        <dsp:cNvPr id="0" name=""/>
        <dsp:cNvSpPr/>
      </dsp:nvSpPr>
      <dsp:spPr>
        <a:xfrm rot="10800000">
          <a:off x="3191012" y="2806790"/>
          <a:ext cx="2654470" cy="3430521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Fredric</a:t>
          </a: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Wertham</a:t>
          </a: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psiquiatra alemão radicado nos EUA, alerta contra os pretensos malefícios que a leitura de histórias em quadrinhos poderia trazer aos adolescentes norte-americanos</a:t>
          </a:r>
          <a:endParaRPr lang="pt-BR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272646" y="2806790"/>
        <a:ext cx="2491202" cy="3348887"/>
      </dsp:txXfrm>
    </dsp:sp>
    <dsp:sp modelId="{E97137B7-B5A9-438F-B54D-659AD35944E3}">
      <dsp:nvSpPr>
        <dsp:cNvPr id="0" name=""/>
        <dsp:cNvSpPr/>
      </dsp:nvSpPr>
      <dsp:spPr>
        <a:xfrm>
          <a:off x="6110930" y="374238"/>
          <a:ext cx="2654470" cy="20583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59FE97-721E-4231-8811-4AF57434871F}">
      <dsp:nvSpPr>
        <dsp:cNvPr id="0" name=""/>
        <dsp:cNvSpPr/>
      </dsp:nvSpPr>
      <dsp:spPr>
        <a:xfrm rot="10800000">
          <a:off x="6110930" y="2806790"/>
          <a:ext cx="2654470" cy="343052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baseado no atendimento que fazia de jovens problemáticos, o </a:t>
          </a:r>
          <a:r>
            <a:rPr lang="pt-BR" altLang="pt-BR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dr.</a:t>
          </a: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altLang="pt-BR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Wertham</a:t>
          </a:r>
          <a:r>
            <a:rPr lang="pt-BR" altLang="pt-BR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publicou o livro “A sedução dos inocentes” (1954), que foi um grande sucesso e marcou, durante as décadas seguintes, a visão pejorativa sobre as HQs</a:t>
          </a:r>
        </a:p>
      </dsp:txBody>
      <dsp:txXfrm rot="10800000">
        <a:off x="6192564" y="2806790"/>
        <a:ext cx="2491202" cy="3348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4931000-6508-418B-B1CA-6C4FE96FB1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679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19F88-C67F-4ABE-8906-4024DA409D9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97014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11A93-D56C-4FD5-842B-BA5F62742E4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4557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ABDD8-853E-4F63-A6C7-6254875C033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05930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8C472-66BA-4C02-A5E1-B22C925DB1A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08729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8F74C6-A04F-43C3-8123-BE01A8EE4D9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51787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1E50D9-3DE7-4C39-8CDF-59F7A8B9A11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48961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C553A-09C8-4636-8C34-15923451D48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80869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E10EE-EF9C-4437-A2E3-AD03FB7F7CE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56302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8F7616-03E2-42DD-8D8C-7E6959B6C8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61572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296F5-D7C3-4320-BAAD-9C3EAACF0EF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6830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6BD27-3D88-4B86-8A06-2B78E304B59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53030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AD1D4E-C985-469A-9BB7-6437C16DC5A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96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49812E4-0479-4CD5-AF1E-C3ACEA024C79}"/>
              </a:ext>
            </a:extLst>
          </p:cNvPr>
          <p:cNvSpPr/>
          <p:nvPr/>
        </p:nvSpPr>
        <p:spPr>
          <a:xfrm>
            <a:off x="378230" y="2970818"/>
            <a:ext cx="85988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buFont typeface="Arial" pitchFamily="34" charset="0"/>
              <a:buNone/>
              <a:defRPr/>
            </a:pPr>
            <a:r>
              <a:rPr lang="pt-B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doni MT Black" panose="02070A03080606020203" pitchFamily="18" charset="0"/>
              </a:rPr>
              <a:t>história em quadrinhos</a:t>
            </a:r>
          </a:p>
          <a:p>
            <a:pPr algn="ctr" eaLnBrk="1" fontAlgn="auto" hangingPunct="1">
              <a:buFont typeface="Arial" pitchFamily="34" charset="0"/>
              <a:buNone/>
              <a:defRPr/>
            </a:pPr>
            <a:r>
              <a:rPr lang="pt-BR" sz="5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doni MT Condensed" panose="02070606080606020203" pitchFamily="18" charset="0"/>
              </a:rPr>
              <a:t>um pouco de história</a:t>
            </a:r>
            <a:r>
              <a:rPr lang="pt-BR" sz="54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doni MT Condensed" panose="02070606080606020203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1A3D01-2D46-4288-A00F-7294D156C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8E35941-DABF-41EB-BA27-31FEE4A91D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625835"/>
              </p:ext>
            </p:extLst>
          </p:nvPr>
        </p:nvGraphicFramePr>
        <p:xfrm>
          <a:off x="0" y="0"/>
          <a:ext cx="90364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495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F85779-4E41-4C52-B97D-C681CE6EE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1BB899-B9ED-4D31-8378-0B2649596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FEC864-8EA2-4BF1-A7EB-A446B63DA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FEE9AA-5124-4EBE-BB57-D11C6CE9A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5AB406-0AF4-4479-ACFC-E881C30334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3979DC-A3BD-430E-9424-3FD0B0981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69ED92-5C77-4378-8322-2A78AF678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968D5D-91FA-4220-84E6-89B2813C4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691951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474531" y="0"/>
            <a:ext cx="3980577" cy="46166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pt-BR" altLang="pt-BR" sz="2400" b="1" dirty="0">
                <a:ln w="0"/>
                <a:solidFill>
                  <a:srgbClr val="FF0000"/>
                </a:solidFill>
              </a:rPr>
              <a:t>outra visão sobre as HQs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22659286"/>
              </p:ext>
            </p:extLst>
          </p:nvPr>
        </p:nvGraphicFramePr>
        <p:xfrm>
          <a:off x="0" y="620688"/>
          <a:ext cx="903649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523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45B46B-138C-424C-867F-B26C5C04B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D6F2C1-91FB-40B9-B0CE-C6F613C53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933E95-7E09-4CCD-98E5-DB5EA9284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2D1338-264B-4183-9349-D37E77EF3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79B8C3-3DDB-4D21-B242-DBA2E8FFF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7137B7-B5A9-438F-B54D-659AD3594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59FE97-721E-4231-8811-4AF574348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23CB507-9101-48C3-97DA-66821D4F2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" y="620688"/>
            <a:ext cx="9134730" cy="5328592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86392865"/>
              </p:ext>
            </p:extLst>
          </p:nvPr>
        </p:nvGraphicFramePr>
        <p:xfrm>
          <a:off x="107504" y="44624"/>
          <a:ext cx="892899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FAD568BB-7DF6-4CCE-9704-16113BA49EFB}"/>
              </a:ext>
            </a:extLst>
          </p:cNvPr>
          <p:cNvSpPr/>
          <p:nvPr/>
        </p:nvSpPr>
        <p:spPr>
          <a:xfrm>
            <a:off x="1619672" y="-27384"/>
            <a:ext cx="6468437" cy="584775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pt-B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entre outras teses, o livro defendia</a:t>
            </a:r>
          </a:p>
        </p:txBody>
      </p:sp>
    </p:spTree>
    <p:extLst>
      <p:ext uri="{BB962C8B-B14F-4D97-AF65-F5344CB8AC3E}">
        <p14:creationId xmlns:p14="http://schemas.microsoft.com/office/powerpoint/2010/main" val="94073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371DE1-EA38-4C10-95E1-A0FCDA7DC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31D1D2-BA4A-4F27-B884-037A3C109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3BB2F7-0213-46D3-8987-F6DD10ED8C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FF2CA-949A-4EAB-9FAA-B52D45B52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51AD2F-F9FC-48DD-977B-D16EC2911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6D57B-3051-4E23-A3A2-A70A7FFCC7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9CD248-1772-4030-AE98-D7681DFDF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C8B87E1-0931-45F5-A204-5832976B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-17093"/>
            <a:ext cx="9108503" cy="6875091"/>
          </a:xfrm>
          <a:prstGeom prst="rect">
            <a:avLst/>
          </a:prstGeom>
        </p:spPr>
      </p:pic>
      <p:sp>
        <p:nvSpPr>
          <p:cNvPr id="15362" name="CaixaDeTexto 3"/>
          <p:cNvSpPr txBox="1">
            <a:spLocks noChangeArrowheads="1"/>
          </p:cNvSpPr>
          <p:nvPr/>
        </p:nvSpPr>
        <p:spPr bwMode="auto">
          <a:xfrm>
            <a:off x="149225" y="1268413"/>
            <a:ext cx="8640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800" b="0" dirty="0"/>
              <a:t>..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954412966"/>
              </p:ext>
            </p:extLst>
          </p:nvPr>
        </p:nvGraphicFramePr>
        <p:xfrm>
          <a:off x="15346" y="-16864"/>
          <a:ext cx="9128654" cy="6874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" y="3068960"/>
            <a:ext cx="9073008" cy="169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C06C4F-D072-4FD5-87D2-3C0EBA046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EF2C32-B9D4-424B-8BBC-F27008FF9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02B95E-3570-4A40-8E03-4AB9755C8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9F6FE5-F05A-4037-A4F1-C0A78488A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57830F-C4A3-47BC-87DF-C769F2AC1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FE4398-1E32-4D85-82E6-D1C8BA65E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5EB7B1-2741-470A-8298-459275D86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65EBA07-9D4D-4BED-A5DC-87BECAAD4FF8}"/>
              </a:ext>
            </a:extLst>
          </p:cNvPr>
          <p:cNvSpPr/>
          <p:nvPr/>
        </p:nvSpPr>
        <p:spPr>
          <a:xfrm>
            <a:off x="1835696" y="5116542"/>
            <a:ext cx="5184576" cy="1264786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</a:bodyPr>
          <a:lstStyle/>
          <a:p>
            <a:pPr lvl="0"/>
            <a:r>
              <a:rPr lang="pt-BR" altLang="pt-BR" sz="1600" b="1" dirty="0"/>
              <a:t>Liga da Justiça da América</a:t>
            </a:r>
            <a:endParaRPr lang="pt-BR" sz="1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BF4C35-1BE9-477F-9134-888D74C6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57" y="11726"/>
            <a:ext cx="9203557" cy="4857433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86763042"/>
              </p:ext>
            </p:extLst>
          </p:nvPr>
        </p:nvGraphicFramePr>
        <p:xfrm>
          <a:off x="0" y="0"/>
          <a:ext cx="90364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DD6E31E9-9109-4170-894E-5CD58654F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0835" y="0"/>
            <a:ext cx="9187922" cy="68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62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3A39C6-A445-43A5-BDC6-D81A7484D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D611AA-5259-4F3C-8CF4-AEE9B0E42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2B0B5E-F0F4-4007-B25D-2342E1448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97CA6E-CB16-4C6E-9CBB-9202BCFC1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EB1F16-9AB1-43BE-86A4-A7441BA05D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15479B-C1AC-42EF-B2E1-257C9A8DDA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22391E-B121-4D90-87B9-C52A5B6B5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2DA1AE-7A14-4B56-8C21-562CC6C6D9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1E51AC-5695-4A0D-AE7C-622E12F3A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105876-3807-4556-9EFF-5DEFB1CB2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" y="3500"/>
            <a:ext cx="9129932" cy="685450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45742455"/>
              </p:ext>
            </p:extLst>
          </p:nvPr>
        </p:nvGraphicFramePr>
        <p:xfrm>
          <a:off x="0" y="0"/>
          <a:ext cx="90364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BDB28DE6-517A-478E-A0A1-ACC2DF1942C5}"/>
              </a:ext>
            </a:extLst>
          </p:cNvPr>
          <p:cNvSpPr/>
          <p:nvPr/>
        </p:nvSpPr>
        <p:spPr>
          <a:xfrm>
            <a:off x="3203848" y="3501008"/>
            <a:ext cx="360040" cy="14401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F5A897AF-9551-4E7A-B531-5CDBA707A749}"/>
              </a:ext>
            </a:extLst>
          </p:cNvPr>
          <p:cNvSpPr/>
          <p:nvPr/>
        </p:nvSpPr>
        <p:spPr>
          <a:xfrm>
            <a:off x="3203848" y="5373216"/>
            <a:ext cx="360040" cy="14401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DDB7B7BF-96C3-4624-B9D9-E4ABE5D3EA46}"/>
              </a:ext>
            </a:extLst>
          </p:cNvPr>
          <p:cNvSpPr/>
          <p:nvPr/>
        </p:nvSpPr>
        <p:spPr>
          <a:xfrm>
            <a:off x="6156176" y="3356992"/>
            <a:ext cx="360040" cy="14401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7A8439E9-C258-4333-9312-47D1FC1D2891}"/>
              </a:ext>
            </a:extLst>
          </p:cNvPr>
          <p:cNvSpPr/>
          <p:nvPr/>
        </p:nvSpPr>
        <p:spPr>
          <a:xfrm>
            <a:off x="6156176" y="4077072"/>
            <a:ext cx="288032" cy="14401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53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E6E587-EE8A-4F81-B7FD-4D1220749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169466-ED1A-466C-8906-B634888AD5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787809-8DE8-47DC-8D4E-B69DFA47A7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1499F4-E5B3-4C40-A326-F73726F77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B91235-E1F7-4687-BE78-05140D7F9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56F0A7-65BE-426F-96EC-6AD953E9B5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255141-2674-42DB-AD2C-6A20A4996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7A1DFA-D6EC-45D9-BB2A-283D5B8D6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8494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18046248"/>
              </p:ext>
            </p:extLst>
          </p:nvPr>
        </p:nvGraphicFramePr>
        <p:xfrm>
          <a:off x="35496" y="-27384"/>
          <a:ext cx="90364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3475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386E06-1FF5-4023-8313-97A492156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3C300C-7DEF-4CF2-B3E1-D9EE5E1C0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071B2B-16B7-4B15-B493-9C567B55C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EE11CE-85BB-4907-8452-10ABEB3BF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56CB0-0BC6-40EE-8444-AFF67E440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D2D650-4B41-4613-99DA-EE7FF1CCB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FDBE23-CEAA-4F78-908C-546CE2664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758D96-AC7D-4FA0-88B3-A3826F369B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340099-666D-472A-AE3C-CC7F43593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0F0B54-7D13-4C42-92DF-9ED751364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2" y="0"/>
            <a:ext cx="8947996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4107236"/>
              </p:ext>
            </p:extLst>
          </p:nvPr>
        </p:nvGraphicFramePr>
        <p:xfrm>
          <a:off x="0" y="0"/>
          <a:ext cx="90364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13D7DB-1D4A-4828-B7B4-3F04BAAE3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6FB9A-5CFE-454D-87C7-3E41BBB67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B87E14-1AB4-4826-A65D-D755C14B8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C2EB05-1FB3-4D8A-A7EE-1AA6EDA02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EB5A0F-E5AC-415A-A98E-D1921585C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5AF6AC-84E7-4018-B64F-4726ABED4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2D91A2-5D5B-4A0F-9E24-DAC02F5C6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6D4FDC3-3830-4430-BAD9-4C3D03DD1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"/>
            <a:ext cx="9144000" cy="6823154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45619743"/>
              </p:ext>
            </p:extLst>
          </p:nvPr>
        </p:nvGraphicFramePr>
        <p:xfrm>
          <a:off x="0" y="0"/>
          <a:ext cx="896448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5336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23BDF8-3AAE-4BE3-827A-CB328BE4B9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03BAB6-0F87-4863-8EC6-609033EE44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881D89-4ACA-480C-9CA2-804229598A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515E05-DA8A-4F24-A5EA-57B6B2A8BD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3989C4-4943-4B46-B3E8-3F2A14FAA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86A1C2-EFC9-4F5A-939E-C732A61F93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F15D7C-A2B4-443D-A6EE-9630CD900D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E78448-D414-41E9-9B5D-CDE588B12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-9383"/>
            <a:ext cx="7190977" cy="6867382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19243572"/>
              </p:ext>
            </p:extLst>
          </p:nvPr>
        </p:nvGraphicFramePr>
        <p:xfrm>
          <a:off x="0" y="30582"/>
          <a:ext cx="9144000" cy="6827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82BFD5B-A569-463E-A2E0-705EE2D85D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3E879B-4913-4233-AB25-D1CDF6741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0B1CDD-F1D6-43AD-A8A0-E7BC5AD0BB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174075-848F-4D12-9C35-2E4020E7B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B8E6E5-C3CB-43DB-B22C-395B13C27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BDBBD7-C086-45CB-8AF9-3335949B8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8E374D-7292-412F-B69B-699744BD3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64FDE59-9B25-4DC5-8441-C007558D7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54284C4-FF31-48DA-B25A-F68ABB53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86E9109-041B-4597-B51B-79959CB3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68" y="0"/>
            <a:ext cx="9161968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5818606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6CAF70-2D4C-44A0-B0DF-D56908AB67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A8ED41-F874-46DD-B66C-27DEF810C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62C039-B15B-418D-B06A-C2C6DCEC6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0242C5-09E9-4AC2-AD5F-C1C513F0E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9A3136-256D-4AFA-A984-1E6EB461D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3EEFBF-4BA3-4744-8E5B-880EEE207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A9697B-1AD3-4792-BE0C-6148C6177E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1AC901-C22D-420A-B3D8-4AD6DDA4A6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121EE4-9859-49EB-B5E2-4B9E1D4E45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3F8A865-5DA5-4CD3-84AE-08E02B20D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" y="1196752"/>
            <a:ext cx="9143027" cy="453650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617422" y="188640"/>
            <a:ext cx="56898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4000" b="1" dirty="0">
                <a:solidFill>
                  <a:srgbClr val="FF0000"/>
                </a:solidFill>
                <a:latin typeface="Bodoni MT" panose="02070603080606020203" pitchFamily="18" charset="0"/>
              </a:rPr>
              <a:t>HQs: uma arma de guerra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AC08B4A-1244-4638-B38C-9F8C97982F26}"/>
              </a:ext>
            </a:extLst>
          </p:cNvPr>
          <p:cNvSpPr/>
          <p:nvPr/>
        </p:nvSpPr>
        <p:spPr>
          <a:xfrm>
            <a:off x="1835696" y="3424932"/>
            <a:ext cx="6192688" cy="230832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com o início da Segunda Guerra Mundial e a entrada dos Estados Unidos no conflito, o presidente Franklin Delano Roosevelt (1933-1945) “convocou” todos os heróis... e super-heróis para o esforço bélico do país</a:t>
            </a:r>
          </a:p>
        </p:txBody>
      </p:sp>
    </p:spTree>
    <p:extLst>
      <p:ext uri="{BB962C8B-B14F-4D97-AF65-F5344CB8AC3E}">
        <p14:creationId xmlns:p14="http://schemas.microsoft.com/office/powerpoint/2010/main" val="107563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1D33C2B-F981-4CBF-8647-4939E92C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44624"/>
            <a:ext cx="32067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14742095"/>
              </p:ext>
            </p:extLst>
          </p:nvPr>
        </p:nvGraphicFramePr>
        <p:xfrm>
          <a:off x="0" y="44624"/>
          <a:ext cx="9036496" cy="6813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3E153C-7101-4D52-ADA3-B6FB4A21E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2C63B4-FDA7-4589-96DB-FB356A608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AF2352-C511-4C24-876A-03AA3F32B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F9A39C-739A-4F95-8FC9-EE1944108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FC479C-36EB-4840-A99C-3AE149458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9F18D9-75C4-49E8-8D68-1D196CD18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167F5E-E606-46E4-9DA4-F4DCB79D13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</TotalTime>
  <Words>1148</Words>
  <Application>Microsoft Office PowerPoint</Application>
  <PresentationFormat>Apresentação na tela (4:3)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Arial</vt:lpstr>
      <vt:lpstr>Bodoni MT</vt:lpstr>
      <vt:lpstr>Bodoni MT Black</vt:lpstr>
      <vt:lpstr>Bodoni MT Condensed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NTE</dc:creator>
  <cp:lastModifiedBy>Florencio Caldas de Oliveira</cp:lastModifiedBy>
  <cp:revision>106</cp:revision>
  <dcterms:created xsi:type="dcterms:W3CDTF">2007-03-07T20:13:34Z</dcterms:created>
  <dcterms:modified xsi:type="dcterms:W3CDTF">2017-08-22T00:10:33Z</dcterms:modified>
</cp:coreProperties>
</file>