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15"/>
  </p:notesMasterIdLst>
  <p:sldIdLst>
    <p:sldId id="256" r:id="rId2"/>
    <p:sldId id="272" r:id="rId3"/>
    <p:sldId id="273" r:id="rId4"/>
    <p:sldId id="274" r:id="rId5"/>
    <p:sldId id="275" r:id="rId6"/>
    <p:sldId id="276" r:id="rId7"/>
    <p:sldId id="277" r:id="rId8"/>
    <p:sldId id="278" r:id="rId9"/>
    <p:sldId id="279" r:id="rId10"/>
    <p:sldId id="280" r:id="rId11"/>
    <p:sldId id="281" r:id="rId12"/>
    <p:sldId id="282" r:id="rId13"/>
    <p:sldId id="283" r:id="rId14"/>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800080"/>
    <a:srgbClr val="990033"/>
    <a:srgbClr val="5F5F5F"/>
    <a:srgbClr val="CC0066"/>
    <a:srgbClr val="CC0000"/>
    <a:srgbClr val="FF9933"/>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64" autoAdjust="0"/>
  </p:normalViewPr>
  <p:slideViewPr>
    <p:cSldViewPr>
      <p:cViewPr varScale="1">
        <p:scale>
          <a:sx n="48" d="100"/>
          <a:sy n="48" d="100"/>
        </p:scale>
        <p:origin x="-114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ata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ata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7.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E432EB-BDEA-4DCD-AED4-F0A985003D59}" type="doc">
      <dgm:prSet loTypeId="urn:microsoft.com/office/officeart/2005/8/layout/pList2" loCatId="list" qsTypeId="urn:microsoft.com/office/officeart/2005/8/quickstyle/3d3" qsCatId="3D" csTypeId="urn:microsoft.com/office/officeart/2005/8/colors/colorful1" csCatId="colorful" phldr="1"/>
      <dgm:spPr/>
    </dgm:pt>
    <dgm:pt modelId="{E2F29A2D-EA48-492A-AD84-4B496C0E210A}">
      <dgm:prSet/>
      <dgm:spPr/>
      <dgm:t>
        <a:bodyPr anchor="ctr"/>
        <a:lstStyle/>
        <a:p>
          <a:r>
            <a:rPr lang="pt-BR" b="1" dirty="0">
              <a:solidFill>
                <a:schemeClr val="tx1"/>
              </a:solidFill>
              <a:latin typeface="Arial" panose="020B0604020202020204" pitchFamily="34" charset="0"/>
              <a:cs typeface="Arial" panose="020B0604020202020204" pitchFamily="34" charset="0"/>
            </a:rPr>
            <a:t>a partir da década de 60, outros </a:t>
          </a:r>
          <a:r>
            <a:rPr lang="pt-BR" b="1" dirty="0" err="1">
              <a:solidFill>
                <a:schemeClr val="tx1"/>
              </a:solidFill>
              <a:latin typeface="Arial" panose="020B0604020202020204" pitchFamily="34" charset="0"/>
              <a:cs typeface="Arial" panose="020B0604020202020204" pitchFamily="34" charset="0"/>
            </a:rPr>
            <a:t>quadrinhistas</a:t>
          </a:r>
          <a:r>
            <a:rPr lang="pt-BR" b="1" dirty="0">
              <a:solidFill>
                <a:schemeClr val="tx1"/>
              </a:solidFill>
              <a:latin typeface="Arial" panose="020B0604020202020204" pitchFamily="34" charset="0"/>
              <a:cs typeface="Arial" panose="020B0604020202020204" pitchFamily="34" charset="0"/>
            </a:rPr>
            <a:t> como Steve </a:t>
          </a:r>
          <a:r>
            <a:rPr lang="pt-BR" b="1" dirty="0" err="1">
              <a:solidFill>
                <a:schemeClr val="tx1"/>
              </a:solidFill>
              <a:latin typeface="Arial" panose="020B0604020202020204" pitchFamily="34" charset="0"/>
              <a:cs typeface="Arial" panose="020B0604020202020204" pitchFamily="34" charset="0"/>
            </a:rPr>
            <a:t>Ditko</a:t>
          </a:r>
          <a:r>
            <a:rPr lang="pt-BR" b="1" dirty="0">
              <a:solidFill>
                <a:schemeClr val="tx1"/>
              </a:solidFill>
              <a:latin typeface="Arial" panose="020B0604020202020204" pitchFamily="34" charset="0"/>
              <a:cs typeface="Arial" panose="020B0604020202020204" pitchFamily="34" charset="0"/>
            </a:rPr>
            <a:t>, Gene </a:t>
          </a:r>
          <a:r>
            <a:rPr lang="pt-BR" b="1" dirty="0" err="1">
              <a:solidFill>
                <a:schemeClr val="tx1"/>
              </a:solidFill>
              <a:latin typeface="Arial" panose="020B0604020202020204" pitchFamily="34" charset="0"/>
              <a:cs typeface="Arial" panose="020B0604020202020204" pitchFamily="34" charset="0"/>
            </a:rPr>
            <a:t>Colan</a:t>
          </a:r>
          <a:r>
            <a:rPr lang="pt-BR" b="1" dirty="0">
              <a:solidFill>
                <a:schemeClr val="tx1"/>
              </a:solidFill>
              <a:latin typeface="Arial" panose="020B0604020202020204" pitchFamily="34" charset="0"/>
              <a:cs typeface="Arial" panose="020B0604020202020204" pitchFamily="34" charset="0"/>
            </a:rPr>
            <a:t>, John </a:t>
          </a:r>
          <a:r>
            <a:rPr lang="pt-BR" b="1" dirty="0" err="1">
              <a:solidFill>
                <a:schemeClr val="tx1"/>
              </a:solidFill>
              <a:latin typeface="Arial" panose="020B0604020202020204" pitchFamily="34" charset="0"/>
              <a:cs typeface="Arial" panose="020B0604020202020204" pitchFamily="34" charset="0"/>
            </a:rPr>
            <a:t>Buscena</a:t>
          </a:r>
          <a:r>
            <a:rPr lang="pt-BR" b="1" dirty="0">
              <a:solidFill>
                <a:schemeClr val="tx1"/>
              </a:solidFill>
              <a:latin typeface="Arial" panose="020B0604020202020204" pitchFamily="34" charset="0"/>
              <a:cs typeface="Arial" panose="020B0604020202020204" pitchFamily="34" charset="0"/>
            </a:rPr>
            <a:t> e John </a:t>
          </a:r>
          <a:r>
            <a:rPr lang="pt-BR" b="1" dirty="0" err="1">
              <a:solidFill>
                <a:schemeClr val="tx1"/>
              </a:solidFill>
              <a:latin typeface="Arial" panose="020B0604020202020204" pitchFamily="34" charset="0"/>
              <a:cs typeface="Arial" panose="020B0604020202020204" pitchFamily="34" charset="0"/>
            </a:rPr>
            <a:t>Romita</a:t>
          </a:r>
          <a:r>
            <a:rPr lang="pt-BR" b="1" dirty="0">
              <a:solidFill>
                <a:schemeClr val="tx1"/>
              </a:solidFill>
              <a:latin typeface="Arial" panose="020B0604020202020204" pitchFamily="34" charset="0"/>
              <a:cs typeface="Arial" panose="020B0604020202020204" pitchFamily="34" charset="0"/>
            </a:rPr>
            <a:t> desenvolveriam a infinidade de heróis da </a:t>
          </a:r>
          <a:r>
            <a:rPr lang="pt-BR" b="1" dirty="0" smtClean="0">
              <a:solidFill>
                <a:schemeClr val="tx1"/>
              </a:solidFill>
              <a:latin typeface="Arial" panose="020B0604020202020204" pitchFamily="34" charset="0"/>
              <a:cs typeface="Arial" panose="020B0604020202020204" pitchFamily="34" charset="0"/>
            </a:rPr>
            <a:t>Marvel </a:t>
          </a:r>
          <a:r>
            <a:rPr lang="pt-BR" b="1" dirty="0">
              <a:solidFill>
                <a:schemeClr val="tx1"/>
              </a:solidFill>
              <a:latin typeface="Arial" panose="020B0604020202020204" pitchFamily="34" charset="0"/>
              <a:cs typeface="Arial" panose="020B0604020202020204" pitchFamily="34" charset="0"/>
            </a:rPr>
            <a:t>que estão em destaque até hoje </a:t>
          </a:r>
        </a:p>
      </dgm:t>
    </dgm:pt>
    <dgm:pt modelId="{FD42F50B-2E6B-4987-AAFE-F1F061716ED7}" type="parTrans" cxnId="{D0230CC2-E6CC-4AC0-9E32-D4071799CD70}">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8C98EF03-D836-486A-A125-7F106716297A}" type="sibTrans" cxnId="{D0230CC2-E6CC-4AC0-9E32-D4071799CD70}">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9B2D231F-5A2B-4BFE-A89D-770A62FE43EB}">
      <dgm:prSet/>
      <dgm:spPr/>
      <dgm:t>
        <a:bodyPr anchor="ctr"/>
        <a:lstStyle/>
        <a:p>
          <a:r>
            <a:rPr lang="pt-BR" b="1">
              <a:solidFill>
                <a:schemeClr val="tx1"/>
              </a:solidFill>
              <a:latin typeface="Arial" panose="020B0604020202020204" pitchFamily="34" charset="0"/>
              <a:cs typeface="Arial" panose="020B0604020202020204" pitchFamily="34" charset="0"/>
            </a:rPr>
            <a:t>entre os mais conhecidos estão: Hulk, Thor, Homem de ferro, X-men, entre outros</a:t>
          </a:r>
        </a:p>
      </dgm:t>
    </dgm:pt>
    <dgm:pt modelId="{AFAD7C6B-10F8-4078-9785-90E1EE6B4C87}" type="parTrans" cxnId="{401AC555-540F-4AAD-B2E9-6C8227036704}">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9C475D1B-5FA0-47FA-9E79-88BD488A25B6}" type="sibTrans" cxnId="{401AC555-540F-4AAD-B2E9-6C8227036704}">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74E95B37-1B7D-4433-95A9-31C6C562D1FB}">
      <dgm:prSet/>
      <dgm:spPr/>
      <dgm:t>
        <a:bodyPr anchor="ctr"/>
        <a:lstStyle/>
        <a:p>
          <a:r>
            <a:rPr lang="pt-BR" b="1">
              <a:solidFill>
                <a:schemeClr val="tx1"/>
              </a:solidFill>
              <a:latin typeface="Arial" panose="020B0604020202020204" pitchFamily="34" charset="0"/>
              <a:cs typeface="Arial" panose="020B0604020202020204" pitchFamily="34" charset="0"/>
            </a:rPr>
            <a:t>na década de 70 surge os Quadrinhos Underground sendo vendidos em head shops e de mão em mão</a:t>
          </a:r>
        </a:p>
      </dgm:t>
    </dgm:pt>
    <dgm:pt modelId="{3924A8A6-F09E-4937-97DB-35F51254A6E8}" type="parTrans" cxnId="{64061402-50D2-4867-8269-F8BA240157E4}">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817E8807-C327-493A-A45F-C74B32E2C381}" type="sibTrans" cxnId="{64061402-50D2-4867-8269-F8BA240157E4}">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A093075D-3324-43DE-8507-88C8DCB0F70E}">
      <dgm:prSet/>
      <dgm:spPr/>
      <dgm:t>
        <a:bodyPr anchor="ctr"/>
        <a:lstStyle/>
        <a:p>
          <a:r>
            <a:rPr lang="pt-BR" b="1">
              <a:solidFill>
                <a:schemeClr val="tx1"/>
              </a:solidFill>
              <a:latin typeface="Arial" panose="020B0604020202020204" pitchFamily="34" charset="0"/>
              <a:cs typeface="Arial" panose="020B0604020202020204" pitchFamily="34" charset="0"/>
            </a:rPr>
            <a:t>Robert Crumb foi considerado o fundador do movimento undergroud dos quadrinhos americanos com a publicação de Zap Comix </a:t>
          </a:r>
        </a:p>
      </dgm:t>
    </dgm:pt>
    <dgm:pt modelId="{97388DC8-03AF-4AFC-92E5-E7ED9851A0DB}" type="parTrans" cxnId="{A118F9D4-4BF0-4BDF-84B1-10FD637F2363}">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A5025A81-F355-43D3-9B02-F45669786EB8}" type="sibTrans" cxnId="{A118F9D4-4BF0-4BDF-84B1-10FD637F2363}">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6A035D70-8FE6-4405-9290-992AE6009B62}" type="pres">
      <dgm:prSet presAssocID="{24E432EB-BDEA-4DCD-AED4-F0A985003D59}" presName="Name0" presStyleCnt="0">
        <dgm:presLayoutVars>
          <dgm:dir/>
          <dgm:resizeHandles val="exact"/>
        </dgm:presLayoutVars>
      </dgm:prSet>
      <dgm:spPr/>
    </dgm:pt>
    <dgm:pt modelId="{6E16BE19-8655-45C0-AFE5-AB801E7ABA4F}" type="pres">
      <dgm:prSet presAssocID="{24E432EB-BDEA-4DCD-AED4-F0A985003D59}" presName="bkgdShp" presStyleLbl="alignAccFollowNode1" presStyleIdx="0" presStyleCnt="1"/>
      <dgm:spPr/>
    </dgm:pt>
    <dgm:pt modelId="{BC4D6506-E6F8-49F8-AC34-F38082CF87DB}" type="pres">
      <dgm:prSet presAssocID="{24E432EB-BDEA-4DCD-AED4-F0A985003D59}" presName="linComp" presStyleCnt="0"/>
      <dgm:spPr/>
    </dgm:pt>
    <dgm:pt modelId="{2D71FB37-94AA-4278-90A6-965FFC05F2E6}" type="pres">
      <dgm:prSet presAssocID="{E2F29A2D-EA48-492A-AD84-4B496C0E210A}" presName="compNode" presStyleCnt="0"/>
      <dgm:spPr/>
    </dgm:pt>
    <dgm:pt modelId="{7F48954F-08C1-4832-92DE-D6C0FC97BE6A}" type="pres">
      <dgm:prSet presAssocID="{E2F29A2D-EA48-492A-AD84-4B496C0E210A}" presName="node" presStyleLbl="node1" presStyleIdx="0" presStyleCnt="4">
        <dgm:presLayoutVars>
          <dgm:bulletEnabled val="1"/>
        </dgm:presLayoutVars>
      </dgm:prSet>
      <dgm:spPr/>
      <dgm:t>
        <a:bodyPr/>
        <a:lstStyle/>
        <a:p>
          <a:endParaRPr lang="pt-BR"/>
        </a:p>
      </dgm:t>
    </dgm:pt>
    <dgm:pt modelId="{9A60848A-C1F5-44CC-916B-484B3E92710C}" type="pres">
      <dgm:prSet presAssocID="{E2F29A2D-EA48-492A-AD84-4B496C0E210A}" presName="invisiNode" presStyleLbl="node1" presStyleIdx="0" presStyleCnt="4"/>
      <dgm:spPr/>
    </dgm:pt>
    <dgm:pt modelId="{DA9D3116-D7DA-4E17-8EE0-3354531C940B}" type="pres">
      <dgm:prSet presAssocID="{E2F29A2D-EA48-492A-AD84-4B496C0E210A}" presName="imagNode" presStyleLbl="fgImgPlace1" presStyleIdx="0" presStyleCnt="4"/>
      <dgm:spPr>
        <a:blipFill rotWithShape="1">
          <a:blip xmlns:r="http://schemas.openxmlformats.org/officeDocument/2006/relationships" r:embed="rId1"/>
          <a:srcRect/>
          <a:stretch>
            <a:fillRect l="-1000" r="-1000"/>
          </a:stretch>
        </a:blipFill>
      </dgm:spPr>
    </dgm:pt>
    <dgm:pt modelId="{FBC366FD-EE4A-4CBA-89C5-2BF376296C33}" type="pres">
      <dgm:prSet presAssocID="{8C98EF03-D836-486A-A125-7F106716297A}" presName="sibTrans" presStyleLbl="sibTrans2D1" presStyleIdx="0" presStyleCnt="0"/>
      <dgm:spPr/>
      <dgm:t>
        <a:bodyPr/>
        <a:lstStyle/>
        <a:p>
          <a:endParaRPr lang="pt-BR"/>
        </a:p>
      </dgm:t>
    </dgm:pt>
    <dgm:pt modelId="{5BADBA22-E4CF-4354-9C7D-BF0ADFAA7B52}" type="pres">
      <dgm:prSet presAssocID="{9B2D231F-5A2B-4BFE-A89D-770A62FE43EB}" presName="compNode" presStyleCnt="0"/>
      <dgm:spPr/>
    </dgm:pt>
    <dgm:pt modelId="{01F438A1-FECD-423E-BC74-A0BB7E151A5F}" type="pres">
      <dgm:prSet presAssocID="{9B2D231F-5A2B-4BFE-A89D-770A62FE43EB}" presName="node" presStyleLbl="node1" presStyleIdx="1" presStyleCnt="4">
        <dgm:presLayoutVars>
          <dgm:bulletEnabled val="1"/>
        </dgm:presLayoutVars>
      </dgm:prSet>
      <dgm:spPr/>
      <dgm:t>
        <a:bodyPr/>
        <a:lstStyle/>
        <a:p>
          <a:endParaRPr lang="pt-BR"/>
        </a:p>
      </dgm:t>
    </dgm:pt>
    <dgm:pt modelId="{C87CD54B-10B4-4B00-849B-CA00D360C910}" type="pres">
      <dgm:prSet presAssocID="{9B2D231F-5A2B-4BFE-A89D-770A62FE43EB}" presName="invisiNode" presStyleLbl="node1" presStyleIdx="1" presStyleCnt="4"/>
      <dgm:spPr/>
    </dgm:pt>
    <dgm:pt modelId="{3003DEAB-3599-4437-81B1-4BB16AD1DAA0}" type="pres">
      <dgm:prSet presAssocID="{9B2D231F-5A2B-4BFE-A89D-770A62FE43EB}" presName="imagNode" presStyleLbl="fgImgPlace1" presStyleIdx="1" presStyleCnt="4"/>
      <dgm:spPr>
        <a:blipFill rotWithShape="1">
          <a:blip xmlns:r="http://schemas.openxmlformats.org/officeDocument/2006/relationships" r:embed="rId2"/>
          <a:srcRect/>
          <a:stretch>
            <a:fillRect l="-14000" r="-14000"/>
          </a:stretch>
        </a:blipFill>
      </dgm:spPr>
    </dgm:pt>
    <dgm:pt modelId="{FBB9F088-BC06-4B38-B561-FB880FF6EFD4}" type="pres">
      <dgm:prSet presAssocID="{9C475D1B-5FA0-47FA-9E79-88BD488A25B6}" presName="sibTrans" presStyleLbl="sibTrans2D1" presStyleIdx="0" presStyleCnt="0"/>
      <dgm:spPr/>
      <dgm:t>
        <a:bodyPr/>
        <a:lstStyle/>
        <a:p>
          <a:endParaRPr lang="pt-BR"/>
        </a:p>
      </dgm:t>
    </dgm:pt>
    <dgm:pt modelId="{F6DC822D-A9C1-44B8-AE6D-DCE1AA16BC67}" type="pres">
      <dgm:prSet presAssocID="{74E95B37-1B7D-4433-95A9-31C6C562D1FB}" presName="compNode" presStyleCnt="0"/>
      <dgm:spPr/>
    </dgm:pt>
    <dgm:pt modelId="{B3FDBAD5-6CCB-41C6-BF74-9D202099227C}" type="pres">
      <dgm:prSet presAssocID="{74E95B37-1B7D-4433-95A9-31C6C562D1FB}" presName="node" presStyleLbl="node1" presStyleIdx="2" presStyleCnt="4">
        <dgm:presLayoutVars>
          <dgm:bulletEnabled val="1"/>
        </dgm:presLayoutVars>
      </dgm:prSet>
      <dgm:spPr/>
      <dgm:t>
        <a:bodyPr/>
        <a:lstStyle/>
        <a:p>
          <a:endParaRPr lang="pt-BR"/>
        </a:p>
      </dgm:t>
    </dgm:pt>
    <dgm:pt modelId="{2DAF251B-D45E-4E84-868F-643B2A92D4DB}" type="pres">
      <dgm:prSet presAssocID="{74E95B37-1B7D-4433-95A9-31C6C562D1FB}" presName="invisiNode" presStyleLbl="node1" presStyleIdx="2" presStyleCnt="4"/>
      <dgm:spPr/>
    </dgm:pt>
    <dgm:pt modelId="{A0B61B7E-539D-462F-84C3-25D480686979}" type="pres">
      <dgm:prSet presAssocID="{74E95B37-1B7D-4433-95A9-31C6C562D1FB}" presName="imagNode" presStyleLbl="fgImgPlace1" presStyleIdx="2" presStyleCnt="4"/>
      <dgm:spPr>
        <a:blipFill rotWithShape="1">
          <a:blip xmlns:r="http://schemas.openxmlformats.org/officeDocument/2006/relationships" r:embed="rId3"/>
          <a:srcRect/>
          <a:stretch>
            <a:fillRect l="-27000" r="-27000"/>
          </a:stretch>
        </a:blipFill>
      </dgm:spPr>
    </dgm:pt>
    <dgm:pt modelId="{3231E67A-43D8-4E9F-84A9-2CD633645AA5}" type="pres">
      <dgm:prSet presAssocID="{817E8807-C327-493A-A45F-C74B32E2C381}" presName="sibTrans" presStyleLbl="sibTrans2D1" presStyleIdx="0" presStyleCnt="0"/>
      <dgm:spPr/>
      <dgm:t>
        <a:bodyPr/>
        <a:lstStyle/>
        <a:p>
          <a:endParaRPr lang="pt-BR"/>
        </a:p>
      </dgm:t>
    </dgm:pt>
    <dgm:pt modelId="{946F80BC-FAFD-4FBC-9458-2747F47D4B10}" type="pres">
      <dgm:prSet presAssocID="{A093075D-3324-43DE-8507-88C8DCB0F70E}" presName="compNode" presStyleCnt="0"/>
      <dgm:spPr/>
    </dgm:pt>
    <dgm:pt modelId="{85335EB3-8A14-449D-92D0-46C9C29A7738}" type="pres">
      <dgm:prSet presAssocID="{A093075D-3324-43DE-8507-88C8DCB0F70E}" presName="node" presStyleLbl="node1" presStyleIdx="3" presStyleCnt="4">
        <dgm:presLayoutVars>
          <dgm:bulletEnabled val="1"/>
        </dgm:presLayoutVars>
      </dgm:prSet>
      <dgm:spPr/>
      <dgm:t>
        <a:bodyPr/>
        <a:lstStyle/>
        <a:p>
          <a:endParaRPr lang="pt-BR"/>
        </a:p>
      </dgm:t>
    </dgm:pt>
    <dgm:pt modelId="{49BB6E57-9516-45BD-B81D-DEC6DD4B26C6}" type="pres">
      <dgm:prSet presAssocID="{A093075D-3324-43DE-8507-88C8DCB0F70E}" presName="invisiNode" presStyleLbl="node1" presStyleIdx="3" presStyleCnt="4"/>
      <dgm:spPr/>
    </dgm:pt>
    <dgm:pt modelId="{31514B1E-C7E0-4FDF-A062-8D52A4DD99FC}" type="pres">
      <dgm:prSet presAssocID="{A093075D-3324-43DE-8507-88C8DCB0F70E}" presName="imagNode" presStyleLbl="fgImgPlace1" presStyleIdx="3" presStyleCnt="4"/>
      <dgm:spPr>
        <a:blipFill rotWithShape="1">
          <a:blip xmlns:r="http://schemas.openxmlformats.org/officeDocument/2006/relationships" r:embed="rId4"/>
          <a:srcRect/>
          <a:stretch>
            <a:fillRect l="-1000" r="-1000"/>
          </a:stretch>
        </a:blipFill>
      </dgm:spPr>
    </dgm:pt>
  </dgm:ptLst>
  <dgm:cxnLst>
    <dgm:cxn modelId="{1EE60743-652F-4097-A433-9F38939D2662}" type="presOf" srcId="{A093075D-3324-43DE-8507-88C8DCB0F70E}" destId="{85335EB3-8A14-449D-92D0-46C9C29A7738}" srcOrd="0" destOrd="0" presId="urn:microsoft.com/office/officeart/2005/8/layout/pList2"/>
    <dgm:cxn modelId="{64061402-50D2-4867-8269-F8BA240157E4}" srcId="{24E432EB-BDEA-4DCD-AED4-F0A985003D59}" destId="{74E95B37-1B7D-4433-95A9-31C6C562D1FB}" srcOrd="2" destOrd="0" parTransId="{3924A8A6-F09E-4937-97DB-35F51254A6E8}" sibTransId="{817E8807-C327-493A-A45F-C74B32E2C381}"/>
    <dgm:cxn modelId="{8465CDA3-E482-4B21-B10F-47381755F29F}" type="presOf" srcId="{817E8807-C327-493A-A45F-C74B32E2C381}" destId="{3231E67A-43D8-4E9F-84A9-2CD633645AA5}" srcOrd="0" destOrd="0" presId="urn:microsoft.com/office/officeart/2005/8/layout/pList2"/>
    <dgm:cxn modelId="{F0030D5E-23AA-4918-A5B4-F531BA62C15A}" type="presOf" srcId="{9C475D1B-5FA0-47FA-9E79-88BD488A25B6}" destId="{FBB9F088-BC06-4B38-B561-FB880FF6EFD4}" srcOrd="0" destOrd="0" presId="urn:microsoft.com/office/officeart/2005/8/layout/pList2"/>
    <dgm:cxn modelId="{401AC555-540F-4AAD-B2E9-6C8227036704}" srcId="{24E432EB-BDEA-4DCD-AED4-F0A985003D59}" destId="{9B2D231F-5A2B-4BFE-A89D-770A62FE43EB}" srcOrd="1" destOrd="0" parTransId="{AFAD7C6B-10F8-4078-9785-90E1EE6B4C87}" sibTransId="{9C475D1B-5FA0-47FA-9E79-88BD488A25B6}"/>
    <dgm:cxn modelId="{C193FE10-6361-477A-8F52-5F2382692046}" type="presOf" srcId="{9B2D231F-5A2B-4BFE-A89D-770A62FE43EB}" destId="{01F438A1-FECD-423E-BC74-A0BB7E151A5F}" srcOrd="0" destOrd="0" presId="urn:microsoft.com/office/officeart/2005/8/layout/pList2"/>
    <dgm:cxn modelId="{B3FA1C1F-18EF-4F89-9562-BB676EF53313}" type="presOf" srcId="{74E95B37-1B7D-4433-95A9-31C6C562D1FB}" destId="{B3FDBAD5-6CCB-41C6-BF74-9D202099227C}" srcOrd="0" destOrd="0" presId="urn:microsoft.com/office/officeart/2005/8/layout/pList2"/>
    <dgm:cxn modelId="{D0230CC2-E6CC-4AC0-9E32-D4071799CD70}" srcId="{24E432EB-BDEA-4DCD-AED4-F0A985003D59}" destId="{E2F29A2D-EA48-492A-AD84-4B496C0E210A}" srcOrd="0" destOrd="0" parTransId="{FD42F50B-2E6B-4987-AAFE-F1F061716ED7}" sibTransId="{8C98EF03-D836-486A-A125-7F106716297A}"/>
    <dgm:cxn modelId="{A118F9D4-4BF0-4BDF-84B1-10FD637F2363}" srcId="{24E432EB-BDEA-4DCD-AED4-F0A985003D59}" destId="{A093075D-3324-43DE-8507-88C8DCB0F70E}" srcOrd="3" destOrd="0" parTransId="{97388DC8-03AF-4AFC-92E5-E7ED9851A0DB}" sibTransId="{A5025A81-F355-43D3-9B02-F45669786EB8}"/>
    <dgm:cxn modelId="{D3A72CEB-52C9-420D-A24C-85C1B39B073C}" type="presOf" srcId="{E2F29A2D-EA48-492A-AD84-4B496C0E210A}" destId="{7F48954F-08C1-4832-92DE-D6C0FC97BE6A}" srcOrd="0" destOrd="0" presId="urn:microsoft.com/office/officeart/2005/8/layout/pList2"/>
    <dgm:cxn modelId="{35EB370C-BB97-4195-BDC2-4267853C0602}" type="presOf" srcId="{24E432EB-BDEA-4DCD-AED4-F0A985003D59}" destId="{6A035D70-8FE6-4405-9290-992AE6009B62}" srcOrd="0" destOrd="0" presId="urn:microsoft.com/office/officeart/2005/8/layout/pList2"/>
    <dgm:cxn modelId="{B659DEF2-3B16-49C9-A4BD-6C39AB21A712}" type="presOf" srcId="{8C98EF03-D836-486A-A125-7F106716297A}" destId="{FBC366FD-EE4A-4CBA-89C5-2BF376296C33}" srcOrd="0" destOrd="0" presId="urn:microsoft.com/office/officeart/2005/8/layout/pList2"/>
    <dgm:cxn modelId="{1D130A5A-ED2B-45DD-8764-34F0AE48DF3B}" type="presParOf" srcId="{6A035D70-8FE6-4405-9290-992AE6009B62}" destId="{6E16BE19-8655-45C0-AFE5-AB801E7ABA4F}" srcOrd="0" destOrd="0" presId="urn:microsoft.com/office/officeart/2005/8/layout/pList2"/>
    <dgm:cxn modelId="{3320470D-1519-41B9-BBDD-CB082EE8D01A}" type="presParOf" srcId="{6A035D70-8FE6-4405-9290-992AE6009B62}" destId="{BC4D6506-E6F8-49F8-AC34-F38082CF87DB}" srcOrd="1" destOrd="0" presId="urn:microsoft.com/office/officeart/2005/8/layout/pList2"/>
    <dgm:cxn modelId="{77EE997F-CC59-4251-9210-BF8CEC1917EC}" type="presParOf" srcId="{BC4D6506-E6F8-49F8-AC34-F38082CF87DB}" destId="{2D71FB37-94AA-4278-90A6-965FFC05F2E6}" srcOrd="0" destOrd="0" presId="urn:microsoft.com/office/officeart/2005/8/layout/pList2"/>
    <dgm:cxn modelId="{584466A9-0315-46ED-9753-60D0F2559F56}" type="presParOf" srcId="{2D71FB37-94AA-4278-90A6-965FFC05F2E6}" destId="{7F48954F-08C1-4832-92DE-D6C0FC97BE6A}" srcOrd="0" destOrd="0" presId="urn:microsoft.com/office/officeart/2005/8/layout/pList2"/>
    <dgm:cxn modelId="{93225E67-0E9B-4F11-9275-766363C91FA9}" type="presParOf" srcId="{2D71FB37-94AA-4278-90A6-965FFC05F2E6}" destId="{9A60848A-C1F5-44CC-916B-484B3E92710C}" srcOrd="1" destOrd="0" presId="urn:microsoft.com/office/officeart/2005/8/layout/pList2"/>
    <dgm:cxn modelId="{40BFA636-3A55-4E7A-A601-350E69D6D6DE}" type="presParOf" srcId="{2D71FB37-94AA-4278-90A6-965FFC05F2E6}" destId="{DA9D3116-D7DA-4E17-8EE0-3354531C940B}" srcOrd="2" destOrd="0" presId="urn:microsoft.com/office/officeart/2005/8/layout/pList2"/>
    <dgm:cxn modelId="{E29C61B6-1063-482E-99D7-363948250CFF}" type="presParOf" srcId="{BC4D6506-E6F8-49F8-AC34-F38082CF87DB}" destId="{FBC366FD-EE4A-4CBA-89C5-2BF376296C33}" srcOrd="1" destOrd="0" presId="urn:microsoft.com/office/officeart/2005/8/layout/pList2"/>
    <dgm:cxn modelId="{74D6BAED-BB86-4DD8-991E-475BF8C03D8B}" type="presParOf" srcId="{BC4D6506-E6F8-49F8-AC34-F38082CF87DB}" destId="{5BADBA22-E4CF-4354-9C7D-BF0ADFAA7B52}" srcOrd="2" destOrd="0" presId="urn:microsoft.com/office/officeart/2005/8/layout/pList2"/>
    <dgm:cxn modelId="{C437FD38-077F-4074-B6A2-A0356EFBF977}" type="presParOf" srcId="{5BADBA22-E4CF-4354-9C7D-BF0ADFAA7B52}" destId="{01F438A1-FECD-423E-BC74-A0BB7E151A5F}" srcOrd="0" destOrd="0" presId="urn:microsoft.com/office/officeart/2005/8/layout/pList2"/>
    <dgm:cxn modelId="{BAFA5886-3F12-499A-BB38-E119EE22B57E}" type="presParOf" srcId="{5BADBA22-E4CF-4354-9C7D-BF0ADFAA7B52}" destId="{C87CD54B-10B4-4B00-849B-CA00D360C910}" srcOrd="1" destOrd="0" presId="urn:microsoft.com/office/officeart/2005/8/layout/pList2"/>
    <dgm:cxn modelId="{0C307394-FE78-4A90-B0E6-33E6ABF9BD83}" type="presParOf" srcId="{5BADBA22-E4CF-4354-9C7D-BF0ADFAA7B52}" destId="{3003DEAB-3599-4437-81B1-4BB16AD1DAA0}" srcOrd="2" destOrd="0" presId="urn:microsoft.com/office/officeart/2005/8/layout/pList2"/>
    <dgm:cxn modelId="{B54FDA5D-AA6C-45B1-8D65-EEE8EA90A52F}" type="presParOf" srcId="{BC4D6506-E6F8-49F8-AC34-F38082CF87DB}" destId="{FBB9F088-BC06-4B38-B561-FB880FF6EFD4}" srcOrd="3" destOrd="0" presId="urn:microsoft.com/office/officeart/2005/8/layout/pList2"/>
    <dgm:cxn modelId="{CF5F4B3C-EF3B-4135-8751-26EDFAE7C8BB}" type="presParOf" srcId="{BC4D6506-E6F8-49F8-AC34-F38082CF87DB}" destId="{F6DC822D-A9C1-44B8-AE6D-DCE1AA16BC67}" srcOrd="4" destOrd="0" presId="urn:microsoft.com/office/officeart/2005/8/layout/pList2"/>
    <dgm:cxn modelId="{34D1CAAA-BE04-4AC1-B237-8F5225B7591D}" type="presParOf" srcId="{F6DC822D-A9C1-44B8-AE6D-DCE1AA16BC67}" destId="{B3FDBAD5-6CCB-41C6-BF74-9D202099227C}" srcOrd="0" destOrd="0" presId="urn:microsoft.com/office/officeart/2005/8/layout/pList2"/>
    <dgm:cxn modelId="{2B718C31-ADFE-4070-BB80-C539D2A91596}" type="presParOf" srcId="{F6DC822D-A9C1-44B8-AE6D-DCE1AA16BC67}" destId="{2DAF251B-D45E-4E84-868F-643B2A92D4DB}" srcOrd="1" destOrd="0" presId="urn:microsoft.com/office/officeart/2005/8/layout/pList2"/>
    <dgm:cxn modelId="{5290FC5A-3D0D-42AE-B5B5-0CA841531D07}" type="presParOf" srcId="{F6DC822D-A9C1-44B8-AE6D-DCE1AA16BC67}" destId="{A0B61B7E-539D-462F-84C3-25D480686979}" srcOrd="2" destOrd="0" presId="urn:microsoft.com/office/officeart/2005/8/layout/pList2"/>
    <dgm:cxn modelId="{CAD45D01-B495-4CD1-97CE-9A45707FFBF9}" type="presParOf" srcId="{BC4D6506-E6F8-49F8-AC34-F38082CF87DB}" destId="{3231E67A-43D8-4E9F-84A9-2CD633645AA5}" srcOrd="5" destOrd="0" presId="urn:microsoft.com/office/officeart/2005/8/layout/pList2"/>
    <dgm:cxn modelId="{C53447E8-C9FD-41C9-9573-68ECCC9D95F2}" type="presParOf" srcId="{BC4D6506-E6F8-49F8-AC34-F38082CF87DB}" destId="{946F80BC-FAFD-4FBC-9458-2747F47D4B10}" srcOrd="6" destOrd="0" presId="urn:microsoft.com/office/officeart/2005/8/layout/pList2"/>
    <dgm:cxn modelId="{039D8121-9BEC-446B-8954-8A47C8238454}" type="presParOf" srcId="{946F80BC-FAFD-4FBC-9458-2747F47D4B10}" destId="{85335EB3-8A14-449D-92D0-46C9C29A7738}" srcOrd="0" destOrd="0" presId="urn:microsoft.com/office/officeart/2005/8/layout/pList2"/>
    <dgm:cxn modelId="{B65427F7-145B-4C12-B7A5-B025433E877B}" type="presParOf" srcId="{946F80BC-FAFD-4FBC-9458-2747F47D4B10}" destId="{49BB6E57-9516-45BD-B81D-DEC6DD4B26C6}" srcOrd="1" destOrd="0" presId="urn:microsoft.com/office/officeart/2005/8/layout/pList2"/>
    <dgm:cxn modelId="{F5BF65D2-070B-4858-901A-03071E5BC560}" type="presParOf" srcId="{946F80BC-FAFD-4FBC-9458-2747F47D4B10}" destId="{31514B1E-C7E0-4FDF-A062-8D52A4DD99F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C6C2B4-839B-40AE-8A52-5266C86E0EFF}" type="doc">
      <dgm:prSet loTypeId="urn:microsoft.com/office/officeart/2005/8/layout/pList2" loCatId="list" qsTypeId="urn:microsoft.com/office/officeart/2005/8/quickstyle/3d3" qsCatId="3D" csTypeId="urn:microsoft.com/office/officeart/2005/8/colors/colorful2" csCatId="colorful" phldr="1"/>
      <dgm:spPr/>
    </dgm:pt>
    <dgm:pt modelId="{623C307A-25D7-437D-8CE8-B8C897B9A31F}">
      <dgm:prSet/>
      <dgm:spPr/>
      <dgm:t>
        <a:bodyPr anchor="ctr"/>
        <a:lstStyle/>
        <a:p>
          <a:r>
            <a:rPr lang="pt-BR" b="1">
              <a:solidFill>
                <a:schemeClr val="tx1"/>
              </a:solidFill>
              <a:latin typeface="Arial" panose="020B0604020202020204" pitchFamily="34" charset="0"/>
              <a:cs typeface="Arial" panose="020B0604020202020204" pitchFamily="34" charset="0"/>
            </a:rPr>
            <a:t>caricatura: deformação das características marcantes de uma pessoa, animal, coisa, fato (matéria)</a:t>
          </a:r>
          <a:endParaRPr lang="pt-BR" b="1" dirty="0">
            <a:solidFill>
              <a:schemeClr val="tx1"/>
            </a:solidFill>
            <a:latin typeface="Arial" panose="020B0604020202020204" pitchFamily="34" charset="0"/>
            <a:cs typeface="Arial" panose="020B0604020202020204" pitchFamily="34" charset="0"/>
          </a:endParaRPr>
        </a:p>
      </dgm:t>
    </dgm:pt>
    <dgm:pt modelId="{1405ADC8-AEBF-4E3B-8AD0-3640AC4FAE10}" type="parTrans" cxnId="{58EDB7C9-B399-4D47-9481-A05595B6751D}">
      <dgm:prSet/>
      <dgm:spPr/>
      <dgm:t>
        <a:bodyPr/>
        <a:lstStyle/>
        <a:p>
          <a:endParaRPr lang="pt-BR"/>
        </a:p>
      </dgm:t>
    </dgm:pt>
    <dgm:pt modelId="{35696D6F-3350-44BD-A490-24517AEBBFC0}" type="sibTrans" cxnId="{58EDB7C9-B399-4D47-9481-A05595B6751D}">
      <dgm:prSet/>
      <dgm:spPr/>
      <dgm:t>
        <a:bodyPr/>
        <a:lstStyle/>
        <a:p>
          <a:endParaRPr lang="pt-BR"/>
        </a:p>
      </dgm:t>
    </dgm:pt>
    <dgm:pt modelId="{9BD2C14B-907A-40EE-9A5A-BC0F502F4E38}">
      <dgm:prSet/>
      <dgm:spPr/>
      <dgm:t>
        <a:bodyPr anchor="ctr"/>
        <a:lstStyle/>
        <a:p>
          <a:r>
            <a:rPr lang="pt-BR" b="1">
              <a:solidFill>
                <a:schemeClr val="tx1"/>
              </a:solidFill>
              <a:latin typeface="Arial" panose="020B0604020202020204" pitchFamily="34" charset="0"/>
              <a:cs typeface="Arial" panose="020B0604020202020204" pitchFamily="34" charset="0"/>
            </a:rPr>
            <a:t>charge: ilustração que tem por finalidade satirizar um acontecimento atual</a:t>
          </a:r>
          <a:endParaRPr lang="pt-BR" b="1" dirty="0">
            <a:solidFill>
              <a:schemeClr val="tx1"/>
            </a:solidFill>
            <a:latin typeface="Arial" panose="020B0604020202020204" pitchFamily="34" charset="0"/>
            <a:cs typeface="Arial" panose="020B0604020202020204" pitchFamily="34" charset="0"/>
          </a:endParaRPr>
        </a:p>
      </dgm:t>
    </dgm:pt>
    <dgm:pt modelId="{30DC20A4-B956-481C-81ED-A1717DCF1EE4}" type="parTrans" cxnId="{7ABF6E37-842D-4E70-A3B9-21BEC0EDEC6A}">
      <dgm:prSet/>
      <dgm:spPr/>
      <dgm:t>
        <a:bodyPr/>
        <a:lstStyle/>
        <a:p>
          <a:endParaRPr lang="pt-BR"/>
        </a:p>
      </dgm:t>
    </dgm:pt>
    <dgm:pt modelId="{68F20A63-8AB1-4A75-BE74-80FCFC605E18}" type="sibTrans" cxnId="{7ABF6E37-842D-4E70-A3B9-21BEC0EDEC6A}">
      <dgm:prSet/>
      <dgm:spPr/>
      <dgm:t>
        <a:bodyPr/>
        <a:lstStyle/>
        <a:p>
          <a:endParaRPr lang="pt-BR"/>
        </a:p>
      </dgm:t>
    </dgm:pt>
    <dgm:pt modelId="{0F1A7A43-565E-4FA2-9395-D1DC180E473D}">
      <dgm:prSet/>
      <dgm:spPr/>
      <dgm:t>
        <a:bodyPr anchor="ctr"/>
        <a:lstStyle/>
        <a:p>
          <a:r>
            <a:rPr lang="pt-BR" b="1" i="1">
              <a:solidFill>
                <a:schemeClr val="tx1"/>
              </a:solidFill>
              <a:latin typeface="Arial" panose="020B0604020202020204" pitchFamily="34" charset="0"/>
              <a:cs typeface="Arial" panose="020B0604020202020204" pitchFamily="34" charset="0"/>
            </a:rPr>
            <a:t>cartum: </a:t>
          </a:r>
          <a:r>
            <a:rPr lang="pt-BR" b="1">
              <a:solidFill>
                <a:schemeClr val="tx1"/>
              </a:solidFill>
              <a:latin typeface="Arial" panose="020B0604020202020204" pitchFamily="34" charset="0"/>
              <a:cs typeface="Arial" panose="020B0604020202020204" pitchFamily="34" charset="0"/>
            </a:rPr>
            <a:t>apareceu depois da charge, e é uma forma de expressar ideias e opiniões, seja uma crítica política, esportiva, religiosa, social, por intermédio de uma imagem ou de uma sequência de imagens, dentro de quadrinho ou não; podendo ter balões ou legendas</a:t>
          </a:r>
          <a:endParaRPr lang="pt-BR" b="1" dirty="0">
            <a:solidFill>
              <a:schemeClr val="tx1"/>
            </a:solidFill>
            <a:latin typeface="Arial" panose="020B0604020202020204" pitchFamily="34" charset="0"/>
            <a:cs typeface="Arial" panose="020B0604020202020204" pitchFamily="34" charset="0"/>
          </a:endParaRPr>
        </a:p>
      </dgm:t>
    </dgm:pt>
    <dgm:pt modelId="{A40BFF02-83A4-43AC-9044-7956B8B3E60A}" type="parTrans" cxnId="{BA949667-5145-4F31-9D47-AC04E3DEA086}">
      <dgm:prSet/>
      <dgm:spPr/>
      <dgm:t>
        <a:bodyPr/>
        <a:lstStyle/>
        <a:p>
          <a:endParaRPr lang="pt-BR"/>
        </a:p>
      </dgm:t>
    </dgm:pt>
    <dgm:pt modelId="{2A83BDB4-43E9-4BED-A07B-D4EAD6BD0FE3}" type="sibTrans" cxnId="{BA949667-5145-4F31-9D47-AC04E3DEA086}">
      <dgm:prSet/>
      <dgm:spPr/>
      <dgm:t>
        <a:bodyPr/>
        <a:lstStyle/>
        <a:p>
          <a:endParaRPr lang="pt-BR"/>
        </a:p>
      </dgm:t>
    </dgm:pt>
    <dgm:pt modelId="{52EC78B4-09D3-49BF-A543-1EF85F4D1D80}" type="pres">
      <dgm:prSet presAssocID="{9AC6C2B4-839B-40AE-8A52-5266C86E0EFF}" presName="Name0" presStyleCnt="0">
        <dgm:presLayoutVars>
          <dgm:dir/>
          <dgm:resizeHandles val="exact"/>
        </dgm:presLayoutVars>
      </dgm:prSet>
      <dgm:spPr/>
    </dgm:pt>
    <dgm:pt modelId="{ABA03CAB-EBC5-473E-9C74-F8744527F7CE}" type="pres">
      <dgm:prSet presAssocID="{9AC6C2B4-839B-40AE-8A52-5266C86E0EFF}" presName="bkgdShp" presStyleLbl="alignAccFollowNode1" presStyleIdx="0" presStyleCnt="1"/>
      <dgm:spPr/>
    </dgm:pt>
    <dgm:pt modelId="{BB5653EB-AE56-4123-A24F-CA5F83B0AF77}" type="pres">
      <dgm:prSet presAssocID="{9AC6C2B4-839B-40AE-8A52-5266C86E0EFF}" presName="linComp" presStyleCnt="0"/>
      <dgm:spPr/>
    </dgm:pt>
    <dgm:pt modelId="{230F37D8-DC7D-4122-8BD4-E51D4200A74C}" type="pres">
      <dgm:prSet presAssocID="{623C307A-25D7-437D-8CE8-B8C897B9A31F}" presName="compNode" presStyleCnt="0"/>
      <dgm:spPr/>
    </dgm:pt>
    <dgm:pt modelId="{FB080F0A-BF7D-4204-B4D7-9A7DC0968C2B}" type="pres">
      <dgm:prSet presAssocID="{623C307A-25D7-437D-8CE8-B8C897B9A31F}" presName="node" presStyleLbl="node1" presStyleIdx="0" presStyleCnt="3">
        <dgm:presLayoutVars>
          <dgm:bulletEnabled val="1"/>
        </dgm:presLayoutVars>
      </dgm:prSet>
      <dgm:spPr/>
      <dgm:t>
        <a:bodyPr/>
        <a:lstStyle/>
        <a:p>
          <a:endParaRPr lang="pt-BR"/>
        </a:p>
      </dgm:t>
    </dgm:pt>
    <dgm:pt modelId="{15D4F451-E04C-4EC0-A4D9-D2505B6ECA8D}" type="pres">
      <dgm:prSet presAssocID="{623C307A-25D7-437D-8CE8-B8C897B9A31F}" presName="invisiNode" presStyleLbl="node1" presStyleIdx="0" presStyleCnt="3"/>
      <dgm:spPr/>
    </dgm:pt>
    <dgm:pt modelId="{C6DB768F-72C2-4310-AAAB-67655CF43698}" type="pres">
      <dgm:prSet presAssocID="{623C307A-25D7-437D-8CE8-B8C897B9A31F}" presName="imagNode" presStyleLbl="fgImgPlace1" presStyleIdx="0" presStyleCnt="3"/>
      <dgm:spPr>
        <a:blipFill rotWithShape="1">
          <a:blip xmlns:r="http://schemas.openxmlformats.org/officeDocument/2006/relationships" r:embed="rId1"/>
          <a:srcRect/>
          <a:stretch>
            <a:fillRect t="-15000" b="-15000"/>
          </a:stretch>
        </a:blipFill>
      </dgm:spPr>
    </dgm:pt>
    <dgm:pt modelId="{1711932B-3B49-4158-8E78-4A86EC2FB1D3}" type="pres">
      <dgm:prSet presAssocID="{35696D6F-3350-44BD-A490-24517AEBBFC0}" presName="sibTrans" presStyleLbl="sibTrans2D1" presStyleIdx="0" presStyleCnt="0"/>
      <dgm:spPr/>
      <dgm:t>
        <a:bodyPr/>
        <a:lstStyle/>
        <a:p>
          <a:endParaRPr lang="pt-BR"/>
        </a:p>
      </dgm:t>
    </dgm:pt>
    <dgm:pt modelId="{CF51B3C8-3463-4187-BB45-FF7C5AB2FB6E}" type="pres">
      <dgm:prSet presAssocID="{9BD2C14B-907A-40EE-9A5A-BC0F502F4E38}" presName="compNode" presStyleCnt="0"/>
      <dgm:spPr/>
    </dgm:pt>
    <dgm:pt modelId="{490B8279-5D60-4686-8C06-02850F25F9D5}" type="pres">
      <dgm:prSet presAssocID="{9BD2C14B-907A-40EE-9A5A-BC0F502F4E38}" presName="node" presStyleLbl="node1" presStyleIdx="1" presStyleCnt="3">
        <dgm:presLayoutVars>
          <dgm:bulletEnabled val="1"/>
        </dgm:presLayoutVars>
      </dgm:prSet>
      <dgm:spPr/>
      <dgm:t>
        <a:bodyPr/>
        <a:lstStyle/>
        <a:p>
          <a:endParaRPr lang="pt-BR"/>
        </a:p>
      </dgm:t>
    </dgm:pt>
    <dgm:pt modelId="{52CB11D5-9BB5-4512-AD65-DB589149C318}" type="pres">
      <dgm:prSet presAssocID="{9BD2C14B-907A-40EE-9A5A-BC0F502F4E38}" presName="invisiNode" presStyleLbl="node1" presStyleIdx="1" presStyleCnt="3"/>
      <dgm:spPr/>
    </dgm:pt>
    <dgm:pt modelId="{9D1020FA-00E6-4B50-A471-57DF407EC34D}" type="pres">
      <dgm:prSet presAssocID="{9BD2C14B-907A-40EE-9A5A-BC0F502F4E38}" presName="imagNode" presStyleLbl="fgImgPlace1" presStyleIdx="1" presStyleCnt="3"/>
      <dgm:spPr>
        <a:blipFill rotWithShape="1">
          <a:blip xmlns:r="http://schemas.openxmlformats.org/officeDocument/2006/relationships" r:embed="rId2"/>
          <a:srcRect/>
          <a:stretch>
            <a:fillRect t="-8000" b="-8000"/>
          </a:stretch>
        </a:blipFill>
      </dgm:spPr>
    </dgm:pt>
    <dgm:pt modelId="{71F08D2D-A458-46DE-A4C6-BDF1C4ED6AB2}" type="pres">
      <dgm:prSet presAssocID="{68F20A63-8AB1-4A75-BE74-80FCFC605E18}" presName="sibTrans" presStyleLbl="sibTrans2D1" presStyleIdx="0" presStyleCnt="0"/>
      <dgm:spPr/>
      <dgm:t>
        <a:bodyPr/>
        <a:lstStyle/>
        <a:p>
          <a:endParaRPr lang="pt-BR"/>
        </a:p>
      </dgm:t>
    </dgm:pt>
    <dgm:pt modelId="{0D4B8B5B-B4FE-4DC8-A426-664A6BF87837}" type="pres">
      <dgm:prSet presAssocID="{0F1A7A43-565E-4FA2-9395-D1DC180E473D}" presName="compNode" presStyleCnt="0"/>
      <dgm:spPr/>
    </dgm:pt>
    <dgm:pt modelId="{5352CDFD-E4E9-4792-A191-F953A733F906}" type="pres">
      <dgm:prSet presAssocID="{0F1A7A43-565E-4FA2-9395-D1DC180E473D}" presName="node" presStyleLbl="node1" presStyleIdx="2" presStyleCnt="3">
        <dgm:presLayoutVars>
          <dgm:bulletEnabled val="1"/>
        </dgm:presLayoutVars>
      </dgm:prSet>
      <dgm:spPr/>
      <dgm:t>
        <a:bodyPr/>
        <a:lstStyle/>
        <a:p>
          <a:endParaRPr lang="pt-BR"/>
        </a:p>
      </dgm:t>
    </dgm:pt>
    <dgm:pt modelId="{FEFDF0F2-3C2F-4ED9-8552-0FA08F4C4FD1}" type="pres">
      <dgm:prSet presAssocID="{0F1A7A43-565E-4FA2-9395-D1DC180E473D}" presName="invisiNode" presStyleLbl="node1" presStyleIdx="2" presStyleCnt="3"/>
      <dgm:spPr/>
    </dgm:pt>
    <dgm:pt modelId="{46E2ECF2-F946-4EF4-A100-008D4DB5097B}" type="pres">
      <dgm:prSet presAssocID="{0F1A7A43-565E-4FA2-9395-D1DC180E473D}" presName="imagNode" presStyleLbl="fgImgPlace1" presStyleIdx="2" presStyleCnt="3"/>
      <dgm:spPr>
        <a:blipFill rotWithShape="1">
          <a:blip xmlns:r="http://schemas.openxmlformats.org/officeDocument/2006/relationships" r:embed="rId3"/>
          <a:srcRect/>
          <a:stretch>
            <a:fillRect t="-17000" b="-17000"/>
          </a:stretch>
        </a:blipFill>
      </dgm:spPr>
    </dgm:pt>
  </dgm:ptLst>
  <dgm:cxnLst>
    <dgm:cxn modelId="{7ABF6E37-842D-4E70-A3B9-21BEC0EDEC6A}" srcId="{9AC6C2B4-839B-40AE-8A52-5266C86E0EFF}" destId="{9BD2C14B-907A-40EE-9A5A-BC0F502F4E38}" srcOrd="1" destOrd="0" parTransId="{30DC20A4-B956-481C-81ED-A1717DCF1EE4}" sibTransId="{68F20A63-8AB1-4A75-BE74-80FCFC605E18}"/>
    <dgm:cxn modelId="{D78AE309-3D1E-445E-9841-4C93F6E38ED0}" type="presOf" srcId="{0F1A7A43-565E-4FA2-9395-D1DC180E473D}" destId="{5352CDFD-E4E9-4792-A191-F953A733F906}" srcOrd="0" destOrd="0" presId="urn:microsoft.com/office/officeart/2005/8/layout/pList2"/>
    <dgm:cxn modelId="{4D031F01-8DE6-47B8-8274-7C4C58540997}" type="presOf" srcId="{9AC6C2B4-839B-40AE-8A52-5266C86E0EFF}" destId="{52EC78B4-09D3-49BF-A543-1EF85F4D1D80}" srcOrd="0" destOrd="0" presId="urn:microsoft.com/office/officeart/2005/8/layout/pList2"/>
    <dgm:cxn modelId="{DFD8C7E1-39B9-4A77-AD08-B18C97F55A90}" type="presOf" srcId="{9BD2C14B-907A-40EE-9A5A-BC0F502F4E38}" destId="{490B8279-5D60-4686-8C06-02850F25F9D5}" srcOrd="0" destOrd="0" presId="urn:microsoft.com/office/officeart/2005/8/layout/pList2"/>
    <dgm:cxn modelId="{BA949667-5145-4F31-9D47-AC04E3DEA086}" srcId="{9AC6C2B4-839B-40AE-8A52-5266C86E0EFF}" destId="{0F1A7A43-565E-4FA2-9395-D1DC180E473D}" srcOrd="2" destOrd="0" parTransId="{A40BFF02-83A4-43AC-9044-7956B8B3E60A}" sibTransId="{2A83BDB4-43E9-4BED-A07B-D4EAD6BD0FE3}"/>
    <dgm:cxn modelId="{457FC77C-553B-47FE-B2F2-D3CE2CF0A309}" type="presOf" srcId="{35696D6F-3350-44BD-A490-24517AEBBFC0}" destId="{1711932B-3B49-4158-8E78-4A86EC2FB1D3}" srcOrd="0" destOrd="0" presId="urn:microsoft.com/office/officeart/2005/8/layout/pList2"/>
    <dgm:cxn modelId="{55C77390-A9A9-4A7E-90F6-FF9AF18228C9}" type="presOf" srcId="{623C307A-25D7-437D-8CE8-B8C897B9A31F}" destId="{FB080F0A-BF7D-4204-B4D7-9A7DC0968C2B}" srcOrd="0" destOrd="0" presId="urn:microsoft.com/office/officeart/2005/8/layout/pList2"/>
    <dgm:cxn modelId="{D6419FD5-1FA5-4066-9DDA-6CAF311448C8}" type="presOf" srcId="{68F20A63-8AB1-4A75-BE74-80FCFC605E18}" destId="{71F08D2D-A458-46DE-A4C6-BDF1C4ED6AB2}" srcOrd="0" destOrd="0" presId="urn:microsoft.com/office/officeart/2005/8/layout/pList2"/>
    <dgm:cxn modelId="{58EDB7C9-B399-4D47-9481-A05595B6751D}" srcId="{9AC6C2B4-839B-40AE-8A52-5266C86E0EFF}" destId="{623C307A-25D7-437D-8CE8-B8C897B9A31F}" srcOrd="0" destOrd="0" parTransId="{1405ADC8-AEBF-4E3B-8AD0-3640AC4FAE10}" sibTransId="{35696D6F-3350-44BD-A490-24517AEBBFC0}"/>
    <dgm:cxn modelId="{080480D1-B0B5-46CD-B893-715FAE7659C0}" type="presParOf" srcId="{52EC78B4-09D3-49BF-A543-1EF85F4D1D80}" destId="{ABA03CAB-EBC5-473E-9C74-F8744527F7CE}" srcOrd="0" destOrd="0" presId="urn:microsoft.com/office/officeart/2005/8/layout/pList2"/>
    <dgm:cxn modelId="{040081C1-FCF9-433A-93BA-7E06C0AE9320}" type="presParOf" srcId="{52EC78B4-09D3-49BF-A543-1EF85F4D1D80}" destId="{BB5653EB-AE56-4123-A24F-CA5F83B0AF77}" srcOrd="1" destOrd="0" presId="urn:microsoft.com/office/officeart/2005/8/layout/pList2"/>
    <dgm:cxn modelId="{4A7EF605-2324-4B26-95D6-E817910871D0}" type="presParOf" srcId="{BB5653EB-AE56-4123-A24F-CA5F83B0AF77}" destId="{230F37D8-DC7D-4122-8BD4-E51D4200A74C}" srcOrd="0" destOrd="0" presId="urn:microsoft.com/office/officeart/2005/8/layout/pList2"/>
    <dgm:cxn modelId="{2DBB5311-1704-467E-BFC5-EBAEE4C4C58F}" type="presParOf" srcId="{230F37D8-DC7D-4122-8BD4-E51D4200A74C}" destId="{FB080F0A-BF7D-4204-B4D7-9A7DC0968C2B}" srcOrd="0" destOrd="0" presId="urn:microsoft.com/office/officeart/2005/8/layout/pList2"/>
    <dgm:cxn modelId="{550CD7E9-8EBA-4186-836B-C2D7B3CA5C89}" type="presParOf" srcId="{230F37D8-DC7D-4122-8BD4-E51D4200A74C}" destId="{15D4F451-E04C-4EC0-A4D9-D2505B6ECA8D}" srcOrd="1" destOrd="0" presId="urn:microsoft.com/office/officeart/2005/8/layout/pList2"/>
    <dgm:cxn modelId="{6618210F-BA2F-47A9-8056-D4466383E0CC}" type="presParOf" srcId="{230F37D8-DC7D-4122-8BD4-E51D4200A74C}" destId="{C6DB768F-72C2-4310-AAAB-67655CF43698}" srcOrd="2" destOrd="0" presId="urn:microsoft.com/office/officeart/2005/8/layout/pList2"/>
    <dgm:cxn modelId="{DDBFB1F4-FDBB-4360-9437-93C36E4DB0DC}" type="presParOf" srcId="{BB5653EB-AE56-4123-A24F-CA5F83B0AF77}" destId="{1711932B-3B49-4158-8E78-4A86EC2FB1D3}" srcOrd="1" destOrd="0" presId="urn:microsoft.com/office/officeart/2005/8/layout/pList2"/>
    <dgm:cxn modelId="{6B440C8C-37E7-4005-9DB5-6A3642B20452}" type="presParOf" srcId="{BB5653EB-AE56-4123-A24F-CA5F83B0AF77}" destId="{CF51B3C8-3463-4187-BB45-FF7C5AB2FB6E}" srcOrd="2" destOrd="0" presId="urn:microsoft.com/office/officeart/2005/8/layout/pList2"/>
    <dgm:cxn modelId="{E96482AD-FFA4-4C30-B91F-519D1377C4A5}" type="presParOf" srcId="{CF51B3C8-3463-4187-BB45-FF7C5AB2FB6E}" destId="{490B8279-5D60-4686-8C06-02850F25F9D5}" srcOrd="0" destOrd="0" presId="urn:microsoft.com/office/officeart/2005/8/layout/pList2"/>
    <dgm:cxn modelId="{803F236D-9A6E-48CA-AE55-9AB5D584F541}" type="presParOf" srcId="{CF51B3C8-3463-4187-BB45-FF7C5AB2FB6E}" destId="{52CB11D5-9BB5-4512-AD65-DB589149C318}" srcOrd="1" destOrd="0" presId="urn:microsoft.com/office/officeart/2005/8/layout/pList2"/>
    <dgm:cxn modelId="{5DA8AA32-E949-4518-BE07-1402269813D0}" type="presParOf" srcId="{CF51B3C8-3463-4187-BB45-FF7C5AB2FB6E}" destId="{9D1020FA-00E6-4B50-A471-57DF407EC34D}" srcOrd="2" destOrd="0" presId="urn:microsoft.com/office/officeart/2005/8/layout/pList2"/>
    <dgm:cxn modelId="{16986E79-C383-4B2F-AC52-D3C5D94B71FD}" type="presParOf" srcId="{BB5653EB-AE56-4123-A24F-CA5F83B0AF77}" destId="{71F08D2D-A458-46DE-A4C6-BDF1C4ED6AB2}" srcOrd="3" destOrd="0" presId="urn:microsoft.com/office/officeart/2005/8/layout/pList2"/>
    <dgm:cxn modelId="{2F487B3F-3E7C-4288-80C3-10D8178BA8F6}" type="presParOf" srcId="{BB5653EB-AE56-4123-A24F-CA5F83B0AF77}" destId="{0D4B8B5B-B4FE-4DC8-A426-664A6BF87837}" srcOrd="4" destOrd="0" presId="urn:microsoft.com/office/officeart/2005/8/layout/pList2"/>
    <dgm:cxn modelId="{88C41BD3-8681-4E00-89B5-825F93B96A2E}" type="presParOf" srcId="{0D4B8B5B-B4FE-4DC8-A426-664A6BF87837}" destId="{5352CDFD-E4E9-4792-A191-F953A733F906}" srcOrd="0" destOrd="0" presId="urn:microsoft.com/office/officeart/2005/8/layout/pList2"/>
    <dgm:cxn modelId="{97632854-5EF1-4786-8ECF-56B1F2648506}" type="presParOf" srcId="{0D4B8B5B-B4FE-4DC8-A426-664A6BF87837}" destId="{FEFDF0F2-3C2F-4ED9-8552-0FA08F4C4FD1}" srcOrd="1" destOrd="0" presId="urn:microsoft.com/office/officeart/2005/8/layout/pList2"/>
    <dgm:cxn modelId="{4CCDA8E6-7C3D-4C51-AE0A-5A0F694A4E7B}" type="presParOf" srcId="{0D4B8B5B-B4FE-4DC8-A426-664A6BF87837}" destId="{46E2ECF2-F946-4EF4-A100-008D4DB5097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A0A7291-2D60-46FA-A736-2F694408502B}"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pt-BR"/>
        </a:p>
      </dgm:t>
    </dgm:pt>
    <dgm:pt modelId="{3006E257-A570-4077-BD54-6AE0061F447E}">
      <dgm:prSet/>
      <dgm:spPr/>
      <dgm:t>
        <a:bodyPr/>
        <a:lstStyle/>
        <a:p>
          <a:r>
            <a:rPr lang="pt-BR" b="1">
              <a:solidFill>
                <a:schemeClr val="tx1"/>
              </a:solidFill>
              <a:latin typeface="Arial" panose="020B0604020202020204" pitchFamily="34" charset="0"/>
              <a:cs typeface="Arial" panose="020B0604020202020204" pitchFamily="34" charset="0"/>
            </a:rPr>
            <a:t>tiras: são consideradas um subtipo da HQ, porém são mais curtas (possuem até quatro quadrinhos), podem ser sequenciais (capítulos de narrativas maiores) ou fechadas (um episódio por dia). </a:t>
          </a:r>
        </a:p>
      </dgm:t>
    </dgm:pt>
    <dgm:pt modelId="{A4BCE6E8-DB1A-42AC-A4ED-FA36DA5B6DB8}" type="parTrans" cxnId="{CA48955E-088B-492F-9392-2B7F2A3D124E}">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7533FEF1-9F01-454C-9CF8-2E26C2D0FC10}" type="sibTrans" cxnId="{CA48955E-088B-492F-9392-2B7F2A3D124E}">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4A0A9083-A372-446B-A2D4-2B46A6F73781}">
      <dgm:prSet/>
      <dgm:spPr/>
      <dgm:t>
        <a:bodyPr/>
        <a:lstStyle/>
        <a:p>
          <a:r>
            <a:rPr lang="pt-BR" b="1">
              <a:solidFill>
                <a:schemeClr val="tx1"/>
              </a:solidFill>
              <a:latin typeface="Arial" panose="020B0604020202020204" pitchFamily="34" charset="0"/>
              <a:cs typeface="Arial" panose="020B0604020202020204" pitchFamily="34" charset="0"/>
            </a:rPr>
            <a:t>charge versus Cartum: o primeiro apresenta sempre um assunto do momento e, portanto, “envelhece”, enquanto o segundo apresenta uma mensagem atemporal</a:t>
          </a:r>
        </a:p>
      </dgm:t>
    </dgm:pt>
    <dgm:pt modelId="{E98CDC27-3480-4332-B525-2A982B7EF15E}" type="parTrans" cxnId="{4E143AAE-0B4E-499A-A39D-38DA2861BF60}">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28F40A98-42C7-4799-AB0E-0A9BFAB1A2C3}" type="sibTrans" cxnId="{4E143AAE-0B4E-499A-A39D-38DA2861BF60}">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96CEE860-4FAC-40CA-9A99-8346A6270F3C}">
      <dgm:prSet/>
      <dgm:spPr/>
      <dgm:t>
        <a:bodyPr/>
        <a:lstStyle/>
        <a:p>
          <a:r>
            <a:rPr lang="pt-BR" b="1">
              <a:solidFill>
                <a:schemeClr val="tx1"/>
              </a:solidFill>
              <a:latin typeface="Arial" panose="020B0604020202020204" pitchFamily="34" charset="0"/>
              <a:cs typeface="Arial" panose="020B0604020202020204" pitchFamily="34" charset="0"/>
            </a:rPr>
            <a:t>HQ versus Cartum: apesar de ambas serem compostas de um ou mais quadrinhos, a primeira tem como tipo textual obrigatório a narração, o que não serve para a segunda. Ainda, as HQs contam com personagens fixos</a:t>
          </a:r>
        </a:p>
      </dgm:t>
    </dgm:pt>
    <dgm:pt modelId="{C7CA750D-D4FA-4326-8164-DF1F6A27E7DB}" type="parTrans" cxnId="{553A1AC9-19D8-44D6-9857-794080F42111}">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6688CA80-2328-4807-92A8-DD7CC781FE25}" type="sibTrans" cxnId="{553A1AC9-19D8-44D6-9857-794080F42111}">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1D18C56D-124A-4FC8-969B-8455F366EADA}" type="pres">
      <dgm:prSet presAssocID="{9A0A7291-2D60-46FA-A736-2F694408502B}" presName="Name0" presStyleCnt="0">
        <dgm:presLayoutVars>
          <dgm:dir/>
          <dgm:resizeHandles val="exact"/>
        </dgm:presLayoutVars>
      </dgm:prSet>
      <dgm:spPr/>
      <dgm:t>
        <a:bodyPr/>
        <a:lstStyle/>
        <a:p>
          <a:endParaRPr lang="pt-BR"/>
        </a:p>
      </dgm:t>
    </dgm:pt>
    <dgm:pt modelId="{6BCFF04E-CC2E-421E-81FD-EC819E417089}" type="pres">
      <dgm:prSet presAssocID="{3006E257-A570-4077-BD54-6AE0061F447E}" presName="node" presStyleLbl="node1" presStyleIdx="0" presStyleCnt="3">
        <dgm:presLayoutVars>
          <dgm:bulletEnabled val="1"/>
        </dgm:presLayoutVars>
      </dgm:prSet>
      <dgm:spPr/>
      <dgm:t>
        <a:bodyPr/>
        <a:lstStyle/>
        <a:p>
          <a:endParaRPr lang="pt-BR"/>
        </a:p>
      </dgm:t>
    </dgm:pt>
    <dgm:pt modelId="{46A05A24-39C9-4C90-A10D-E72F53F74953}" type="pres">
      <dgm:prSet presAssocID="{7533FEF1-9F01-454C-9CF8-2E26C2D0FC10}" presName="sibTrans" presStyleLbl="sibTrans2D1" presStyleIdx="0" presStyleCnt="3"/>
      <dgm:spPr/>
      <dgm:t>
        <a:bodyPr/>
        <a:lstStyle/>
        <a:p>
          <a:endParaRPr lang="pt-BR"/>
        </a:p>
      </dgm:t>
    </dgm:pt>
    <dgm:pt modelId="{ED253359-3736-4196-B5C4-344FDDBDEC03}" type="pres">
      <dgm:prSet presAssocID="{7533FEF1-9F01-454C-9CF8-2E26C2D0FC10}" presName="connectorText" presStyleLbl="sibTrans2D1" presStyleIdx="0" presStyleCnt="3"/>
      <dgm:spPr/>
      <dgm:t>
        <a:bodyPr/>
        <a:lstStyle/>
        <a:p>
          <a:endParaRPr lang="pt-BR"/>
        </a:p>
      </dgm:t>
    </dgm:pt>
    <dgm:pt modelId="{A27CFF58-CDC7-4103-803A-BC915B06693D}" type="pres">
      <dgm:prSet presAssocID="{4A0A9083-A372-446B-A2D4-2B46A6F73781}" presName="node" presStyleLbl="node1" presStyleIdx="1" presStyleCnt="3">
        <dgm:presLayoutVars>
          <dgm:bulletEnabled val="1"/>
        </dgm:presLayoutVars>
      </dgm:prSet>
      <dgm:spPr/>
      <dgm:t>
        <a:bodyPr/>
        <a:lstStyle/>
        <a:p>
          <a:endParaRPr lang="pt-BR"/>
        </a:p>
      </dgm:t>
    </dgm:pt>
    <dgm:pt modelId="{6B4960A1-701D-482F-9AB1-071869A42EA2}" type="pres">
      <dgm:prSet presAssocID="{28F40A98-42C7-4799-AB0E-0A9BFAB1A2C3}" presName="sibTrans" presStyleLbl="sibTrans2D1" presStyleIdx="1" presStyleCnt="3"/>
      <dgm:spPr/>
      <dgm:t>
        <a:bodyPr/>
        <a:lstStyle/>
        <a:p>
          <a:endParaRPr lang="pt-BR"/>
        </a:p>
      </dgm:t>
    </dgm:pt>
    <dgm:pt modelId="{C2A96C44-ACA8-4B88-8166-3752EBFF4299}" type="pres">
      <dgm:prSet presAssocID="{28F40A98-42C7-4799-AB0E-0A9BFAB1A2C3}" presName="connectorText" presStyleLbl="sibTrans2D1" presStyleIdx="1" presStyleCnt="3"/>
      <dgm:spPr/>
      <dgm:t>
        <a:bodyPr/>
        <a:lstStyle/>
        <a:p>
          <a:endParaRPr lang="pt-BR"/>
        </a:p>
      </dgm:t>
    </dgm:pt>
    <dgm:pt modelId="{CCC5F130-89D1-4928-8119-3376B707B5B6}" type="pres">
      <dgm:prSet presAssocID="{96CEE860-4FAC-40CA-9A99-8346A6270F3C}" presName="node" presStyleLbl="node1" presStyleIdx="2" presStyleCnt="3">
        <dgm:presLayoutVars>
          <dgm:bulletEnabled val="1"/>
        </dgm:presLayoutVars>
      </dgm:prSet>
      <dgm:spPr/>
      <dgm:t>
        <a:bodyPr/>
        <a:lstStyle/>
        <a:p>
          <a:endParaRPr lang="pt-BR"/>
        </a:p>
      </dgm:t>
    </dgm:pt>
    <dgm:pt modelId="{E1261751-C312-4B90-B39D-7CA36937E528}" type="pres">
      <dgm:prSet presAssocID="{6688CA80-2328-4807-92A8-DD7CC781FE25}" presName="sibTrans" presStyleLbl="sibTrans2D1" presStyleIdx="2" presStyleCnt="3"/>
      <dgm:spPr/>
      <dgm:t>
        <a:bodyPr/>
        <a:lstStyle/>
        <a:p>
          <a:endParaRPr lang="pt-BR"/>
        </a:p>
      </dgm:t>
    </dgm:pt>
    <dgm:pt modelId="{7F9E6DC0-7AA6-4CE2-A5D1-CE140E8C32E9}" type="pres">
      <dgm:prSet presAssocID="{6688CA80-2328-4807-92A8-DD7CC781FE25}" presName="connectorText" presStyleLbl="sibTrans2D1" presStyleIdx="2" presStyleCnt="3"/>
      <dgm:spPr/>
      <dgm:t>
        <a:bodyPr/>
        <a:lstStyle/>
        <a:p>
          <a:endParaRPr lang="pt-BR"/>
        </a:p>
      </dgm:t>
    </dgm:pt>
  </dgm:ptLst>
  <dgm:cxnLst>
    <dgm:cxn modelId="{8A174704-BAA9-476D-8A41-5287D873F719}" type="presOf" srcId="{28F40A98-42C7-4799-AB0E-0A9BFAB1A2C3}" destId="{C2A96C44-ACA8-4B88-8166-3752EBFF4299}" srcOrd="1" destOrd="0" presId="urn:microsoft.com/office/officeart/2005/8/layout/cycle7"/>
    <dgm:cxn modelId="{07C0CB13-FBDC-4EC1-A626-D307AE34799F}" type="presOf" srcId="{96CEE860-4FAC-40CA-9A99-8346A6270F3C}" destId="{CCC5F130-89D1-4928-8119-3376B707B5B6}" srcOrd="0" destOrd="0" presId="urn:microsoft.com/office/officeart/2005/8/layout/cycle7"/>
    <dgm:cxn modelId="{9309D264-D4FC-413D-9DE3-E02EF1C8784E}" type="presOf" srcId="{28F40A98-42C7-4799-AB0E-0A9BFAB1A2C3}" destId="{6B4960A1-701D-482F-9AB1-071869A42EA2}" srcOrd="0" destOrd="0" presId="urn:microsoft.com/office/officeart/2005/8/layout/cycle7"/>
    <dgm:cxn modelId="{CA48955E-088B-492F-9392-2B7F2A3D124E}" srcId="{9A0A7291-2D60-46FA-A736-2F694408502B}" destId="{3006E257-A570-4077-BD54-6AE0061F447E}" srcOrd="0" destOrd="0" parTransId="{A4BCE6E8-DB1A-42AC-A4ED-FA36DA5B6DB8}" sibTransId="{7533FEF1-9F01-454C-9CF8-2E26C2D0FC10}"/>
    <dgm:cxn modelId="{592B8329-6BAD-48B0-B85B-767341DCB4FA}" type="presOf" srcId="{7533FEF1-9F01-454C-9CF8-2E26C2D0FC10}" destId="{46A05A24-39C9-4C90-A10D-E72F53F74953}" srcOrd="0" destOrd="0" presId="urn:microsoft.com/office/officeart/2005/8/layout/cycle7"/>
    <dgm:cxn modelId="{4E143AAE-0B4E-499A-A39D-38DA2861BF60}" srcId="{9A0A7291-2D60-46FA-A736-2F694408502B}" destId="{4A0A9083-A372-446B-A2D4-2B46A6F73781}" srcOrd="1" destOrd="0" parTransId="{E98CDC27-3480-4332-B525-2A982B7EF15E}" sibTransId="{28F40A98-42C7-4799-AB0E-0A9BFAB1A2C3}"/>
    <dgm:cxn modelId="{E70707D4-0CC9-42B6-A3D6-4A373C1E6DBD}" type="presOf" srcId="{3006E257-A570-4077-BD54-6AE0061F447E}" destId="{6BCFF04E-CC2E-421E-81FD-EC819E417089}" srcOrd="0" destOrd="0" presId="urn:microsoft.com/office/officeart/2005/8/layout/cycle7"/>
    <dgm:cxn modelId="{524AE407-E5EC-4971-BE73-DE200C16DA24}" type="presOf" srcId="{4A0A9083-A372-446B-A2D4-2B46A6F73781}" destId="{A27CFF58-CDC7-4103-803A-BC915B06693D}" srcOrd="0" destOrd="0" presId="urn:microsoft.com/office/officeart/2005/8/layout/cycle7"/>
    <dgm:cxn modelId="{2188AD06-67B0-43AB-9B54-D258AEF41630}" type="presOf" srcId="{6688CA80-2328-4807-92A8-DD7CC781FE25}" destId="{E1261751-C312-4B90-B39D-7CA36937E528}" srcOrd="0" destOrd="0" presId="urn:microsoft.com/office/officeart/2005/8/layout/cycle7"/>
    <dgm:cxn modelId="{E394F29F-4B5F-4C82-8595-4D05F34465C1}" type="presOf" srcId="{7533FEF1-9F01-454C-9CF8-2E26C2D0FC10}" destId="{ED253359-3736-4196-B5C4-344FDDBDEC03}" srcOrd="1" destOrd="0" presId="urn:microsoft.com/office/officeart/2005/8/layout/cycle7"/>
    <dgm:cxn modelId="{553A1AC9-19D8-44D6-9857-794080F42111}" srcId="{9A0A7291-2D60-46FA-A736-2F694408502B}" destId="{96CEE860-4FAC-40CA-9A99-8346A6270F3C}" srcOrd="2" destOrd="0" parTransId="{C7CA750D-D4FA-4326-8164-DF1F6A27E7DB}" sibTransId="{6688CA80-2328-4807-92A8-DD7CC781FE25}"/>
    <dgm:cxn modelId="{7CDAB4CC-6494-451B-8232-532D88540D69}" type="presOf" srcId="{9A0A7291-2D60-46FA-A736-2F694408502B}" destId="{1D18C56D-124A-4FC8-969B-8455F366EADA}" srcOrd="0" destOrd="0" presId="urn:microsoft.com/office/officeart/2005/8/layout/cycle7"/>
    <dgm:cxn modelId="{08FDD620-5360-4A13-A734-2E1F7876868A}" type="presOf" srcId="{6688CA80-2328-4807-92A8-DD7CC781FE25}" destId="{7F9E6DC0-7AA6-4CE2-A5D1-CE140E8C32E9}" srcOrd="1" destOrd="0" presId="urn:microsoft.com/office/officeart/2005/8/layout/cycle7"/>
    <dgm:cxn modelId="{83596126-676C-41B6-906B-A0FC22013920}" type="presParOf" srcId="{1D18C56D-124A-4FC8-969B-8455F366EADA}" destId="{6BCFF04E-CC2E-421E-81FD-EC819E417089}" srcOrd="0" destOrd="0" presId="urn:microsoft.com/office/officeart/2005/8/layout/cycle7"/>
    <dgm:cxn modelId="{8A0F5562-A535-4051-9208-76676000E8D3}" type="presParOf" srcId="{1D18C56D-124A-4FC8-969B-8455F366EADA}" destId="{46A05A24-39C9-4C90-A10D-E72F53F74953}" srcOrd="1" destOrd="0" presId="urn:microsoft.com/office/officeart/2005/8/layout/cycle7"/>
    <dgm:cxn modelId="{BEE1A8F3-6B2B-48E4-B8E6-74634D104BDF}" type="presParOf" srcId="{46A05A24-39C9-4C90-A10D-E72F53F74953}" destId="{ED253359-3736-4196-B5C4-344FDDBDEC03}" srcOrd="0" destOrd="0" presId="urn:microsoft.com/office/officeart/2005/8/layout/cycle7"/>
    <dgm:cxn modelId="{887D0420-3DBF-4BD4-8645-8ADD61E9C879}" type="presParOf" srcId="{1D18C56D-124A-4FC8-969B-8455F366EADA}" destId="{A27CFF58-CDC7-4103-803A-BC915B06693D}" srcOrd="2" destOrd="0" presId="urn:microsoft.com/office/officeart/2005/8/layout/cycle7"/>
    <dgm:cxn modelId="{72D23FDE-8099-4447-822D-41189200DD7F}" type="presParOf" srcId="{1D18C56D-124A-4FC8-969B-8455F366EADA}" destId="{6B4960A1-701D-482F-9AB1-071869A42EA2}" srcOrd="3" destOrd="0" presId="urn:microsoft.com/office/officeart/2005/8/layout/cycle7"/>
    <dgm:cxn modelId="{91AB0FE3-BE01-4C0C-9D36-F7FD1022B53D}" type="presParOf" srcId="{6B4960A1-701D-482F-9AB1-071869A42EA2}" destId="{C2A96C44-ACA8-4B88-8166-3752EBFF4299}" srcOrd="0" destOrd="0" presId="urn:microsoft.com/office/officeart/2005/8/layout/cycle7"/>
    <dgm:cxn modelId="{B7926B62-857F-4A85-98A0-C2D60BF957BC}" type="presParOf" srcId="{1D18C56D-124A-4FC8-969B-8455F366EADA}" destId="{CCC5F130-89D1-4928-8119-3376B707B5B6}" srcOrd="4" destOrd="0" presId="urn:microsoft.com/office/officeart/2005/8/layout/cycle7"/>
    <dgm:cxn modelId="{1AF12362-EC97-494C-824D-821037A12127}" type="presParOf" srcId="{1D18C56D-124A-4FC8-969B-8455F366EADA}" destId="{E1261751-C312-4B90-B39D-7CA36937E528}" srcOrd="5" destOrd="0" presId="urn:microsoft.com/office/officeart/2005/8/layout/cycle7"/>
    <dgm:cxn modelId="{73B3D0B8-E940-44EF-948F-9BC83C254852}" type="presParOf" srcId="{E1261751-C312-4B90-B39D-7CA36937E528}" destId="{7F9E6DC0-7AA6-4CE2-A5D1-CE140E8C32E9}"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FBC25C-0CD8-4DC0-888C-8CC708153645}" type="doc">
      <dgm:prSet loTypeId="urn:microsoft.com/office/officeart/2005/8/layout/pList2" loCatId="list" qsTypeId="urn:microsoft.com/office/officeart/2005/8/quickstyle/3d3" qsCatId="3D" csTypeId="urn:microsoft.com/office/officeart/2005/8/colors/accent1_2" csCatId="accent1" phldr="1"/>
      <dgm:spPr/>
    </dgm:pt>
    <dgm:pt modelId="{136E7C0A-F4AC-4106-AF86-4502A952CB51}">
      <dgm:prSet/>
      <dgm:spPr/>
      <dgm:t>
        <a:bodyPr anchor="ctr"/>
        <a:lstStyle/>
        <a:p>
          <a:r>
            <a:rPr lang="pt-BR" b="1">
              <a:latin typeface="Arial" panose="020B0604020202020204" pitchFamily="34" charset="0"/>
              <a:cs typeface="Arial" panose="020B0604020202020204" pitchFamily="34" charset="0"/>
            </a:rPr>
            <a:t>do outro lado do oceano, alguns desenhistas franceses, como Moebius, Phillipe Druillet, Jean Pierre Dionnet e Bernard Farkas, reunidos sob a efígie </a:t>
          </a:r>
          <a:r>
            <a:rPr lang="pt-BR" b="1" i="1">
              <a:latin typeface="Arial" panose="020B0604020202020204" pitchFamily="34" charset="0"/>
              <a:cs typeface="Arial" panose="020B0604020202020204" pitchFamily="34" charset="0"/>
            </a:rPr>
            <a:t>Les humanoïdes associés</a:t>
          </a:r>
          <a:r>
            <a:rPr lang="pt-BR" b="1">
              <a:latin typeface="Arial" panose="020B0604020202020204" pitchFamily="34" charset="0"/>
              <a:cs typeface="Arial" panose="020B0604020202020204" pitchFamily="34" charset="0"/>
            </a:rPr>
            <a:t>, criam em 1974 a emblemática revista Métal Hurlant</a:t>
          </a:r>
          <a:endParaRPr lang="pt-BR" b="1" dirty="0">
            <a:latin typeface="Arial" panose="020B0604020202020204" pitchFamily="34" charset="0"/>
            <a:cs typeface="Arial" panose="020B0604020202020204" pitchFamily="34" charset="0"/>
          </a:endParaRPr>
        </a:p>
      </dgm:t>
    </dgm:pt>
    <dgm:pt modelId="{EA1E1531-E6B2-48DB-9EBD-C08239319964}" type="parTrans" cxnId="{F5521442-4496-4576-8EE0-C5165554D403}">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4088BEF5-8904-4328-B226-7E9F9A973482}" type="sibTrans" cxnId="{F5521442-4496-4576-8EE0-C5165554D403}">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FFEC3673-61A3-4D98-B611-C0C1A4924493}">
      <dgm:prSet/>
      <dgm:spPr/>
      <dgm:t>
        <a:bodyPr anchor="ctr"/>
        <a:lstStyle/>
        <a:p>
          <a:r>
            <a:rPr lang="pt-BR" b="1">
              <a:latin typeface="Arial" panose="020B0604020202020204" pitchFamily="34" charset="0"/>
              <a:cs typeface="Arial" panose="020B0604020202020204" pitchFamily="34" charset="0"/>
            </a:rPr>
            <a:t>a </a:t>
          </a:r>
          <a:r>
            <a:rPr lang="pt-BR" b="1" i="1">
              <a:latin typeface="Arial" panose="020B0604020202020204" pitchFamily="34" charset="0"/>
              <a:cs typeface="Arial" panose="020B0604020202020204" pitchFamily="34" charset="0"/>
            </a:rPr>
            <a:t>Métal Hurlant </a:t>
          </a:r>
          <a:r>
            <a:rPr lang="pt-BR" b="1">
              <a:latin typeface="Arial" panose="020B0604020202020204" pitchFamily="34" charset="0"/>
              <a:cs typeface="Arial" panose="020B0604020202020204" pitchFamily="34" charset="0"/>
            </a:rPr>
            <a:t>chegou aos EUA em  1977 como Heavy Metal. Fantasia, ficção científica, viagens psicodélicas, rock'n'roll, corpos nus, novas diagramações e literatura são parte do confuso mix que fez o sucesso da revista</a:t>
          </a:r>
          <a:endParaRPr lang="pt-BR" b="1" dirty="0">
            <a:latin typeface="Arial" panose="020B0604020202020204" pitchFamily="34" charset="0"/>
            <a:cs typeface="Arial" panose="020B0604020202020204" pitchFamily="34" charset="0"/>
          </a:endParaRPr>
        </a:p>
      </dgm:t>
    </dgm:pt>
    <dgm:pt modelId="{2F5B953D-AABE-43A7-BF7B-8F7058A613AE}" type="parTrans" cxnId="{79E9E39D-79AD-4F66-9703-3E5FC93A0DCD}">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7D26AA11-E350-4F3F-8371-88204F386468}" type="sibTrans" cxnId="{79E9E39D-79AD-4F66-9703-3E5FC93A0DCD}">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645CAF08-B110-46FF-9719-10665898DF88}" type="pres">
      <dgm:prSet presAssocID="{13FBC25C-0CD8-4DC0-888C-8CC708153645}" presName="Name0" presStyleCnt="0">
        <dgm:presLayoutVars>
          <dgm:dir/>
          <dgm:resizeHandles val="exact"/>
        </dgm:presLayoutVars>
      </dgm:prSet>
      <dgm:spPr/>
    </dgm:pt>
    <dgm:pt modelId="{A38E6862-E340-485A-9386-58342B7B848F}" type="pres">
      <dgm:prSet presAssocID="{13FBC25C-0CD8-4DC0-888C-8CC708153645}" presName="bkgdShp" presStyleLbl="alignAccFollowNode1" presStyleIdx="0" presStyleCnt="1"/>
      <dgm:spPr/>
    </dgm:pt>
    <dgm:pt modelId="{8BB0316A-B30B-4E33-898D-8B01A6274CF1}" type="pres">
      <dgm:prSet presAssocID="{13FBC25C-0CD8-4DC0-888C-8CC708153645}" presName="linComp" presStyleCnt="0"/>
      <dgm:spPr/>
    </dgm:pt>
    <dgm:pt modelId="{B9493BA7-7A3F-4297-ADAF-1D151F91DE3C}" type="pres">
      <dgm:prSet presAssocID="{136E7C0A-F4AC-4106-AF86-4502A952CB51}" presName="compNode" presStyleCnt="0"/>
      <dgm:spPr/>
    </dgm:pt>
    <dgm:pt modelId="{147BD211-3469-4D4A-B259-92771BE5E3AC}" type="pres">
      <dgm:prSet presAssocID="{136E7C0A-F4AC-4106-AF86-4502A952CB51}" presName="node" presStyleLbl="node1" presStyleIdx="0" presStyleCnt="2">
        <dgm:presLayoutVars>
          <dgm:bulletEnabled val="1"/>
        </dgm:presLayoutVars>
      </dgm:prSet>
      <dgm:spPr/>
      <dgm:t>
        <a:bodyPr/>
        <a:lstStyle/>
        <a:p>
          <a:endParaRPr lang="pt-BR"/>
        </a:p>
      </dgm:t>
    </dgm:pt>
    <dgm:pt modelId="{4A620C33-4CF9-4FDB-BE0D-C1518BE73682}" type="pres">
      <dgm:prSet presAssocID="{136E7C0A-F4AC-4106-AF86-4502A952CB51}" presName="invisiNode" presStyleLbl="node1" presStyleIdx="0" presStyleCnt="2"/>
      <dgm:spPr/>
    </dgm:pt>
    <dgm:pt modelId="{9D328E90-40F7-4414-A1F1-82A19E618DC3}" type="pres">
      <dgm:prSet presAssocID="{136E7C0A-F4AC-4106-AF86-4502A952CB51}" presName="imagNode" presStyleLbl="fgImgPlace1" presStyleIdx="0" presStyleCnt="2"/>
      <dgm:spPr>
        <a:blipFill rotWithShape="1">
          <a:blip xmlns:r="http://schemas.openxmlformats.org/officeDocument/2006/relationships" r:embed="rId1"/>
          <a:srcRect/>
          <a:stretch>
            <a:fillRect l="-52000" r="-52000"/>
          </a:stretch>
        </a:blipFill>
      </dgm:spPr>
    </dgm:pt>
    <dgm:pt modelId="{E4CC88C2-B7A5-4F3C-B881-01213F82A49E}" type="pres">
      <dgm:prSet presAssocID="{4088BEF5-8904-4328-B226-7E9F9A973482}" presName="sibTrans" presStyleLbl="sibTrans2D1" presStyleIdx="0" presStyleCnt="0"/>
      <dgm:spPr/>
      <dgm:t>
        <a:bodyPr/>
        <a:lstStyle/>
        <a:p>
          <a:endParaRPr lang="pt-BR"/>
        </a:p>
      </dgm:t>
    </dgm:pt>
    <dgm:pt modelId="{92C4782E-8931-4EB6-9D1B-23A86773386E}" type="pres">
      <dgm:prSet presAssocID="{FFEC3673-61A3-4D98-B611-C0C1A4924493}" presName="compNode" presStyleCnt="0"/>
      <dgm:spPr/>
    </dgm:pt>
    <dgm:pt modelId="{7076261B-F541-4151-B7E0-67E9EFE6685D}" type="pres">
      <dgm:prSet presAssocID="{FFEC3673-61A3-4D98-B611-C0C1A4924493}" presName="node" presStyleLbl="node1" presStyleIdx="1" presStyleCnt="2">
        <dgm:presLayoutVars>
          <dgm:bulletEnabled val="1"/>
        </dgm:presLayoutVars>
      </dgm:prSet>
      <dgm:spPr/>
      <dgm:t>
        <a:bodyPr/>
        <a:lstStyle/>
        <a:p>
          <a:endParaRPr lang="pt-BR"/>
        </a:p>
      </dgm:t>
    </dgm:pt>
    <dgm:pt modelId="{BFFE9C93-C993-435A-BCAE-EC5DC9AEF42B}" type="pres">
      <dgm:prSet presAssocID="{FFEC3673-61A3-4D98-B611-C0C1A4924493}" presName="invisiNode" presStyleLbl="node1" presStyleIdx="1" presStyleCnt="2"/>
      <dgm:spPr/>
    </dgm:pt>
    <dgm:pt modelId="{14AE30B4-EE00-483C-8064-BF7E6D2259BC}" type="pres">
      <dgm:prSet presAssocID="{FFEC3673-61A3-4D98-B611-C0C1A4924493}" presName="imagNode" presStyleLbl="fgImgPlace1" presStyleIdx="1" presStyleCnt="2"/>
      <dgm:spPr>
        <a:blipFill rotWithShape="1">
          <a:blip xmlns:r="http://schemas.openxmlformats.org/officeDocument/2006/relationships" r:embed="rId2"/>
          <a:srcRect/>
          <a:stretch>
            <a:fillRect/>
          </a:stretch>
        </a:blipFill>
      </dgm:spPr>
    </dgm:pt>
  </dgm:ptLst>
  <dgm:cxnLst>
    <dgm:cxn modelId="{11606530-6CD8-4CEF-95B7-6384D92366FA}" type="presOf" srcId="{136E7C0A-F4AC-4106-AF86-4502A952CB51}" destId="{147BD211-3469-4D4A-B259-92771BE5E3AC}" srcOrd="0" destOrd="0" presId="urn:microsoft.com/office/officeart/2005/8/layout/pList2"/>
    <dgm:cxn modelId="{79E9E39D-79AD-4F66-9703-3E5FC93A0DCD}" srcId="{13FBC25C-0CD8-4DC0-888C-8CC708153645}" destId="{FFEC3673-61A3-4D98-B611-C0C1A4924493}" srcOrd="1" destOrd="0" parTransId="{2F5B953D-AABE-43A7-BF7B-8F7058A613AE}" sibTransId="{7D26AA11-E350-4F3F-8371-88204F386468}"/>
    <dgm:cxn modelId="{032C3B17-693E-4258-9912-EAC954A33474}" type="presOf" srcId="{FFEC3673-61A3-4D98-B611-C0C1A4924493}" destId="{7076261B-F541-4151-B7E0-67E9EFE6685D}" srcOrd="0" destOrd="0" presId="urn:microsoft.com/office/officeart/2005/8/layout/pList2"/>
    <dgm:cxn modelId="{F5521442-4496-4576-8EE0-C5165554D403}" srcId="{13FBC25C-0CD8-4DC0-888C-8CC708153645}" destId="{136E7C0A-F4AC-4106-AF86-4502A952CB51}" srcOrd="0" destOrd="0" parTransId="{EA1E1531-E6B2-48DB-9EBD-C08239319964}" sibTransId="{4088BEF5-8904-4328-B226-7E9F9A973482}"/>
    <dgm:cxn modelId="{7A6BF9B5-B44E-490C-BA06-94BEE15B1420}" type="presOf" srcId="{4088BEF5-8904-4328-B226-7E9F9A973482}" destId="{E4CC88C2-B7A5-4F3C-B881-01213F82A49E}" srcOrd="0" destOrd="0" presId="urn:microsoft.com/office/officeart/2005/8/layout/pList2"/>
    <dgm:cxn modelId="{7E1C9447-3064-4761-8E89-DE3B661AB90E}" type="presOf" srcId="{13FBC25C-0CD8-4DC0-888C-8CC708153645}" destId="{645CAF08-B110-46FF-9719-10665898DF88}" srcOrd="0" destOrd="0" presId="urn:microsoft.com/office/officeart/2005/8/layout/pList2"/>
    <dgm:cxn modelId="{89EE8FB7-8FE3-418F-A441-03AE483FE83B}" type="presParOf" srcId="{645CAF08-B110-46FF-9719-10665898DF88}" destId="{A38E6862-E340-485A-9386-58342B7B848F}" srcOrd="0" destOrd="0" presId="urn:microsoft.com/office/officeart/2005/8/layout/pList2"/>
    <dgm:cxn modelId="{3FBD4AC5-A45C-438F-A14D-91D2F15A9249}" type="presParOf" srcId="{645CAF08-B110-46FF-9719-10665898DF88}" destId="{8BB0316A-B30B-4E33-898D-8B01A6274CF1}" srcOrd="1" destOrd="0" presId="urn:microsoft.com/office/officeart/2005/8/layout/pList2"/>
    <dgm:cxn modelId="{211C274B-68F8-46EC-9B4D-B8CA03252127}" type="presParOf" srcId="{8BB0316A-B30B-4E33-898D-8B01A6274CF1}" destId="{B9493BA7-7A3F-4297-ADAF-1D151F91DE3C}" srcOrd="0" destOrd="0" presId="urn:microsoft.com/office/officeart/2005/8/layout/pList2"/>
    <dgm:cxn modelId="{65E73620-598E-412B-989B-86AA73433B0E}" type="presParOf" srcId="{B9493BA7-7A3F-4297-ADAF-1D151F91DE3C}" destId="{147BD211-3469-4D4A-B259-92771BE5E3AC}" srcOrd="0" destOrd="0" presId="urn:microsoft.com/office/officeart/2005/8/layout/pList2"/>
    <dgm:cxn modelId="{A1875F83-92F0-4D60-BF0E-DC124EDF9CAB}" type="presParOf" srcId="{B9493BA7-7A3F-4297-ADAF-1D151F91DE3C}" destId="{4A620C33-4CF9-4FDB-BE0D-C1518BE73682}" srcOrd="1" destOrd="0" presId="urn:microsoft.com/office/officeart/2005/8/layout/pList2"/>
    <dgm:cxn modelId="{50BFEBED-BD6E-47A8-AEB8-165667918459}" type="presParOf" srcId="{B9493BA7-7A3F-4297-ADAF-1D151F91DE3C}" destId="{9D328E90-40F7-4414-A1F1-82A19E618DC3}" srcOrd="2" destOrd="0" presId="urn:microsoft.com/office/officeart/2005/8/layout/pList2"/>
    <dgm:cxn modelId="{CF3CD916-9154-47FD-8470-AA541E736466}" type="presParOf" srcId="{8BB0316A-B30B-4E33-898D-8B01A6274CF1}" destId="{E4CC88C2-B7A5-4F3C-B881-01213F82A49E}" srcOrd="1" destOrd="0" presId="urn:microsoft.com/office/officeart/2005/8/layout/pList2"/>
    <dgm:cxn modelId="{B40885E2-BC22-4DCB-B3AB-05FC8806340D}" type="presParOf" srcId="{8BB0316A-B30B-4E33-898D-8B01A6274CF1}" destId="{92C4782E-8931-4EB6-9D1B-23A86773386E}" srcOrd="2" destOrd="0" presId="urn:microsoft.com/office/officeart/2005/8/layout/pList2"/>
    <dgm:cxn modelId="{C59771BD-6F1F-46EE-95B5-21C41E555967}" type="presParOf" srcId="{92C4782E-8931-4EB6-9D1B-23A86773386E}" destId="{7076261B-F541-4151-B7E0-67E9EFE6685D}" srcOrd="0" destOrd="0" presId="urn:microsoft.com/office/officeart/2005/8/layout/pList2"/>
    <dgm:cxn modelId="{6C0F9640-19B8-4155-B552-B24391FC2F72}" type="presParOf" srcId="{92C4782E-8931-4EB6-9D1B-23A86773386E}" destId="{BFFE9C93-C993-435A-BCAE-EC5DC9AEF42B}" srcOrd="1" destOrd="0" presId="urn:microsoft.com/office/officeart/2005/8/layout/pList2"/>
    <dgm:cxn modelId="{D623F492-3EF1-4619-933B-D4FEFBD7C7AA}" type="presParOf" srcId="{92C4782E-8931-4EB6-9D1B-23A86773386E}" destId="{14AE30B4-EE00-483C-8064-BF7E6D2259B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12670E-938D-4936-A206-99CA52D23EDC}" type="doc">
      <dgm:prSet loTypeId="urn:microsoft.com/office/officeart/2005/8/layout/pList2" loCatId="list" qsTypeId="urn:microsoft.com/office/officeart/2005/8/quickstyle/3d3" qsCatId="3D" csTypeId="urn:microsoft.com/office/officeart/2005/8/colors/colorful2" csCatId="colorful" phldr="1"/>
      <dgm:spPr/>
    </dgm:pt>
    <dgm:pt modelId="{8B464048-477E-4579-8C2A-74AD255DFB95}">
      <dgm:prSet/>
      <dgm:spPr/>
      <dgm:t>
        <a:bodyPr anchor="ctr"/>
        <a:lstStyle/>
        <a:p>
          <a:r>
            <a:rPr lang="pt-BR" b="1">
              <a:solidFill>
                <a:schemeClr val="tx1"/>
              </a:solidFill>
              <a:latin typeface="Arial" panose="020B0604020202020204" pitchFamily="34" charset="0"/>
              <a:cs typeface="Arial" panose="020B0604020202020204" pitchFamily="34" charset="0"/>
            </a:rPr>
            <a:t>nos anos 80, os americanos criaram a “graphic novel” (ou romance gráfico) direcionado para o público adulto. O grande destaque e carro chefe dessa nova linha foi a história de um Batman sombrio, amargurado e violento, o “Cavaleiro das Trevas”, de Frank Miller decretava a maioridade no mundo dos super-heróis</a:t>
          </a:r>
        </a:p>
      </dgm:t>
    </dgm:pt>
    <dgm:pt modelId="{7DA66D03-1242-489F-9EEA-A587D728B507}" type="parTrans" cxnId="{B859B687-94A0-4CF7-82E8-9221DF7D688A}">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80F5CB05-4D12-4C48-8DCF-9BAB4C4735CC}" type="sibTrans" cxnId="{B859B687-94A0-4CF7-82E8-9221DF7D688A}">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528238CD-3E63-44FF-B0E9-33EF53EA68A6}">
      <dgm:prSet/>
      <dgm:spPr/>
      <dgm:t>
        <a:bodyPr anchor="ctr"/>
        <a:lstStyle/>
        <a:p>
          <a:r>
            <a:rPr lang="pt-BR" b="1">
              <a:solidFill>
                <a:schemeClr val="tx1"/>
              </a:solidFill>
              <a:latin typeface="Arial" panose="020B0604020202020204" pitchFamily="34" charset="0"/>
              <a:cs typeface="Arial" panose="020B0604020202020204" pitchFamily="34" charset="0"/>
            </a:rPr>
            <a:t>violência, insanidade, sensualidade e dúvidas existenciais passaram a habitar os quadrinhos. David Gibbons e Alan Moore, Sandman, de Neil Gaiman, entre outros</a:t>
          </a:r>
        </a:p>
      </dgm:t>
    </dgm:pt>
    <dgm:pt modelId="{44B42C93-BD34-4C31-99EA-83CDB62EBF45}" type="parTrans" cxnId="{D314A6FC-1082-49C7-860F-63A2A98652F9}">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9FECC900-3E9C-448B-868A-F6C4E55CDBD9}" type="sibTrans" cxnId="{D314A6FC-1082-49C7-860F-63A2A98652F9}">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85656405-1DD5-4115-AB53-A9052701DEF9}">
      <dgm:prSet/>
      <dgm:spPr/>
      <dgm:t>
        <a:bodyPr anchor="ctr"/>
        <a:lstStyle/>
        <a:p>
          <a:r>
            <a:rPr lang="pt-BR" b="1">
              <a:solidFill>
                <a:schemeClr val="tx1"/>
              </a:solidFill>
              <a:latin typeface="Arial" panose="020B0604020202020204" pitchFamily="34" charset="0"/>
              <a:cs typeface="Arial" panose="020B0604020202020204" pitchFamily="34" charset="0"/>
            </a:rPr>
            <a:t>destacam-se nessa época: Elektra Assassina, de Frank Miller; Watchmen, de David Gibbons e Sandman, de Neil Gaiman</a:t>
          </a:r>
        </a:p>
      </dgm:t>
    </dgm:pt>
    <dgm:pt modelId="{B00ED2EA-3BC9-4393-A3B6-ACBEA7A7E45B}" type="parTrans" cxnId="{DF59DA31-7D2C-4D31-BDF1-FE0183ED6782}">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50F34C5B-D08B-4546-AFDC-332CFEEE638F}" type="sibTrans" cxnId="{DF59DA31-7D2C-4D31-BDF1-FE0183ED6782}">
      <dgm:prSet/>
      <dgm:spPr/>
      <dgm:t>
        <a:bodyPr/>
        <a:lstStyle/>
        <a:p>
          <a:endParaRPr lang="pt-BR" b="1">
            <a:solidFill>
              <a:schemeClr val="tx1"/>
            </a:solidFill>
            <a:latin typeface="Arial" panose="020B0604020202020204" pitchFamily="34" charset="0"/>
            <a:cs typeface="Arial" panose="020B0604020202020204" pitchFamily="34" charset="0"/>
          </a:endParaRPr>
        </a:p>
      </dgm:t>
    </dgm:pt>
    <dgm:pt modelId="{7B9CB4B8-844F-410F-ABD1-08AA5055979C}" type="pres">
      <dgm:prSet presAssocID="{D812670E-938D-4936-A206-99CA52D23EDC}" presName="Name0" presStyleCnt="0">
        <dgm:presLayoutVars>
          <dgm:dir/>
          <dgm:resizeHandles val="exact"/>
        </dgm:presLayoutVars>
      </dgm:prSet>
      <dgm:spPr/>
    </dgm:pt>
    <dgm:pt modelId="{94948C81-A276-4106-A156-CB770D4D0384}" type="pres">
      <dgm:prSet presAssocID="{D812670E-938D-4936-A206-99CA52D23EDC}" presName="bkgdShp" presStyleLbl="alignAccFollowNode1" presStyleIdx="0" presStyleCnt="1"/>
      <dgm:spPr/>
    </dgm:pt>
    <dgm:pt modelId="{4B17C50E-09AF-4A0A-B119-3E9312126CD5}" type="pres">
      <dgm:prSet presAssocID="{D812670E-938D-4936-A206-99CA52D23EDC}" presName="linComp" presStyleCnt="0"/>
      <dgm:spPr/>
    </dgm:pt>
    <dgm:pt modelId="{9780F207-74CC-42D3-BB0D-33E60CB25980}" type="pres">
      <dgm:prSet presAssocID="{8B464048-477E-4579-8C2A-74AD255DFB95}" presName="compNode" presStyleCnt="0"/>
      <dgm:spPr/>
    </dgm:pt>
    <dgm:pt modelId="{BBD345A1-180E-4ED9-AB67-CE1C577A34A5}" type="pres">
      <dgm:prSet presAssocID="{8B464048-477E-4579-8C2A-74AD255DFB95}" presName="node" presStyleLbl="node1" presStyleIdx="0" presStyleCnt="3">
        <dgm:presLayoutVars>
          <dgm:bulletEnabled val="1"/>
        </dgm:presLayoutVars>
      </dgm:prSet>
      <dgm:spPr/>
      <dgm:t>
        <a:bodyPr/>
        <a:lstStyle/>
        <a:p>
          <a:endParaRPr lang="pt-BR"/>
        </a:p>
      </dgm:t>
    </dgm:pt>
    <dgm:pt modelId="{CB4525D9-2B07-45FC-AE7D-0FB0E4EDBF2C}" type="pres">
      <dgm:prSet presAssocID="{8B464048-477E-4579-8C2A-74AD255DFB95}" presName="invisiNode" presStyleLbl="node1" presStyleIdx="0" presStyleCnt="3"/>
      <dgm:spPr/>
    </dgm:pt>
    <dgm:pt modelId="{AE28F0C3-8DA5-4EA5-9FAE-E81265B30964}" type="pres">
      <dgm:prSet presAssocID="{8B464048-477E-4579-8C2A-74AD255DFB95}" presName="imagNode" presStyleLbl="fgImgPlace1" presStyleIdx="0" presStyleCnt="3"/>
      <dgm:spPr>
        <a:blipFill rotWithShape="1">
          <a:blip xmlns:r="http://schemas.openxmlformats.org/officeDocument/2006/relationships" r:embed="rId1"/>
          <a:srcRect/>
          <a:stretch>
            <a:fillRect l="-18000" r="-18000"/>
          </a:stretch>
        </a:blipFill>
      </dgm:spPr>
    </dgm:pt>
    <dgm:pt modelId="{0A912AC6-5CBC-473B-A9A7-BF9EA30ACF2B}" type="pres">
      <dgm:prSet presAssocID="{80F5CB05-4D12-4C48-8DCF-9BAB4C4735CC}" presName="sibTrans" presStyleLbl="sibTrans2D1" presStyleIdx="0" presStyleCnt="0"/>
      <dgm:spPr/>
      <dgm:t>
        <a:bodyPr/>
        <a:lstStyle/>
        <a:p>
          <a:endParaRPr lang="pt-BR"/>
        </a:p>
      </dgm:t>
    </dgm:pt>
    <dgm:pt modelId="{AD06CD2B-5487-4736-954D-A141DE667BFC}" type="pres">
      <dgm:prSet presAssocID="{528238CD-3E63-44FF-B0E9-33EF53EA68A6}" presName="compNode" presStyleCnt="0"/>
      <dgm:spPr/>
    </dgm:pt>
    <dgm:pt modelId="{21686253-3CE8-4C51-A839-F924E63C8427}" type="pres">
      <dgm:prSet presAssocID="{528238CD-3E63-44FF-B0E9-33EF53EA68A6}" presName="node" presStyleLbl="node1" presStyleIdx="1" presStyleCnt="3">
        <dgm:presLayoutVars>
          <dgm:bulletEnabled val="1"/>
        </dgm:presLayoutVars>
      </dgm:prSet>
      <dgm:spPr/>
      <dgm:t>
        <a:bodyPr/>
        <a:lstStyle/>
        <a:p>
          <a:endParaRPr lang="pt-BR"/>
        </a:p>
      </dgm:t>
    </dgm:pt>
    <dgm:pt modelId="{E5FAA957-9064-4BE9-A02E-35A9FD52AA1D}" type="pres">
      <dgm:prSet presAssocID="{528238CD-3E63-44FF-B0E9-33EF53EA68A6}" presName="invisiNode" presStyleLbl="node1" presStyleIdx="1" presStyleCnt="3"/>
      <dgm:spPr/>
    </dgm:pt>
    <dgm:pt modelId="{7B6A98A1-9154-4556-8093-B0B10673B3AF}" type="pres">
      <dgm:prSet presAssocID="{528238CD-3E63-44FF-B0E9-33EF53EA68A6}" presName="imagNode" presStyleLbl="fgImgPlace1" presStyleIdx="1" presStyleCnt="3"/>
      <dgm:spPr>
        <a:blipFill rotWithShape="1">
          <a:blip xmlns:r="http://schemas.openxmlformats.org/officeDocument/2006/relationships" r:embed="rId2"/>
          <a:srcRect/>
          <a:stretch>
            <a:fillRect/>
          </a:stretch>
        </a:blipFill>
      </dgm:spPr>
    </dgm:pt>
    <dgm:pt modelId="{14E038F6-9EB9-448C-91AF-F247989DF7CA}" type="pres">
      <dgm:prSet presAssocID="{9FECC900-3E9C-448B-868A-F6C4E55CDBD9}" presName="sibTrans" presStyleLbl="sibTrans2D1" presStyleIdx="0" presStyleCnt="0"/>
      <dgm:spPr/>
      <dgm:t>
        <a:bodyPr/>
        <a:lstStyle/>
        <a:p>
          <a:endParaRPr lang="pt-BR"/>
        </a:p>
      </dgm:t>
    </dgm:pt>
    <dgm:pt modelId="{E503ACFB-EDA9-4C58-835F-7BDB80C878D2}" type="pres">
      <dgm:prSet presAssocID="{85656405-1DD5-4115-AB53-A9052701DEF9}" presName="compNode" presStyleCnt="0"/>
      <dgm:spPr/>
    </dgm:pt>
    <dgm:pt modelId="{C0C81B5B-874B-476E-AB10-78656A324CAA}" type="pres">
      <dgm:prSet presAssocID="{85656405-1DD5-4115-AB53-A9052701DEF9}" presName="node" presStyleLbl="node1" presStyleIdx="2" presStyleCnt="3">
        <dgm:presLayoutVars>
          <dgm:bulletEnabled val="1"/>
        </dgm:presLayoutVars>
      </dgm:prSet>
      <dgm:spPr/>
      <dgm:t>
        <a:bodyPr/>
        <a:lstStyle/>
        <a:p>
          <a:endParaRPr lang="pt-BR"/>
        </a:p>
      </dgm:t>
    </dgm:pt>
    <dgm:pt modelId="{22112F4E-E03C-4F0A-A5A8-889760CBE878}" type="pres">
      <dgm:prSet presAssocID="{85656405-1DD5-4115-AB53-A9052701DEF9}" presName="invisiNode" presStyleLbl="node1" presStyleIdx="2" presStyleCnt="3"/>
      <dgm:spPr/>
    </dgm:pt>
    <dgm:pt modelId="{75070330-7713-4519-A378-812D06D40431}" type="pres">
      <dgm:prSet presAssocID="{85656405-1DD5-4115-AB53-A9052701DEF9}" presName="imagNode" presStyleLbl="fgImgPlace1" presStyleIdx="2" presStyleCnt="3"/>
      <dgm:spPr>
        <a:blipFill rotWithShape="1">
          <a:blip xmlns:r="http://schemas.openxmlformats.org/officeDocument/2006/relationships" r:embed="rId3"/>
          <a:srcRect/>
          <a:stretch>
            <a:fillRect/>
          </a:stretch>
        </a:blipFill>
      </dgm:spPr>
    </dgm:pt>
  </dgm:ptLst>
  <dgm:cxnLst>
    <dgm:cxn modelId="{D73BE45E-F205-4E3D-91F3-341E55499906}" type="presOf" srcId="{85656405-1DD5-4115-AB53-A9052701DEF9}" destId="{C0C81B5B-874B-476E-AB10-78656A324CAA}" srcOrd="0" destOrd="0" presId="urn:microsoft.com/office/officeart/2005/8/layout/pList2"/>
    <dgm:cxn modelId="{31526392-2734-4059-A218-E58872DC2C56}" type="presOf" srcId="{528238CD-3E63-44FF-B0E9-33EF53EA68A6}" destId="{21686253-3CE8-4C51-A839-F924E63C8427}" srcOrd="0" destOrd="0" presId="urn:microsoft.com/office/officeart/2005/8/layout/pList2"/>
    <dgm:cxn modelId="{4CEE4191-2816-4108-9575-B95BEE40C3BC}" type="presOf" srcId="{8B464048-477E-4579-8C2A-74AD255DFB95}" destId="{BBD345A1-180E-4ED9-AB67-CE1C577A34A5}" srcOrd="0" destOrd="0" presId="urn:microsoft.com/office/officeart/2005/8/layout/pList2"/>
    <dgm:cxn modelId="{E66109C3-44C7-401D-9872-A8102BD35DA7}" type="presOf" srcId="{80F5CB05-4D12-4C48-8DCF-9BAB4C4735CC}" destId="{0A912AC6-5CBC-473B-A9A7-BF9EA30ACF2B}" srcOrd="0" destOrd="0" presId="urn:microsoft.com/office/officeart/2005/8/layout/pList2"/>
    <dgm:cxn modelId="{B3A5DBC9-0876-4DD8-A0DE-A3DA35ABEA16}" type="presOf" srcId="{D812670E-938D-4936-A206-99CA52D23EDC}" destId="{7B9CB4B8-844F-410F-ABD1-08AA5055979C}" srcOrd="0" destOrd="0" presId="urn:microsoft.com/office/officeart/2005/8/layout/pList2"/>
    <dgm:cxn modelId="{B859B687-94A0-4CF7-82E8-9221DF7D688A}" srcId="{D812670E-938D-4936-A206-99CA52D23EDC}" destId="{8B464048-477E-4579-8C2A-74AD255DFB95}" srcOrd="0" destOrd="0" parTransId="{7DA66D03-1242-489F-9EEA-A587D728B507}" sibTransId="{80F5CB05-4D12-4C48-8DCF-9BAB4C4735CC}"/>
    <dgm:cxn modelId="{D314A6FC-1082-49C7-860F-63A2A98652F9}" srcId="{D812670E-938D-4936-A206-99CA52D23EDC}" destId="{528238CD-3E63-44FF-B0E9-33EF53EA68A6}" srcOrd="1" destOrd="0" parTransId="{44B42C93-BD34-4C31-99EA-83CDB62EBF45}" sibTransId="{9FECC900-3E9C-448B-868A-F6C4E55CDBD9}"/>
    <dgm:cxn modelId="{DF59DA31-7D2C-4D31-BDF1-FE0183ED6782}" srcId="{D812670E-938D-4936-A206-99CA52D23EDC}" destId="{85656405-1DD5-4115-AB53-A9052701DEF9}" srcOrd="2" destOrd="0" parTransId="{B00ED2EA-3BC9-4393-A3B6-ACBEA7A7E45B}" sibTransId="{50F34C5B-D08B-4546-AFDC-332CFEEE638F}"/>
    <dgm:cxn modelId="{98D7DB66-E222-4439-9AA9-D82C817615C4}" type="presOf" srcId="{9FECC900-3E9C-448B-868A-F6C4E55CDBD9}" destId="{14E038F6-9EB9-448C-91AF-F247989DF7CA}" srcOrd="0" destOrd="0" presId="urn:microsoft.com/office/officeart/2005/8/layout/pList2"/>
    <dgm:cxn modelId="{16120FDD-BCE9-454C-A62C-FDC09FBCCA77}" type="presParOf" srcId="{7B9CB4B8-844F-410F-ABD1-08AA5055979C}" destId="{94948C81-A276-4106-A156-CB770D4D0384}" srcOrd="0" destOrd="0" presId="urn:microsoft.com/office/officeart/2005/8/layout/pList2"/>
    <dgm:cxn modelId="{D1D78F86-B4EF-4D55-9C2E-79E734CAA4EB}" type="presParOf" srcId="{7B9CB4B8-844F-410F-ABD1-08AA5055979C}" destId="{4B17C50E-09AF-4A0A-B119-3E9312126CD5}" srcOrd="1" destOrd="0" presId="urn:microsoft.com/office/officeart/2005/8/layout/pList2"/>
    <dgm:cxn modelId="{350F5FD9-3098-405A-BD8A-09E94684F5A8}" type="presParOf" srcId="{4B17C50E-09AF-4A0A-B119-3E9312126CD5}" destId="{9780F207-74CC-42D3-BB0D-33E60CB25980}" srcOrd="0" destOrd="0" presId="urn:microsoft.com/office/officeart/2005/8/layout/pList2"/>
    <dgm:cxn modelId="{90FBC7DB-7926-4E8C-BC86-B87D3A073A1B}" type="presParOf" srcId="{9780F207-74CC-42D3-BB0D-33E60CB25980}" destId="{BBD345A1-180E-4ED9-AB67-CE1C577A34A5}" srcOrd="0" destOrd="0" presId="urn:microsoft.com/office/officeart/2005/8/layout/pList2"/>
    <dgm:cxn modelId="{CCE913A3-CF54-416B-BFCF-F5C30C52CE8B}" type="presParOf" srcId="{9780F207-74CC-42D3-BB0D-33E60CB25980}" destId="{CB4525D9-2B07-45FC-AE7D-0FB0E4EDBF2C}" srcOrd="1" destOrd="0" presId="urn:microsoft.com/office/officeart/2005/8/layout/pList2"/>
    <dgm:cxn modelId="{E93EBE9D-1288-43A7-907E-E26164CA3EF7}" type="presParOf" srcId="{9780F207-74CC-42D3-BB0D-33E60CB25980}" destId="{AE28F0C3-8DA5-4EA5-9FAE-E81265B30964}" srcOrd="2" destOrd="0" presId="urn:microsoft.com/office/officeart/2005/8/layout/pList2"/>
    <dgm:cxn modelId="{1E144E74-D91B-4E9F-BBC4-F1B4A317185C}" type="presParOf" srcId="{4B17C50E-09AF-4A0A-B119-3E9312126CD5}" destId="{0A912AC6-5CBC-473B-A9A7-BF9EA30ACF2B}" srcOrd="1" destOrd="0" presId="urn:microsoft.com/office/officeart/2005/8/layout/pList2"/>
    <dgm:cxn modelId="{79CFED4A-8228-4E7D-99A0-7663D7471CFA}" type="presParOf" srcId="{4B17C50E-09AF-4A0A-B119-3E9312126CD5}" destId="{AD06CD2B-5487-4736-954D-A141DE667BFC}" srcOrd="2" destOrd="0" presId="urn:microsoft.com/office/officeart/2005/8/layout/pList2"/>
    <dgm:cxn modelId="{3A1ECF36-93E4-403A-BAB1-354A69D8DF6C}" type="presParOf" srcId="{AD06CD2B-5487-4736-954D-A141DE667BFC}" destId="{21686253-3CE8-4C51-A839-F924E63C8427}" srcOrd="0" destOrd="0" presId="urn:microsoft.com/office/officeart/2005/8/layout/pList2"/>
    <dgm:cxn modelId="{C5EDF6C9-67F3-415B-8A48-6E5BEA581860}" type="presParOf" srcId="{AD06CD2B-5487-4736-954D-A141DE667BFC}" destId="{E5FAA957-9064-4BE9-A02E-35A9FD52AA1D}" srcOrd="1" destOrd="0" presId="urn:microsoft.com/office/officeart/2005/8/layout/pList2"/>
    <dgm:cxn modelId="{12879817-BB7B-43BF-95DE-DF08CC8726FB}" type="presParOf" srcId="{AD06CD2B-5487-4736-954D-A141DE667BFC}" destId="{7B6A98A1-9154-4556-8093-B0B10673B3AF}" srcOrd="2" destOrd="0" presId="urn:microsoft.com/office/officeart/2005/8/layout/pList2"/>
    <dgm:cxn modelId="{01F7EB1C-C226-4812-BBC5-507B563DB111}" type="presParOf" srcId="{4B17C50E-09AF-4A0A-B119-3E9312126CD5}" destId="{14E038F6-9EB9-448C-91AF-F247989DF7CA}" srcOrd="3" destOrd="0" presId="urn:microsoft.com/office/officeart/2005/8/layout/pList2"/>
    <dgm:cxn modelId="{8999697B-9AE9-43A4-AEB3-A5370FF34559}" type="presParOf" srcId="{4B17C50E-09AF-4A0A-B119-3E9312126CD5}" destId="{E503ACFB-EDA9-4C58-835F-7BDB80C878D2}" srcOrd="4" destOrd="0" presId="urn:microsoft.com/office/officeart/2005/8/layout/pList2"/>
    <dgm:cxn modelId="{B5CFEF94-4551-40A0-BB67-EE86D21A1371}" type="presParOf" srcId="{E503ACFB-EDA9-4C58-835F-7BDB80C878D2}" destId="{C0C81B5B-874B-476E-AB10-78656A324CAA}" srcOrd="0" destOrd="0" presId="urn:microsoft.com/office/officeart/2005/8/layout/pList2"/>
    <dgm:cxn modelId="{98B37688-2547-4CC7-A9D1-FF697B84321E}" type="presParOf" srcId="{E503ACFB-EDA9-4C58-835F-7BDB80C878D2}" destId="{22112F4E-E03C-4F0A-A5A8-889760CBE878}" srcOrd="1" destOrd="0" presId="urn:microsoft.com/office/officeart/2005/8/layout/pList2"/>
    <dgm:cxn modelId="{5413C325-FF33-4918-866C-B37BE0DD7B6C}" type="presParOf" srcId="{E503ACFB-EDA9-4C58-835F-7BDB80C878D2}" destId="{75070330-7713-4519-A378-812D06D4043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CDA318-DF61-473C-8F70-0301862B71B7}" type="doc">
      <dgm:prSet loTypeId="urn:microsoft.com/office/officeart/2005/8/layout/pList2" loCatId="list" qsTypeId="urn:microsoft.com/office/officeart/2005/8/quickstyle/simple1" qsCatId="simple" csTypeId="urn:microsoft.com/office/officeart/2005/8/colors/colorful3" csCatId="colorful" phldr="1"/>
      <dgm:spPr/>
    </dgm:pt>
    <dgm:pt modelId="{5D3781E2-B4AD-4154-8078-64D5B02B0646}">
      <dgm:prSet custT="1"/>
      <dgm:spPr/>
      <dgm:t>
        <a:bodyPr anchor="ctr"/>
        <a:lstStyle/>
        <a:p>
          <a:r>
            <a:rPr lang="pt-BR" sz="1800" b="1">
              <a:solidFill>
                <a:schemeClr val="tx1"/>
              </a:solidFill>
              <a:latin typeface="Arial" panose="020B0604020202020204" pitchFamily="34" charset="0"/>
              <a:cs typeface="Arial" panose="020B0604020202020204" pitchFamily="34" charset="0"/>
            </a:rPr>
            <a:t>a partir da década de 90, os grandes desenhistas das HQs da atualidade saíram das duas maiores editoras de quadrinhos – a Marvel Comics e a DC Comics – e fundaram a Image Comics. Destacaram-se os seguintes heróis: Savage Dragon, de Erik Larsen; WildC.A.T.S. e Gen 13, de Jim Lee; Spawn, de Todd McFarlane, entre outros</a:t>
          </a:r>
        </a:p>
      </dgm:t>
    </dgm:pt>
    <dgm:pt modelId="{F01F9884-B3AC-4800-BEE3-BD8578138C95}" type="parTrans" cxnId="{B3B6A5CC-DE65-4AE1-9F9F-C763D2B3CA06}">
      <dgm:prSet/>
      <dgm:spPr/>
      <dgm:t>
        <a:bodyPr/>
        <a:lstStyle/>
        <a:p>
          <a:endParaRPr lang="pt-BR" sz="1800" b="1">
            <a:solidFill>
              <a:schemeClr val="tx1"/>
            </a:solidFill>
            <a:latin typeface="Arial" panose="020B0604020202020204" pitchFamily="34" charset="0"/>
            <a:cs typeface="Arial" panose="020B0604020202020204" pitchFamily="34" charset="0"/>
          </a:endParaRPr>
        </a:p>
      </dgm:t>
    </dgm:pt>
    <dgm:pt modelId="{3288EB7F-7915-4D3E-92A4-4ED0AC8078D7}" type="sibTrans" cxnId="{B3B6A5CC-DE65-4AE1-9F9F-C763D2B3CA06}">
      <dgm:prSet/>
      <dgm:spPr/>
      <dgm:t>
        <a:bodyPr/>
        <a:lstStyle/>
        <a:p>
          <a:endParaRPr lang="pt-BR" sz="1800" b="1">
            <a:solidFill>
              <a:schemeClr val="tx1"/>
            </a:solidFill>
            <a:latin typeface="Arial" panose="020B0604020202020204" pitchFamily="34" charset="0"/>
            <a:cs typeface="Arial" panose="020B0604020202020204" pitchFamily="34" charset="0"/>
          </a:endParaRPr>
        </a:p>
      </dgm:t>
    </dgm:pt>
    <dgm:pt modelId="{0BAC1FFA-5E51-4636-9151-B70239B59EBA}">
      <dgm:prSet custT="1"/>
      <dgm:spPr/>
      <dgm:t>
        <a:bodyPr anchor="ctr"/>
        <a:lstStyle/>
        <a:p>
          <a:r>
            <a:rPr lang="pt-BR" sz="1800" b="1">
              <a:solidFill>
                <a:schemeClr val="tx1"/>
              </a:solidFill>
              <a:latin typeface="Arial" panose="020B0604020202020204" pitchFamily="34" charset="0"/>
              <a:cs typeface="Arial" panose="020B0604020202020204" pitchFamily="34" charset="0"/>
            </a:rPr>
            <a:t>a partir da década de 90 as HQs americanas passaram por duas mudanças significativas: a colorização computadorizada e a influência dos Mangás </a:t>
          </a:r>
        </a:p>
      </dgm:t>
    </dgm:pt>
    <dgm:pt modelId="{8D3DBCA0-2222-491B-9E5C-7E9207CF39CD}" type="parTrans" cxnId="{BA11F0E7-0DE5-47AD-8AE9-D6BAEFF959BE}">
      <dgm:prSet/>
      <dgm:spPr/>
      <dgm:t>
        <a:bodyPr/>
        <a:lstStyle/>
        <a:p>
          <a:endParaRPr lang="pt-BR" sz="1800" b="1">
            <a:solidFill>
              <a:schemeClr val="tx1"/>
            </a:solidFill>
            <a:latin typeface="Arial" panose="020B0604020202020204" pitchFamily="34" charset="0"/>
            <a:cs typeface="Arial" panose="020B0604020202020204" pitchFamily="34" charset="0"/>
          </a:endParaRPr>
        </a:p>
      </dgm:t>
    </dgm:pt>
    <dgm:pt modelId="{41ECBD27-5FBE-4BF9-976E-A5580BC35C12}" type="sibTrans" cxnId="{BA11F0E7-0DE5-47AD-8AE9-D6BAEFF959BE}">
      <dgm:prSet/>
      <dgm:spPr/>
      <dgm:t>
        <a:bodyPr/>
        <a:lstStyle/>
        <a:p>
          <a:endParaRPr lang="pt-BR" sz="1800" b="1">
            <a:solidFill>
              <a:schemeClr val="tx1"/>
            </a:solidFill>
            <a:latin typeface="Arial" panose="020B0604020202020204" pitchFamily="34" charset="0"/>
            <a:cs typeface="Arial" panose="020B0604020202020204" pitchFamily="34" charset="0"/>
          </a:endParaRPr>
        </a:p>
      </dgm:t>
    </dgm:pt>
    <dgm:pt modelId="{061D88BD-0913-4B39-AC43-7EDCD2D5BCC0}" type="pres">
      <dgm:prSet presAssocID="{2BCDA318-DF61-473C-8F70-0301862B71B7}" presName="Name0" presStyleCnt="0">
        <dgm:presLayoutVars>
          <dgm:dir/>
          <dgm:resizeHandles val="exact"/>
        </dgm:presLayoutVars>
      </dgm:prSet>
      <dgm:spPr/>
    </dgm:pt>
    <dgm:pt modelId="{066EB6A2-6982-46D2-A897-4B020D9E4492}" type="pres">
      <dgm:prSet presAssocID="{2BCDA318-DF61-473C-8F70-0301862B71B7}" presName="bkgdShp" presStyleLbl="alignAccFollowNode1" presStyleIdx="0" presStyleCnt="1"/>
      <dgm:spPr/>
    </dgm:pt>
    <dgm:pt modelId="{A6BA827C-C79A-4E2B-ACAC-29A3F1564675}" type="pres">
      <dgm:prSet presAssocID="{2BCDA318-DF61-473C-8F70-0301862B71B7}" presName="linComp" presStyleCnt="0"/>
      <dgm:spPr/>
    </dgm:pt>
    <dgm:pt modelId="{7D426731-A926-4528-A669-FB383D2E2B2B}" type="pres">
      <dgm:prSet presAssocID="{5D3781E2-B4AD-4154-8078-64D5B02B0646}" presName="compNode" presStyleCnt="0"/>
      <dgm:spPr/>
    </dgm:pt>
    <dgm:pt modelId="{D858E41E-740B-4CE0-93C7-EDCB69F054E4}" type="pres">
      <dgm:prSet presAssocID="{5D3781E2-B4AD-4154-8078-64D5B02B0646}" presName="node" presStyleLbl="node1" presStyleIdx="0" presStyleCnt="2">
        <dgm:presLayoutVars>
          <dgm:bulletEnabled val="1"/>
        </dgm:presLayoutVars>
      </dgm:prSet>
      <dgm:spPr/>
      <dgm:t>
        <a:bodyPr/>
        <a:lstStyle/>
        <a:p>
          <a:endParaRPr lang="pt-BR"/>
        </a:p>
      </dgm:t>
    </dgm:pt>
    <dgm:pt modelId="{C5261F0E-1CA9-411C-B3E1-74DFB50D6D45}" type="pres">
      <dgm:prSet presAssocID="{5D3781E2-B4AD-4154-8078-64D5B02B0646}" presName="invisiNode" presStyleLbl="node1" presStyleIdx="0" presStyleCnt="2"/>
      <dgm:spPr/>
    </dgm:pt>
    <dgm:pt modelId="{F1BA5750-3AA5-457F-AF93-5F884AB5F0D0}" type="pres">
      <dgm:prSet presAssocID="{5D3781E2-B4AD-4154-8078-64D5B02B0646}" presName="imagNode" presStyleLbl="fgImgPlace1" presStyleIdx="0" presStyleCnt="2"/>
      <dgm:spPr>
        <a:blipFill rotWithShape="1">
          <a:blip xmlns:r="http://schemas.openxmlformats.org/officeDocument/2006/relationships" r:embed="rId1"/>
          <a:srcRect/>
          <a:stretch>
            <a:fillRect l="-5000" r="-5000"/>
          </a:stretch>
        </a:blipFill>
      </dgm:spPr>
    </dgm:pt>
    <dgm:pt modelId="{E1667FAF-4B07-4020-AFB1-141D52F9CD34}" type="pres">
      <dgm:prSet presAssocID="{3288EB7F-7915-4D3E-92A4-4ED0AC8078D7}" presName="sibTrans" presStyleLbl="sibTrans2D1" presStyleIdx="0" presStyleCnt="0"/>
      <dgm:spPr/>
      <dgm:t>
        <a:bodyPr/>
        <a:lstStyle/>
        <a:p>
          <a:endParaRPr lang="pt-BR"/>
        </a:p>
      </dgm:t>
    </dgm:pt>
    <dgm:pt modelId="{4BDF924D-2F2A-4A9D-90B8-5C24CCA98002}" type="pres">
      <dgm:prSet presAssocID="{0BAC1FFA-5E51-4636-9151-B70239B59EBA}" presName="compNode" presStyleCnt="0"/>
      <dgm:spPr/>
    </dgm:pt>
    <dgm:pt modelId="{0CCF8F2C-D465-4275-96E2-8AF8F2C28A31}" type="pres">
      <dgm:prSet presAssocID="{0BAC1FFA-5E51-4636-9151-B70239B59EBA}" presName="node" presStyleLbl="node1" presStyleIdx="1" presStyleCnt="2">
        <dgm:presLayoutVars>
          <dgm:bulletEnabled val="1"/>
        </dgm:presLayoutVars>
      </dgm:prSet>
      <dgm:spPr/>
      <dgm:t>
        <a:bodyPr/>
        <a:lstStyle/>
        <a:p>
          <a:endParaRPr lang="pt-BR"/>
        </a:p>
      </dgm:t>
    </dgm:pt>
    <dgm:pt modelId="{A9BCE721-F350-47F0-ABB7-42DB47CD75EF}" type="pres">
      <dgm:prSet presAssocID="{0BAC1FFA-5E51-4636-9151-B70239B59EBA}" presName="invisiNode" presStyleLbl="node1" presStyleIdx="1" presStyleCnt="2"/>
      <dgm:spPr/>
    </dgm:pt>
    <dgm:pt modelId="{0D2F148B-38A6-40F4-9287-3FAE5790C869}" type="pres">
      <dgm:prSet presAssocID="{0BAC1FFA-5E51-4636-9151-B70239B59EBA}" presName="imagNode" presStyleLbl="fgImgPlace1" presStyleIdx="1" presStyleCnt="2"/>
      <dgm:spPr>
        <a:blipFill rotWithShape="1">
          <a:blip xmlns:r="http://schemas.openxmlformats.org/officeDocument/2006/relationships" r:embed="rId2"/>
          <a:srcRect/>
          <a:stretch>
            <a:fillRect t="-29000" b="-29000"/>
          </a:stretch>
        </a:blipFill>
      </dgm:spPr>
    </dgm:pt>
  </dgm:ptLst>
  <dgm:cxnLst>
    <dgm:cxn modelId="{5277A151-E71A-4892-8413-2048113B98D2}" type="presOf" srcId="{5D3781E2-B4AD-4154-8078-64D5B02B0646}" destId="{D858E41E-740B-4CE0-93C7-EDCB69F054E4}" srcOrd="0" destOrd="0" presId="urn:microsoft.com/office/officeart/2005/8/layout/pList2"/>
    <dgm:cxn modelId="{BA11F0E7-0DE5-47AD-8AE9-D6BAEFF959BE}" srcId="{2BCDA318-DF61-473C-8F70-0301862B71B7}" destId="{0BAC1FFA-5E51-4636-9151-B70239B59EBA}" srcOrd="1" destOrd="0" parTransId="{8D3DBCA0-2222-491B-9E5C-7E9207CF39CD}" sibTransId="{41ECBD27-5FBE-4BF9-976E-A5580BC35C12}"/>
    <dgm:cxn modelId="{D502D2F2-A23D-4FA5-9A5B-E5BE713ED796}" type="presOf" srcId="{3288EB7F-7915-4D3E-92A4-4ED0AC8078D7}" destId="{E1667FAF-4B07-4020-AFB1-141D52F9CD34}" srcOrd="0" destOrd="0" presId="urn:microsoft.com/office/officeart/2005/8/layout/pList2"/>
    <dgm:cxn modelId="{B3B6A5CC-DE65-4AE1-9F9F-C763D2B3CA06}" srcId="{2BCDA318-DF61-473C-8F70-0301862B71B7}" destId="{5D3781E2-B4AD-4154-8078-64D5B02B0646}" srcOrd="0" destOrd="0" parTransId="{F01F9884-B3AC-4800-BEE3-BD8578138C95}" sibTransId="{3288EB7F-7915-4D3E-92A4-4ED0AC8078D7}"/>
    <dgm:cxn modelId="{9A6E4E62-6711-4FF1-B38F-1301F0DCBCA3}" type="presOf" srcId="{2BCDA318-DF61-473C-8F70-0301862B71B7}" destId="{061D88BD-0913-4B39-AC43-7EDCD2D5BCC0}" srcOrd="0" destOrd="0" presId="urn:microsoft.com/office/officeart/2005/8/layout/pList2"/>
    <dgm:cxn modelId="{80AD73B9-73B4-4FDC-ADA1-160685D0B125}" type="presOf" srcId="{0BAC1FFA-5E51-4636-9151-B70239B59EBA}" destId="{0CCF8F2C-D465-4275-96E2-8AF8F2C28A31}" srcOrd="0" destOrd="0" presId="urn:microsoft.com/office/officeart/2005/8/layout/pList2"/>
    <dgm:cxn modelId="{91A50357-FB99-405C-BE39-7D1D0B227F88}" type="presParOf" srcId="{061D88BD-0913-4B39-AC43-7EDCD2D5BCC0}" destId="{066EB6A2-6982-46D2-A897-4B020D9E4492}" srcOrd="0" destOrd="0" presId="urn:microsoft.com/office/officeart/2005/8/layout/pList2"/>
    <dgm:cxn modelId="{AE097CD0-1BCE-4864-8EE1-3DA012DBAF7E}" type="presParOf" srcId="{061D88BD-0913-4B39-AC43-7EDCD2D5BCC0}" destId="{A6BA827C-C79A-4E2B-ACAC-29A3F1564675}" srcOrd="1" destOrd="0" presId="urn:microsoft.com/office/officeart/2005/8/layout/pList2"/>
    <dgm:cxn modelId="{8DF8C576-06FC-41F3-9E8C-BBE6E0ABE6D9}" type="presParOf" srcId="{A6BA827C-C79A-4E2B-ACAC-29A3F1564675}" destId="{7D426731-A926-4528-A669-FB383D2E2B2B}" srcOrd="0" destOrd="0" presId="urn:microsoft.com/office/officeart/2005/8/layout/pList2"/>
    <dgm:cxn modelId="{AEB7915E-9E60-4C1E-BCD1-D1D7F728079C}" type="presParOf" srcId="{7D426731-A926-4528-A669-FB383D2E2B2B}" destId="{D858E41E-740B-4CE0-93C7-EDCB69F054E4}" srcOrd="0" destOrd="0" presId="urn:microsoft.com/office/officeart/2005/8/layout/pList2"/>
    <dgm:cxn modelId="{5049B55B-A4EC-4A4E-B104-C103544F35A1}" type="presParOf" srcId="{7D426731-A926-4528-A669-FB383D2E2B2B}" destId="{C5261F0E-1CA9-411C-B3E1-74DFB50D6D45}" srcOrd="1" destOrd="0" presId="urn:microsoft.com/office/officeart/2005/8/layout/pList2"/>
    <dgm:cxn modelId="{9CF114D1-8057-45BD-A7AD-1FC542B02253}" type="presParOf" srcId="{7D426731-A926-4528-A669-FB383D2E2B2B}" destId="{F1BA5750-3AA5-457F-AF93-5F884AB5F0D0}" srcOrd="2" destOrd="0" presId="urn:microsoft.com/office/officeart/2005/8/layout/pList2"/>
    <dgm:cxn modelId="{9E67D842-049F-4415-86C6-4EE1E0756E21}" type="presParOf" srcId="{A6BA827C-C79A-4E2B-ACAC-29A3F1564675}" destId="{E1667FAF-4B07-4020-AFB1-141D52F9CD34}" srcOrd="1" destOrd="0" presId="urn:microsoft.com/office/officeart/2005/8/layout/pList2"/>
    <dgm:cxn modelId="{825C7BCD-590B-4F7A-B4FC-AFB04CE0BD07}" type="presParOf" srcId="{A6BA827C-C79A-4E2B-ACAC-29A3F1564675}" destId="{4BDF924D-2F2A-4A9D-90B8-5C24CCA98002}" srcOrd="2" destOrd="0" presId="urn:microsoft.com/office/officeart/2005/8/layout/pList2"/>
    <dgm:cxn modelId="{B7D4CAF4-BDBF-4FEE-B4E5-3250B655D3EB}" type="presParOf" srcId="{4BDF924D-2F2A-4A9D-90B8-5C24CCA98002}" destId="{0CCF8F2C-D465-4275-96E2-8AF8F2C28A31}" srcOrd="0" destOrd="0" presId="urn:microsoft.com/office/officeart/2005/8/layout/pList2"/>
    <dgm:cxn modelId="{2B5ED36A-72C4-4420-A86C-2B313C309158}" type="presParOf" srcId="{4BDF924D-2F2A-4A9D-90B8-5C24CCA98002}" destId="{A9BCE721-F350-47F0-ABB7-42DB47CD75EF}" srcOrd="1" destOrd="0" presId="urn:microsoft.com/office/officeart/2005/8/layout/pList2"/>
    <dgm:cxn modelId="{94B4E4D8-D321-4DE8-99D0-F015897CA0B9}" type="presParOf" srcId="{4BDF924D-2F2A-4A9D-90B8-5C24CCA98002}" destId="{0D2F148B-38A6-40F4-9287-3FAE5790C86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C6ABE7-1DCF-42F7-8022-956685B5BA0F}" type="doc">
      <dgm:prSet loTypeId="urn:microsoft.com/office/officeart/2005/8/layout/pList2" loCatId="list" qsTypeId="urn:microsoft.com/office/officeart/2005/8/quickstyle/simple1" qsCatId="simple" csTypeId="urn:microsoft.com/office/officeart/2005/8/colors/colorful5" csCatId="colorful" phldr="1"/>
      <dgm:spPr/>
    </dgm:pt>
    <dgm:pt modelId="{B7EE17E4-3D4F-4EB9-8E3A-E297D5B8FDE2}">
      <dgm:prSet/>
      <dgm:spPr/>
      <dgm:t>
        <a:bodyPr anchor="ctr"/>
        <a:lstStyle/>
        <a:p>
          <a:r>
            <a:rPr lang="pt-BR" b="1">
              <a:solidFill>
                <a:schemeClr val="tx1"/>
              </a:solidFill>
              <a:latin typeface="Arial" panose="020B0604020202020204" pitchFamily="34" charset="0"/>
              <a:cs typeface="Arial" panose="020B0604020202020204" pitchFamily="34" charset="0"/>
            </a:rPr>
            <a:t>embora as primeiras manifestações dos quadrinhos japoneses datem ainda do século XI, com caricaturas cômicas de animais chamadas “chôjûngiga”, foram necessários 600 anos para que o termo “mangá” efetivamente surgisse</a:t>
          </a:r>
          <a:endParaRPr lang="pt-BR" b="1" dirty="0">
            <a:solidFill>
              <a:schemeClr val="tx1"/>
            </a:solidFill>
            <a:latin typeface="Arial" panose="020B0604020202020204" pitchFamily="34" charset="0"/>
            <a:cs typeface="Arial" panose="020B0604020202020204" pitchFamily="34" charset="0"/>
          </a:endParaRPr>
        </a:p>
      </dgm:t>
    </dgm:pt>
    <dgm:pt modelId="{97E407BF-3C53-4B53-B744-16384C22F197}" type="parTrans" cxnId="{2912E12A-087C-4B79-BB6F-E0D79D43830D}">
      <dgm:prSet/>
      <dgm:spPr/>
      <dgm:t>
        <a:bodyPr/>
        <a:lstStyle/>
        <a:p>
          <a:endParaRPr lang="pt-BR">
            <a:solidFill>
              <a:schemeClr val="tx1"/>
            </a:solidFill>
          </a:endParaRPr>
        </a:p>
      </dgm:t>
    </dgm:pt>
    <dgm:pt modelId="{44C91F08-A0A5-43BE-AEC8-E917203B750F}" type="sibTrans" cxnId="{2912E12A-087C-4B79-BB6F-E0D79D43830D}">
      <dgm:prSet/>
      <dgm:spPr/>
      <dgm:t>
        <a:bodyPr/>
        <a:lstStyle/>
        <a:p>
          <a:endParaRPr lang="pt-BR">
            <a:solidFill>
              <a:schemeClr val="tx1"/>
            </a:solidFill>
          </a:endParaRPr>
        </a:p>
      </dgm:t>
    </dgm:pt>
    <dgm:pt modelId="{62718C4D-7536-40BB-A9B7-4D66731366B1}">
      <dgm:prSet/>
      <dgm:spPr/>
      <dgm:t>
        <a:bodyPr anchor="ctr"/>
        <a:lstStyle/>
        <a:p>
          <a:r>
            <a:rPr lang="pt-BR" b="1">
              <a:solidFill>
                <a:schemeClr val="tx1"/>
              </a:solidFill>
              <a:latin typeface="Arial" panose="020B0604020202020204" pitchFamily="34" charset="0"/>
              <a:cs typeface="Arial" panose="020B0604020202020204" pitchFamily="34" charset="0"/>
            </a:rPr>
            <a:t>foi em 1814 que o pintor Katsuhika Hokusai lançou o primeiro encadernado contendo uma coleção de histórias com desenhos sequências. A série, que teve 15 volumes, foi batizada de “Hokusai Mangá”</a:t>
          </a:r>
          <a:endParaRPr lang="pt-BR" b="1" dirty="0">
            <a:solidFill>
              <a:schemeClr val="tx1"/>
            </a:solidFill>
            <a:latin typeface="Arial" panose="020B0604020202020204" pitchFamily="34" charset="0"/>
            <a:cs typeface="Arial" panose="020B0604020202020204" pitchFamily="34" charset="0"/>
          </a:endParaRPr>
        </a:p>
      </dgm:t>
    </dgm:pt>
    <dgm:pt modelId="{ED13EA4C-CAFD-4BDF-BD5E-6A0E773848A8}" type="parTrans" cxnId="{71737429-5ABF-4225-A0F8-7897F06D3249}">
      <dgm:prSet/>
      <dgm:spPr/>
      <dgm:t>
        <a:bodyPr/>
        <a:lstStyle/>
        <a:p>
          <a:endParaRPr lang="pt-BR">
            <a:solidFill>
              <a:schemeClr val="tx1"/>
            </a:solidFill>
          </a:endParaRPr>
        </a:p>
      </dgm:t>
    </dgm:pt>
    <dgm:pt modelId="{4098420B-6C64-45BA-86BF-BC7503422105}" type="sibTrans" cxnId="{71737429-5ABF-4225-A0F8-7897F06D3249}">
      <dgm:prSet/>
      <dgm:spPr/>
      <dgm:t>
        <a:bodyPr/>
        <a:lstStyle/>
        <a:p>
          <a:endParaRPr lang="pt-BR">
            <a:solidFill>
              <a:schemeClr val="tx1"/>
            </a:solidFill>
          </a:endParaRPr>
        </a:p>
      </dgm:t>
    </dgm:pt>
    <dgm:pt modelId="{2E7CB7A2-504B-4669-AE65-DE6B69C7F4C9}">
      <dgm:prSet/>
      <dgm:spPr/>
      <dgm:t>
        <a:bodyPr anchor="ctr"/>
        <a:lstStyle/>
        <a:p>
          <a:r>
            <a:rPr lang="pt-BR" b="1">
              <a:solidFill>
                <a:schemeClr val="tx1"/>
              </a:solidFill>
              <a:latin typeface="Arial" panose="020B0604020202020204" pitchFamily="34" charset="0"/>
              <a:cs typeface="Arial" panose="020B0604020202020204" pitchFamily="34" charset="0"/>
            </a:rPr>
            <a:t>a partir daí os quadrinhos japoneses passaram a ser chamados de “mangás”, no entanto, essa denominação seria consolidada somente no Japão pós-Segunda Guerra, já nos anos 1950, com as obras de Osamu Tezuka</a:t>
          </a:r>
          <a:endParaRPr lang="pt-BR" b="1" dirty="0">
            <a:solidFill>
              <a:schemeClr val="tx1"/>
            </a:solidFill>
            <a:latin typeface="Arial" panose="020B0604020202020204" pitchFamily="34" charset="0"/>
            <a:cs typeface="Arial" panose="020B0604020202020204" pitchFamily="34" charset="0"/>
          </a:endParaRPr>
        </a:p>
      </dgm:t>
    </dgm:pt>
    <dgm:pt modelId="{68C7D249-BA9A-4DDE-9B73-E08B31B5BF32}" type="parTrans" cxnId="{B88BF433-088C-4EC3-A66D-57E7D4329E48}">
      <dgm:prSet/>
      <dgm:spPr/>
      <dgm:t>
        <a:bodyPr/>
        <a:lstStyle/>
        <a:p>
          <a:endParaRPr lang="pt-BR">
            <a:solidFill>
              <a:schemeClr val="tx1"/>
            </a:solidFill>
          </a:endParaRPr>
        </a:p>
      </dgm:t>
    </dgm:pt>
    <dgm:pt modelId="{B11A98CF-BF86-4722-A712-81C6C49484FD}" type="sibTrans" cxnId="{B88BF433-088C-4EC3-A66D-57E7D4329E48}">
      <dgm:prSet/>
      <dgm:spPr/>
      <dgm:t>
        <a:bodyPr/>
        <a:lstStyle/>
        <a:p>
          <a:endParaRPr lang="pt-BR">
            <a:solidFill>
              <a:schemeClr val="tx1"/>
            </a:solidFill>
          </a:endParaRPr>
        </a:p>
      </dgm:t>
    </dgm:pt>
    <dgm:pt modelId="{D353EA37-3F39-48B0-8BDF-31AAA32068FA}" type="pres">
      <dgm:prSet presAssocID="{10C6ABE7-1DCF-42F7-8022-956685B5BA0F}" presName="Name0" presStyleCnt="0">
        <dgm:presLayoutVars>
          <dgm:dir/>
          <dgm:resizeHandles val="exact"/>
        </dgm:presLayoutVars>
      </dgm:prSet>
      <dgm:spPr/>
    </dgm:pt>
    <dgm:pt modelId="{AC11A2CD-E6BF-462B-8A21-498FDA22760E}" type="pres">
      <dgm:prSet presAssocID="{10C6ABE7-1DCF-42F7-8022-956685B5BA0F}" presName="bkgdShp" presStyleLbl="alignAccFollowNode1" presStyleIdx="0" presStyleCnt="1"/>
      <dgm:spPr/>
    </dgm:pt>
    <dgm:pt modelId="{F6D04EF1-A0F4-462A-988A-D1B22B74427E}" type="pres">
      <dgm:prSet presAssocID="{10C6ABE7-1DCF-42F7-8022-956685B5BA0F}" presName="linComp" presStyleCnt="0"/>
      <dgm:spPr/>
    </dgm:pt>
    <dgm:pt modelId="{CC3DA731-C671-4420-BAC3-72C323DE8240}" type="pres">
      <dgm:prSet presAssocID="{B7EE17E4-3D4F-4EB9-8E3A-E297D5B8FDE2}" presName="compNode" presStyleCnt="0"/>
      <dgm:spPr/>
    </dgm:pt>
    <dgm:pt modelId="{B6D977F5-66BB-444E-A825-5D8861ED8C88}" type="pres">
      <dgm:prSet presAssocID="{B7EE17E4-3D4F-4EB9-8E3A-E297D5B8FDE2}" presName="node" presStyleLbl="node1" presStyleIdx="0" presStyleCnt="3">
        <dgm:presLayoutVars>
          <dgm:bulletEnabled val="1"/>
        </dgm:presLayoutVars>
      </dgm:prSet>
      <dgm:spPr/>
      <dgm:t>
        <a:bodyPr/>
        <a:lstStyle/>
        <a:p>
          <a:endParaRPr lang="pt-BR"/>
        </a:p>
      </dgm:t>
    </dgm:pt>
    <dgm:pt modelId="{35EE10CA-B41B-4A42-A0DA-A4E763044654}" type="pres">
      <dgm:prSet presAssocID="{B7EE17E4-3D4F-4EB9-8E3A-E297D5B8FDE2}" presName="invisiNode" presStyleLbl="node1" presStyleIdx="0" presStyleCnt="3"/>
      <dgm:spPr/>
    </dgm:pt>
    <dgm:pt modelId="{F0E46218-5659-42FA-975D-2FAD77BF4CD3}" type="pres">
      <dgm:prSet presAssocID="{B7EE17E4-3D4F-4EB9-8E3A-E297D5B8FDE2}" presName="imagNode" presStyleLbl="fgImgPlace1" presStyleIdx="0" presStyleCnt="3"/>
      <dgm:spPr>
        <a:blipFill rotWithShape="1">
          <a:blip xmlns:r="http://schemas.openxmlformats.org/officeDocument/2006/relationships" r:embed="rId1"/>
          <a:srcRect/>
          <a:stretch>
            <a:fillRect l="-10000" r="-10000"/>
          </a:stretch>
        </a:blipFill>
      </dgm:spPr>
    </dgm:pt>
    <dgm:pt modelId="{86D27EE5-1DD3-48B8-BB7D-A835BC03B61B}" type="pres">
      <dgm:prSet presAssocID="{44C91F08-A0A5-43BE-AEC8-E917203B750F}" presName="sibTrans" presStyleLbl="sibTrans2D1" presStyleIdx="0" presStyleCnt="0"/>
      <dgm:spPr/>
      <dgm:t>
        <a:bodyPr/>
        <a:lstStyle/>
        <a:p>
          <a:endParaRPr lang="pt-BR"/>
        </a:p>
      </dgm:t>
    </dgm:pt>
    <dgm:pt modelId="{7EB02840-57D0-4C79-928E-9B9C0DF196E9}" type="pres">
      <dgm:prSet presAssocID="{62718C4D-7536-40BB-A9B7-4D66731366B1}" presName="compNode" presStyleCnt="0"/>
      <dgm:spPr/>
    </dgm:pt>
    <dgm:pt modelId="{AA8EBE4F-B97E-4AFE-A987-604F2B176CBF}" type="pres">
      <dgm:prSet presAssocID="{62718C4D-7536-40BB-A9B7-4D66731366B1}" presName="node" presStyleLbl="node1" presStyleIdx="1" presStyleCnt="3">
        <dgm:presLayoutVars>
          <dgm:bulletEnabled val="1"/>
        </dgm:presLayoutVars>
      </dgm:prSet>
      <dgm:spPr/>
      <dgm:t>
        <a:bodyPr/>
        <a:lstStyle/>
        <a:p>
          <a:endParaRPr lang="pt-BR"/>
        </a:p>
      </dgm:t>
    </dgm:pt>
    <dgm:pt modelId="{A5EE531A-F206-4A38-BFEB-2907E61CA3E2}" type="pres">
      <dgm:prSet presAssocID="{62718C4D-7536-40BB-A9B7-4D66731366B1}" presName="invisiNode" presStyleLbl="node1" presStyleIdx="1" presStyleCnt="3"/>
      <dgm:spPr/>
    </dgm:pt>
    <dgm:pt modelId="{5C38CAC7-A286-427B-81FB-982F5743D37C}" type="pres">
      <dgm:prSet presAssocID="{62718C4D-7536-40BB-A9B7-4D66731366B1}" presName="imagNode" presStyleLbl="fgImgPlace1" presStyleIdx="1" presStyleCnt="3"/>
      <dgm:spPr>
        <a:blipFill rotWithShape="1">
          <a:blip xmlns:r="http://schemas.openxmlformats.org/officeDocument/2006/relationships" r:embed="rId2"/>
          <a:srcRect/>
          <a:stretch>
            <a:fillRect l="-10000" r="-10000"/>
          </a:stretch>
        </a:blipFill>
      </dgm:spPr>
    </dgm:pt>
    <dgm:pt modelId="{3091D959-0014-4DE0-9DE4-518F373EFCB8}" type="pres">
      <dgm:prSet presAssocID="{4098420B-6C64-45BA-86BF-BC7503422105}" presName="sibTrans" presStyleLbl="sibTrans2D1" presStyleIdx="0" presStyleCnt="0"/>
      <dgm:spPr/>
      <dgm:t>
        <a:bodyPr/>
        <a:lstStyle/>
        <a:p>
          <a:endParaRPr lang="pt-BR"/>
        </a:p>
      </dgm:t>
    </dgm:pt>
    <dgm:pt modelId="{52E44BCA-4A04-4BD2-934C-2B6693E729A7}" type="pres">
      <dgm:prSet presAssocID="{2E7CB7A2-504B-4669-AE65-DE6B69C7F4C9}" presName="compNode" presStyleCnt="0"/>
      <dgm:spPr/>
    </dgm:pt>
    <dgm:pt modelId="{0C1597A2-62F9-40E6-B06E-C6D10A550277}" type="pres">
      <dgm:prSet presAssocID="{2E7CB7A2-504B-4669-AE65-DE6B69C7F4C9}" presName="node" presStyleLbl="node1" presStyleIdx="2" presStyleCnt="3">
        <dgm:presLayoutVars>
          <dgm:bulletEnabled val="1"/>
        </dgm:presLayoutVars>
      </dgm:prSet>
      <dgm:spPr/>
      <dgm:t>
        <a:bodyPr/>
        <a:lstStyle/>
        <a:p>
          <a:endParaRPr lang="pt-BR"/>
        </a:p>
      </dgm:t>
    </dgm:pt>
    <dgm:pt modelId="{9DC5BEDF-84F1-40AC-80CC-649D0356FCC6}" type="pres">
      <dgm:prSet presAssocID="{2E7CB7A2-504B-4669-AE65-DE6B69C7F4C9}" presName="invisiNode" presStyleLbl="node1" presStyleIdx="2" presStyleCnt="3"/>
      <dgm:spPr/>
    </dgm:pt>
    <dgm:pt modelId="{A071E8D3-4786-4099-9AEF-BC511F4571FF}" type="pres">
      <dgm:prSet presAssocID="{2E7CB7A2-504B-4669-AE65-DE6B69C7F4C9}" presName="imagNode" presStyleLbl="fgImgPlace1" presStyleIdx="2" presStyleCnt="3"/>
      <dgm:spPr>
        <a:blipFill rotWithShape="1">
          <a:blip xmlns:r="http://schemas.openxmlformats.org/officeDocument/2006/relationships" r:embed="rId3"/>
          <a:srcRect/>
          <a:stretch>
            <a:fillRect l="-10000" r="-10000"/>
          </a:stretch>
        </a:blipFill>
      </dgm:spPr>
    </dgm:pt>
  </dgm:ptLst>
  <dgm:cxnLst>
    <dgm:cxn modelId="{77E20B1E-3161-4CD9-B825-4233B4949307}" type="presOf" srcId="{10C6ABE7-1DCF-42F7-8022-956685B5BA0F}" destId="{D353EA37-3F39-48B0-8BDF-31AAA32068FA}" srcOrd="0" destOrd="0" presId="urn:microsoft.com/office/officeart/2005/8/layout/pList2"/>
    <dgm:cxn modelId="{04F77B9A-246F-4495-B56F-BB7979E0A734}" type="presOf" srcId="{2E7CB7A2-504B-4669-AE65-DE6B69C7F4C9}" destId="{0C1597A2-62F9-40E6-B06E-C6D10A550277}" srcOrd="0" destOrd="0" presId="urn:microsoft.com/office/officeart/2005/8/layout/pList2"/>
    <dgm:cxn modelId="{CF174A81-FD19-4960-99CF-EC91057521D7}" type="presOf" srcId="{44C91F08-A0A5-43BE-AEC8-E917203B750F}" destId="{86D27EE5-1DD3-48B8-BB7D-A835BC03B61B}" srcOrd="0" destOrd="0" presId="urn:microsoft.com/office/officeart/2005/8/layout/pList2"/>
    <dgm:cxn modelId="{71737429-5ABF-4225-A0F8-7897F06D3249}" srcId="{10C6ABE7-1DCF-42F7-8022-956685B5BA0F}" destId="{62718C4D-7536-40BB-A9B7-4D66731366B1}" srcOrd="1" destOrd="0" parTransId="{ED13EA4C-CAFD-4BDF-BD5E-6A0E773848A8}" sibTransId="{4098420B-6C64-45BA-86BF-BC7503422105}"/>
    <dgm:cxn modelId="{C946AFBB-311E-4B44-BFF2-34AAF06FFAEB}" type="presOf" srcId="{62718C4D-7536-40BB-A9B7-4D66731366B1}" destId="{AA8EBE4F-B97E-4AFE-A987-604F2B176CBF}" srcOrd="0" destOrd="0" presId="urn:microsoft.com/office/officeart/2005/8/layout/pList2"/>
    <dgm:cxn modelId="{33692376-F6CA-41F8-89BA-CAD260D835C7}" type="presOf" srcId="{B7EE17E4-3D4F-4EB9-8E3A-E297D5B8FDE2}" destId="{B6D977F5-66BB-444E-A825-5D8861ED8C88}" srcOrd="0" destOrd="0" presId="urn:microsoft.com/office/officeart/2005/8/layout/pList2"/>
    <dgm:cxn modelId="{B88BF433-088C-4EC3-A66D-57E7D4329E48}" srcId="{10C6ABE7-1DCF-42F7-8022-956685B5BA0F}" destId="{2E7CB7A2-504B-4669-AE65-DE6B69C7F4C9}" srcOrd="2" destOrd="0" parTransId="{68C7D249-BA9A-4DDE-9B73-E08B31B5BF32}" sibTransId="{B11A98CF-BF86-4722-A712-81C6C49484FD}"/>
    <dgm:cxn modelId="{2912E12A-087C-4B79-BB6F-E0D79D43830D}" srcId="{10C6ABE7-1DCF-42F7-8022-956685B5BA0F}" destId="{B7EE17E4-3D4F-4EB9-8E3A-E297D5B8FDE2}" srcOrd="0" destOrd="0" parTransId="{97E407BF-3C53-4B53-B744-16384C22F197}" sibTransId="{44C91F08-A0A5-43BE-AEC8-E917203B750F}"/>
    <dgm:cxn modelId="{F327439E-E939-495C-A517-76C1B7AA85AB}" type="presOf" srcId="{4098420B-6C64-45BA-86BF-BC7503422105}" destId="{3091D959-0014-4DE0-9DE4-518F373EFCB8}" srcOrd="0" destOrd="0" presId="urn:microsoft.com/office/officeart/2005/8/layout/pList2"/>
    <dgm:cxn modelId="{83F3FEF3-4ACB-4397-8FB3-DC5B2879B342}" type="presParOf" srcId="{D353EA37-3F39-48B0-8BDF-31AAA32068FA}" destId="{AC11A2CD-E6BF-462B-8A21-498FDA22760E}" srcOrd="0" destOrd="0" presId="urn:microsoft.com/office/officeart/2005/8/layout/pList2"/>
    <dgm:cxn modelId="{C59F5A5F-FA12-4363-BE02-6DAE658EC2B9}" type="presParOf" srcId="{D353EA37-3F39-48B0-8BDF-31AAA32068FA}" destId="{F6D04EF1-A0F4-462A-988A-D1B22B74427E}" srcOrd="1" destOrd="0" presId="urn:microsoft.com/office/officeart/2005/8/layout/pList2"/>
    <dgm:cxn modelId="{A92B72D7-2018-4079-B8D5-1E64611BF339}" type="presParOf" srcId="{F6D04EF1-A0F4-462A-988A-D1B22B74427E}" destId="{CC3DA731-C671-4420-BAC3-72C323DE8240}" srcOrd="0" destOrd="0" presId="urn:microsoft.com/office/officeart/2005/8/layout/pList2"/>
    <dgm:cxn modelId="{F0A7C58B-28F4-42C6-847F-15C4FE18420A}" type="presParOf" srcId="{CC3DA731-C671-4420-BAC3-72C323DE8240}" destId="{B6D977F5-66BB-444E-A825-5D8861ED8C88}" srcOrd="0" destOrd="0" presId="urn:microsoft.com/office/officeart/2005/8/layout/pList2"/>
    <dgm:cxn modelId="{0556F3B9-B4A9-42C7-A567-5A6BA45E4BA8}" type="presParOf" srcId="{CC3DA731-C671-4420-BAC3-72C323DE8240}" destId="{35EE10CA-B41B-4A42-A0DA-A4E763044654}" srcOrd="1" destOrd="0" presId="urn:microsoft.com/office/officeart/2005/8/layout/pList2"/>
    <dgm:cxn modelId="{6D5C5977-75CF-4C6B-8C29-4FA5E7C5BB2D}" type="presParOf" srcId="{CC3DA731-C671-4420-BAC3-72C323DE8240}" destId="{F0E46218-5659-42FA-975D-2FAD77BF4CD3}" srcOrd="2" destOrd="0" presId="urn:microsoft.com/office/officeart/2005/8/layout/pList2"/>
    <dgm:cxn modelId="{C2319809-C805-4743-B965-F7D3C4D2E56D}" type="presParOf" srcId="{F6D04EF1-A0F4-462A-988A-D1B22B74427E}" destId="{86D27EE5-1DD3-48B8-BB7D-A835BC03B61B}" srcOrd="1" destOrd="0" presId="urn:microsoft.com/office/officeart/2005/8/layout/pList2"/>
    <dgm:cxn modelId="{4A377228-E0E6-4F87-9483-ACAD5E0F9D33}" type="presParOf" srcId="{F6D04EF1-A0F4-462A-988A-D1B22B74427E}" destId="{7EB02840-57D0-4C79-928E-9B9C0DF196E9}" srcOrd="2" destOrd="0" presId="urn:microsoft.com/office/officeart/2005/8/layout/pList2"/>
    <dgm:cxn modelId="{D545598F-9BDD-4B7C-8D0C-64131F5F81ED}" type="presParOf" srcId="{7EB02840-57D0-4C79-928E-9B9C0DF196E9}" destId="{AA8EBE4F-B97E-4AFE-A987-604F2B176CBF}" srcOrd="0" destOrd="0" presId="urn:microsoft.com/office/officeart/2005/8/layout/pList2"/>
    <dgm:cxn modelId="{50E8108D-D8E9-4E41-966F-F8449431B387}" type="presParOf" srcId="{7EB02840-57D0-4C79-928E-9B9C0DF196E9}" destId="{A5EE531A-F206-4A38-BFEB-2907E61CA3E2}" srcOrd="1" destOrd="0" presId="urn:microsoft.com/office/officeart/2005/8/layout/pList2"/>
    <dgm:cxn modelId="{9F7ECD65-236C-4B0F-A680-7FD23E50399A}" type="presParOf" srcId="{7EB02840-57D0-4C79-928E-9B9C0DF196E9}" destId="{5C38CAC7-A286-427B-81FB-982F5743D37C}" srcOrd="2" destOrd="0" presId="urn:microsoft.com/office/officeart/2005/8/layout/pList2"/>
    <dgm:cxn modelId="{A5E7B3CB-0787-4F83-BDC6-CB8D664C4C79}" type="presParOf" srcId="{F6D04EF1-A0F4-462A-988A-D1B22B74427E}" destId="{3091D959-0014-4DE0-9DE4-518F373EFCB8}" srcOrd="3" destOrd="0" presId="urn:microsoft.com/office/officeart/2005/8/layout/pList2"/>
    <dgm:cxn modelId="{231E37B4-F5AF-4145-9229-20121FA3ACA9}" type="presParOf" srcId="{F6D04EF1-A0F4-462A-988A-D1B22B74427E}" destId="{52E44BCA-4A04-4BD2-934C-2B6693E729A7}" srcOrd="4" destOrd="0" presId="urn:microsoft.com/office/officeart/2005/8/layout/pList2"/>
    <dgm:cxn modelId="{FDE8968C-ED6B-4BB0-BE4A-CBB1AF0F76EB}" type="presParOf" srcId="{52E44BCA-4A04-4BD2-934C-2B6693E729A7}" destId="{0C1597A2-62F9-40E6-B06E-C6D10A550277}" srcOrd="0" destOrd="0" presId="urn:microsoft.com/office/officeart/2005/8/layout/pList2"/>
    <dgm:cxn modelId="{3D189D5B-D390-4F8A-9AD5-AAFE145269A9}" type="presParOf" srcId="{52E44BCA-4A04-4BD2-934C-2B6693E729A7}" destId="{9DC5BEDF-84F1-40AC-80CC-649D0356FCC6}" srcOrd="1" destOrd="0" presId="urn:microsoft.com/office/officeart/2005/8/layout/pList2"/>
    <dgm:cxn modelId="{B0760389-7316-4A2E-8060-B6C3085376BA}" type="presParOf" srcId="{52E44BCA-4A04-4BD2-934C-2B6693E729A7}" destId="{A071E8D3-4786-4099-9AEF-BC511F4571F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9FAF17-F320-4033-864A-C460800C390A}" type="doc">
      <dgm:prSet loTypeId="urn:microsoft.com/office/officeart/2005/8/layout/pList2" loCatId="list" qsTypeId="urn:microsoft.com/office/officeart/2005/8/quickstyle/3d3" qsCatId="3D" csTypeId="urn:microsoft.com/office/officeart/2005/8/colors/accent0_3" csCatId="mainScheme" phldr="1"/>
      <dgm:spPr/>
    </dgm:pt>
    <dgm:pt modelId="{E44FF1E8-362B-4F2D-9A92-6EA66D8CE2A9}">
      <dgm:prSet/>
      <dgm:spPr/>
      <dgm:t>
        <a:bodyPr anchor="ctr"/>
        <a:lstStyle/>
        <a:p>
          <a:r>
            <a:rPr lang="pt-BR" altLang="pt-BR" b="1">
              <a:latin typeface="Arial" panose="020B0604020202020204" pitchFamily="34" charset="0"/>
              <a:cs typeface="Arial" panose="020B0604020202020204" pitchFamily="34" charset="0"/>
            </a:rPr>
            <a:t>após o ataque terrorista de 11 de setembro de 2001 às duas torres gêmeas, o mercado de quadrinhos decidiu fazer um resgate da “Era Prata” e da década de 80, com a finalidade de enaltecer o sentimento de nacionalidade americano</a:t>
          </a:r>
          <a:endParaRPr lang="pt-BR" b="1" dirty="0">
            <a:latin typeface="Arial" panose="020B0604020202020204" pitchFamily="34" charset="0"/>
            <a:cs typeface="Arial" panose="020B0604020202020204" pitchFamily="34" charset="0"/>
          </a:endParaRPr>
        </a:p>
      </dgm:t>
    </dgm:pt>
    <dgm:pt modelId="{C714B078-FCD2-4F05-A180-98C7D25D35F8}" type="parTrans" cxnId="{AE0D1F1D-2762-42A4-950C-44E55287E7CA}">
      <dgm:prSet/>
      <dgm:spPr/>
      <dgm:t>
        <a:bodyPr/>
        <a:lstStyle/>
        <a:p>
          <a:endParaRPr lang="pt-BR"/>
        </a:p>
      </dgm:t>
    </dgm:pt>
    <dgm:pt modelId="{820AEEB3-6FF9-4EA5-BA34-291BE27485A8}" type="sibTrans" cxnId="{AE0D1F1D-2762-42A4-950C-44E55287E7CA}">
      <dgm:prSet/>
      <dgm:spPr/>
      <dgm:t>
        <a:bodyPr/>
        <a:lstStyle/>
        <a:p>
          <a:endParaRPr lang="pt-BR"/>
        </a:p>
      </dgm:t>
    </dgm:pt>
    <dgm:pt modelId="{FA56BBAB-9C1D-4078-BAD1-89726DD5DDC3}">
      <dgm:prSet/>
      <dgm:spPr/>
      <dgm:t>
        <a:bodyPr anchor="ctr"/>
        <a:lstStyle/>
        <a:p>
          <a:r>
            <a:rPr lang="pt-BR" b="1">
              <a:latin typeface="Arial" panose="020B0604020202020204" pitchFamily="34" charset="0"/>
              <a:cs typeface="Arial" panose="020B0604020202020204" pitchFamily="34" charset="0"/>
            </a:rPr>
            <a:t>neste momento, início do século XXI, destacamos a relação das HQs com outras mídias, como o cinema,  além de sua crescente popularização, pois hoje encontramos HQs em bancas de jornais, supermercados, farmácias, posto de gasolina. A HQ continua sendo utilizada como um influente produto cultural  </a:t>
          </a:r>
          <a:endParaRPr lang="pt-BR" b="1" dirty="0">
            <a:latin typeface="Arial" panose="020B0604020202020204" pitchFamily="34" charset="0"/>
            <a:cs typeface="Arial" panose="020B0604020202020204" pitchFamily="34" charset="0"/>
          </a:endParaRPr>
        </a:p>
      </dgm:t>
    </dgm:pt>
    <dgm:pt modelId="{24501E36-9758-4379-9AF5-FDEA7CCD4B46}" type="parTrans" cxnId="{0246956C-EA00-4222-9154-308D301D967A}">
      <dgm:prSet/>
      <dgm:spPr/>
      <dgm:t>
        <a:bodyPr/>
        <a:lstStyle/>
        <a:p>
          <a:endParaRPr lang="pt-BR"/>
        </a:p>
      </dgm:t>
    </dgm:pt>
    <dgm:pt modelId="{CAC9AB04-E9CB-43A5-B446-3CBF58940C87}" type="sibTrans" cxnId="{0246956C-EA00-4222-9154-308D301D967A}">
      <dgm:prSet/>
      <dgm:spPr/>
      <dgm:t>
        <a:bodyPr/>
        <a:lstStyle/>
        <a:p>
          <a:endParaRPr lang="pt-BR"/>
        </a:p>
      </dgm:t>
    </dgm:pt>
    <dgm:pt modelId="{3D80D640-2C3D-4FA6-AB86-2BDA6582E612}" type="pres">
      <dgm:prSet presAssocID="{A19FAF17-F320-4033-864A-C460800C390A}" presName="Name0" presStyleCnt="0">
        <dgm:presLayoutVars>
          <dgm:dir/>
          <dgm:resizeHandles val="exact"/>
        </dgm:presLayoutVars>
      </dgm:prSet>
      <dgm:spPr/>
    </dgm:pt>
    <dgm:pt modelId="{7760519C-7E51-43D8-B0E0-9F90FEF2AB32}" type="pres">
      <dgm:prSet presAssocID="{A19FAF17-F320-4033-864A-C460800C390A}" presName="bkgdShp" presStyleLbl="alignAccFollowNode1" presStyleIdx="0" presStyleCnt="1"/>
      <dgm:spPr/>
    </dgm:pt>
    <dgm:pt modelId="{82A5475C-AC92-4FF8-BB0C-9C282CF42D8B}" type="pres">
      <dgm:prSet presAssocID="{A19FAF17-F320-4033-864A-C460800C390A}" presName="linComp" presStyleCnt="0"/>
      <dgm:spPr/>
    </dgm:pt>
    <dgm:pt modelId="{A1D3D434-7EBE-47F7-8D26-F0D0AE749DC6}" type="pres">
      <dgm:prSet presAssocID="{E44FF1E8-362B-4F2D-9A92-6EA66D8CE2A9}" presName="compNode" presStyleCnt="0"/>
      <dgm:spPr/>
    </dgm:pt>
    <dgm:pt modelId="{250BA125-9262-4D37-B169-E398C954797A}" type="pres">
      <dgm:prSet presAssocID="{E44FF1E8-362B-4F2D-9A92-6EA66D8CE2A9}" presName="node" presStyleLbl="node1" presStyleIdx="0" presStyleCnt="2">
        <dgm:presLayoutVars>
          <dgm:bulletEnabled val="1"/>
        </dgm:presLayoutVars>
      </dgm:prSet>
      <dgm:spPr/>
      <dgm:t>
        <a:bodyPr/>
        <a:lstStyle/>
        <a:p>
          <a:endParaRPr lang="pt-BR"/>
        </a:p>
      </dgm:t>
    </dgm:pt>
    <dgm:pt modelId="{2D15A7C3-5BD4-4019-AD37-D336A7FCF786}" type="pres">
      <dgm:prSet presAssocID="{E44FF1E8-362B-4F2D-9A92-6EA66D8CE2A9}" presName="invisiNode" presStyleLbl="node1" presStyleIdx="0" presStyleCnt="2"/>
      <dgm:spPr/>
    </dgm:pt>
    <dgm:pt modelId="{C5EA7824-E2E9-48AA-A010-D5E0766906BA}" type="pres">
      <dgm:prSet presAssocID="{E44FF1E8-362B-4F2D-9A92-6EA66D8CE2A9}" presName="imagNode" presStyleLbl="fgImgPlace1" presStyleIdx="0" presStyleCnt="2"/>
      <dgm:spPr>
        <a:blipFill rotWithShape="1">
          <a:blip xmlns:r="http://schemas.openxmlformats.org/officeDocument/2006/relationships" r:embed="rId1"/>
          <a:srcRect/>
          <a:stretch>
            <a:fillRect t="-1000" b="-1000"/>
          </a:stretch>
        </a:blipFill>
      </dgm:spPr>
    </dgm:pt>
    <dgm:pt modelId="{A3DC8518-65DB-44A7-AAC2-C739F44B1970}" type="pres">
      <dgm:prSet presAssocID="{820AEEB3-6FF9-4EA5-BA34-291BE27485A8}" presName="sibTrans" presStyleLbl="sibTrans2D1" presStyleIdx="0" presStyleCnt="0"/>
      <dgm:spPr/>
      <dgm:t>
        <a:bodyPr/>
        <a:lstStyle/>
        <a:p>
          <a:endParaRPr lang="pt-BR"/>
        </a:p>
      </dgm:t>
    </dgm:pt>
    <dgm:pt modelId="{4F614A3A-3D1D-4964-BADE-65526ADEA4E6}" type="pres">
      <dgm:prSet presAssocID="{FA56BBAB-9C1D-4078-BAD1-89726DD5DDC3}" presName="compNode" presStyleCnt="0"/>
      <dgm:spPr/>
    </dgm:pt>
    <dgm:pt modelId="{D6374639-CBDB-49AE-92EA-61FBF3E8A785}" type="pres">
      <dgm:prSet presAssocID="{FA56BBAB-9C1D-4078-BAD1-89726DD5DDC3}" presName="node" presStyleLbl="node1" presStyleIdx="1" presStyleCnt="2">
        <dgm:presLayoutVars>
          <dgm:bulletEnabled val="1"/>
        </dgm:presLayoutVars>
      </dgm:prSet>
      <dgm:spPr/>
      <dgm:t>
        <a:bodyPr/>
        <a:lstStyle/>
        <a:p>
          <a:endParaRPr lang="pt-BR"/>
        </a:p>
      </dgm:t>
    </dgm:pt>
    <dgm:pt modelId="{E494DAA6-E271-4A41-BDF0-03F7005C3E9A}" type="pres">
      <dgm:prSet presAssocID="{FA56BBAB-9C1D-4078-BAD1-89726DD5DDC3}" presName="invisiNode" presStyleLbl="node1" presStyleIdx="1" presStyleCnt="2"/>
      <dgm:spPr/>
    </dgm:pt>
    <dgm:pt modelId="{07D8A3B5-018C-4909-8B5F-01DEB51664FA}" type="pres">
      <dgm:prSet presAssocID="{FA56BBAB-9C1D-4078-BAD1-89726DD5DDC3}" presName="imagNode" presStyleLbl="fgImgPlace1" presStyleIdx="1" presStyleCnt="2"/>
      <dgm:spPr>
        <a:blipFill rotWithShape="1">
          <a:blip xmlns:r="http://schemas.openxmlformats.org/officeDocument/2006/relationships" r:embed="rId2"/>
          <a:srcRect/>
          <a:stretch>
            <a:fillRect t="-29000" b="-29000"/>
          </a:stretch>
        </a:blipFill>
      </dgm:spPr>
    </dgm:pt>
  </dgm:ptLst>
  <dgm:cxnLst>
    <dgm:cxn modelId="{07F6D490-6581-4D15-8351-B4156057D64F}" type="presOf" srcId="{820AEEB3-6FF9-4EA5-BA34-291BE27485A8}" destId="{A3DC8518-65DB-44A7-AAC2-C739F44B1970}" srcOrd="0" destOrd="0" presId="urn:microsoft.com/office/officeart/2005/8/layout/pList2"/>
    <dgm:cxn modelId="{9378AD65-2115-41FE-B4F7-EEEEDFFC395F}" type="presOf" srcId="{A19FAF17-F320-4033-864A-C460800C390A}" destId="{3D80D640-2C3D-4FA6-AB86-2BDA6582E612}" srcOrd="0" destOrd="0" presId="urn:microsoft.com/office/officeart/2005/8/layout/pList2"/>
    <dgm:cxn modelId="{76DE6E32-FFD7-4A3A-A241-80AD46EC7334}" type="presOf" srcId="{E44FF1E8-362B-4F2D-9A92-6EA66D8CE2A9}" destId="{250BA125-9262-4D37-B169-E398C954797A}" srcOrd="0" destOrd="0" presId="urn:microsoft.com/office/officeart/2005/8/layout/pList2"/>
    <dgm:cxn modelId="{0246956C-EA00-4222-9154-308D301D967A}" srcId="{A19FAF17-F320-4033-864A-C460800C390A}" destId="{FA56BBAB-9C1D-4078-BAD1-89726DD5DDC3}" srcOrd="1" destOrd="0" parTransId="{24501E36-9758-4379-9AF5-FDEA7CCD4B46}" sibTransId="{CAC9AB04-E9CB-43A5-B446-3CBF58940C87}"/>
    <dgm:cxn modelId="{AE0D1F1D-2762-42A4-950C-44E55287E7CA}" srcId="{A19FAF17-F320-4033-864A-C460800C390A}" destId="{E44FF1E8-362B-4F2D-9A92-6EA66D8CE2A9}" srcOrd="0" destOrd="0" parTransId="{C714B078-FCD2-4F05-A180-98C7D25D35F8}" sibTransId="{820AEEB3-6FF9-4EA5-BA34-291BE27485A8}"/>
    <dgm:cxn modelId="{923EE09D-889D-46F1-94AD-4400D54F5450}" type="presOf" srcId="{FA56BBAB-9C1D-4078-BAD1-89726DD5DDC3}" destId="{D6374639-CBDB-49AE-92EA-61FBF3E8A785}" srcOrd="0" destOrd="0" presId="urn:microsoft.com/office/officeart/2005/8/layout/pList2"/>
    <dgm:cxn modelId="{49091F75-E4BF-4BAF-8B4A-8DCB56CE206D}" type="presParOf" srcId="{3D80D640-2C3D-4FA6-AB86-2BDA6582E612}" destId="{7760519C-7E51-43D8-B0E0-9F90FEF2AB32}" srcOrd="0" destOrd="0" presId="urn:microsoft.com/office/officeart/2005/8/layout/pList2"/>
    <dgm:cxn modelId="{04241A56-7ED5-4F32-891B-A0895ECDC21A}" type="presParOf" srcId="{3D80D640-2C3D-4FA6-AB86-2BDA6582E612}" destId="{82A5475C-AC92-4FF8-BB0C-9C282CF42D8B}" srcOrd="1" destOrd="0" presId="urn:microsoft.com/office/officeart/2005/8/layout/pList2"/>
    <dgm:cxn modelId="{3E8670AB-D97F-4472-AD88-8FD994F478CB}" type="presParOf" srcId="{82A5475C-AC92-4FF8-BB0C-9C282CF42D8B}" destId="{A1D3D434-7EBE-47F7-8D26-F0D0AE749DC6}" srcOrd="0" destOrd="0" presId="urn:microsoft.com/office/officeart/2005/8/layout/pList2"/>
    <dgm:cxn modelId="{C696FDAC-C274-4949-8715-34A8B6D6F7EC}" type="presParOf" srcId="{A1D3D434-7EBE-47F7-8D26-F0D0AE749DC6}" destId="{250BA125-9262-4D37-B169-E398C954797A}" srcOrd="0" destOrd="0" presId="urn:microsoft.com/office/officeart/2005/8/layout/pList2"/>
    <dgm:cxn modelId="{BF88A525-8D97-43A9-A03D-CF9F0DC21576}" type="presParOf" srcId="{A1D3D434-7EBE-47F7-8D26-F0D0AE749DC6}" destId="{2D15A7C3-5BD4-4019-AD37-D336A7FCF786}" srcOrd="1" destOrd="0" presId="urn:microsoft.com/office/officeart/2005/8/layout/pList2"/>
    <dgm:cxn modelId="{7D88EACB-60DF-4C3A-B420-47F65FBBDC5F}" type="presParOf" srcId="{A1D3D434-7EBE-47F7-8D26-F0D0AE749DC6}" destId="{C5EA7824-E2E9-48AA-A010-D5E0766906BA}" srcOrd="2" destOrd="0" presId="urn:microsoft.com/office/officeart/2005/8/layout/pList2"/>
    <dgm:cxn modelId="{CB7270FB-D2C3-4585-966E-E4062445327B}" type="presParOf" srcId="{82A5475C-AC92-4FF8-BB0C-9C282CF42D8B}" destId="{A3DC8518-65DB-44A7-AAC2-C739F44B1970}" srcOrd="1" destOrd="0" presId="urn:microsoft.com/office/officeart/2005/8/layout/pList2"/>
    <dgm:cxn modelId="{2CD84B3D-C409-4FA6-8920-83B9D7CC2D13}" type="presParOf" srcId="{82A5475C-AC92-4FF8-BB0C-9C282CF42D8B}" destId="{4F614A3A-3D1D-4964-BADE-65526ADEA4E6}" srcOrd="2" destOrd="0" presId="urn:microsoft.com/office/officeart/2005/8/layout/pList2"/>
    <dgm:cxn modelId="{6F618948-26E1-40FA-8C79-AC4B97F4D03C}" type="presParOf" srcId="{4F614A3A-3D1D-4964-BADE-65526ADEA4E6}" destId="{D6374639-CBDB-49AE-92EA-61FBF3E8A785}" srcOrd="0" destOrd="0" presId="urn:microsoft.com/office/officeart/2005/8/layout/pList2"/>
    <dgm:cxn modelId="{6FDD60EB-FECB-46F8-B72E-848F4F794511}" type="presParOf" srcId="{4F614A3A-3D1D-4964-BADE-65526ADEA4E6}" destId="{E494DAA6-E271-4A41-BDF0-03F7005C3E9A}" srcOrd="1" destOrd="0" presId="urn:microsoft.com/office/officeart/2005/8/layout/pList2"/>
    <dgm:cxn modelId="{713AAB51-1027-4607-902B-25EA518602C4}" type="presParOf" srcId="{4F614A3A-3D1D-4964-BADE-65526ADEA4E6}" destId="{07D8A3B5-018C-4909-8B5F-01DEB51664F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4919C7-5245-4F0E-A9F9-E2604D9045AD}" type="doc">
      <dgm:prSet loTypeId="urn:microsoft.com/office/officeart/2005/8/layout/pList2" loCatId="list" qsTypeId="urn:microsoft.com/office/officeart/2005/8/quickstyle/3d3" qsCatId="3D" csTypeId="urn:microsoft.com/office/officeart/2005/8/colors/colorful5" csCatId="colorful" phldr="1"/>
      <dgm:spPr/>
    </dgm:pt>
    <dgm:pt modelId="{049B15A0-51E8-49B1-88F8-F2AE00A7C525}">
      <dgm:prSet/>
      <dgm:spPr/>
      <dgm:t>
        <a:bodyPr anchor="ctr"/>
        <a:lstStyle/>
        <a:p>
          <a:r>
            <a:rPr lang="pt-BR" altLang="pt-BR" b="1">
              <a:solidFill>
                <a:schemeClr val="tx1"/>
              </a:solidFill>
              <a:latin typeface="Arial" panose="020B0604020202020204" pitchFamily="34" charset="0"/>
              <a:cs typeface="Arial" panose="020B0604020202020204" pitchFamily="34" charset="0"/>
            </a:rPr>
            <a:t>A LINGUAGEM ICÔNICA: a imagem desenhada é o elemento básico das HQs. Ela se apresenta como uma sequência de quadros que trazem uma mensagem ao leitor, normalmente uma narrativa, seja ela ficcional ou real. Sua menor unidade narrativa será o quadrinho ou vinheta. A sucessão de vinhetas será, no mundo ocidental, organizada no sentido da leitura do texto escrito</a:t>
          </a:r>
          <a:endParaRPr lang="pt-BR" altLang="pt-BR" b="1" dirty="0">
            <a:solidFill>
              <a:schemeClr val="tx1"/>
            </a:solidFill>
            <a:latin typeface="Arial" panose="020B0604020202020204" pitchFamily="34" charset="0"/>
            <a:cs typeface="Arial" panose="020B0604020202020204" pitchFamily="34" charset="0"/>
          </a:endParaRPr>
        </a:p>
      </dgm:t>
    </dgm:pt>
    <dgm:pt modelId="{25127719-ABA9-4665-83B9-874D2C3760C8}" type="parTrans" cxnId="{8A52B56E-7017-4060-AF2D-4A4881610C76}">
      <dgm:prSet/>
      <dgm:spPr/>
      <dgm:t>
        <a:bodyPr/>
        <a:lstStyle/>
        <a:p>
          <a:endParaRPr lang="pt-BR">
            <a:solidFill>
              <a:schemeClr val="tx1"/>
            </a:solidFill>
          </a:endParaRPr>
        </a:p>
      </dgm:t>
    </dgm:pt>
    <dgm:pt modelId="{108C9D83-3826-42FF-B426-6ECC31417D1C}" type="sibTrans" cxnId="{8A52B56E-7017-4060-AF2D-4A4881610C76}">
      <dgm:prSet/>
      <dgm:spPr/>
      <dgm:t>
        <a:bodyPr/>
        <a:lstStyle/>
        <a:p>
          <a:endParaRPr lang="pt-BR">
            <a:solidFill>
              <a:schemeClr val="tx1"/>
            </a:solidFill>
          </a:endParaRPr>
        </a:p>
      </dgm:t>
    </dgm:pt>
    <dgm:pt modelId="{448F4217-B1EF-4382-8A25-483387A366A5}" type="pres">
      <dgm:prSet presAssocID="{BC4919C7-5245-4F0E-A9F9-E2604D9045AD}" presName="Name0" presStyleCnt="0">
        <dgm:presLayoutVars>
          <dgm:dir/>
          <dgm:resizeHandles val="exact"/>
        </dgm:presLayoutVars>
      </dgm:prSet>
      <dgm:spPr/>
    </dgm:pt>
    <dgm:pt modelId="{4A8F74EB-17EC-4EDE-A506-90C75D2D43A3}" type="pres">
      <dgm:prSet presAssocID="{BC4919C7-5245-4F0E-A9F9-E2604D9045AD}" presName="bkgdShp" presStyleLbl="alignAccFollowNode1" presStyleIdx="0" presStyleCnt="1"/>
      <dgm:spPr/>
    </dgm:pt>
    <dgm:pt modelId="{B7F9B243-1878-4510-8266-64933CCE357F}" type="pres">
      <dgm:prSet presAssocID="{BC4919C7-5245-4F0E-A9F9-E2604D9045AD}" presName="linComp" presStyleCnt="0"/>
      <dgm:spPr/>
    </dgm:pt>
    <dgm:pt modelId="{31F3587A-520F-4EB3-9FA4-17E8845E6FC7}" type="pres">
      <dgm:prSet presAssocID="{049B15A0-51E8-49B1-88F8-F2AE00A7C525}" presName="compNode" presStyleCnt="0"/>
      <dgm:spPr/>
    </dgm:pt>
    <dgm:pt modelId="{43E202FA-C320-429B-A8BC-2F098AE48FE8}" type="pres">
      <dgm:prSet presAssocID="{049B15A0-51E8-49B1-88F8-F2AE00A7C525}" presName="node" presStyleLbl="node1" presStyleIdx="0" presStyleCnt="1">
        <dgm:presLayoutVars>
          <dgm:bulletEnabled val="1"/>
        </dgm:presLayoutVars>
      </dgm:prSet>
      <dgm:spPr/>
      <dgm:t>
        <a:bodyPr/>
        <a:lstStyle/>
        <a:p>
          <a:endParaRPr lang="pt-BR"/>
        </a:p>
      </dgm:t>
    </dgm:pt>
    <dgm:pt modelId="{55993B72-6D03-4B94-BBED-34E669B88CF8}" type="pres">
      <dgm:prSet presAssocID="{049B15A0-51E8-49B1-88F8-F2AE00A7C525}" presName="invisiNode" presStyleLbl="node1" presStyleIdx="0" presStyleCnt="1"/>
      <dgm:spPr/>
    </dgm:pt>
    <dgm:pt modelId="{6AD5AC99-E9E3-4734-AC0D-DF502D96AFCD}" type="pres">
      <dgm:prSet presAssocID="{049B15A0-51E8-49B1-88F8-F2AE00A7C525}" presName="imagNode" presStyleLbl="fgImgPlace1" presStyleIdx="0" presStyleCnt="1" custScaleY="136364"/>
      <dgm:spPr>
        <a:blipFill rotWithShape="1">
          <a:blip xmlns:r="http://schemas.openxmlformats.org/officeDocument/2006/relationships" r:embed="rId1"/>
          <a:srcRect/>
          <a:stretch>
            <a:fillRect l="-1000" r="-1000"/>
          </a:stretch>
        </a:blipFill>
      </dgm:spPr>
    </dgm:pt>
  </dgm:ptLst>
  <dgm:cxnLst>
    <dgm:cxn modelId="{3AA744BE-06B4-4430-B850-ED36BE9060E3}" type="presOf" srcId="{049B15A0-51E8-49B1-88F8-F2AE00A7C525}" destId="{43E202FA-C320-429B-A8BC-2F098AE48FE8}" srcOrd="0" destOrd="0" presId="urn:microsoft.com/office/officeart/2005/8/layout/pList2"/>
    <dgm:cxn modelId="{8A52B56E-7017-4060-AF2D-4A4881610C76}" srcId="{BC4919C7-5245-4F0E-A9F9-E2604D9045AD}" destId="{049B15A0-51E8-49B1-88F8-F2AE00A7C525}" srcOrd="0" destOrd="0" parTransId="{25127719-ABA9-4665-83B9-874D2C3760C8}" sibTransId="{108C9D83-3826-42FF-B426-6ECC31417D1C}"/>
    <dgm:cxn modelId="{5CD8B975-1C52-48E9-A45F-DECF4E233B3D}" type="presOf" srcId="{BC4919C7-5245-4F0E-A9F9-E2604D9045AD}" destId="{448F4217-B1EF-4382-8A25-483387A366A5}" srcOrd="0" destOrd="0" presId="urn:microsoft.com/office/officeart/2005/8/layout/pList2"/>
    <dgm:cxn modelId="{BFA1FD2F-5262-4A4F-B118-EB63FA3B5B74}" type="presParOf" srcId="{448F4217-B1EF-4382-8A25-483387A366A5}" destId="{4A8F74EB-17EC-4EDE-A506-90C75D2D43A3}" srcOrd="0" destOrd="0" presId="urn:microsoft.com/office/officeart/2005/8/layout/pList2"/>
    <dgm:cxn modelId="{A11C3E2B-5304-4EC4-BF47-5C0C718E5EB7}" type="presParOf" srcId="{448F4217-B1EF-4382-8A25-483387A366A5}" destId="{B7F9B243-1878-4510-8266-64933CCE357F}" srcOrd="1" destOrd="0" presId="urn:microsoft.com/office/officeart/2005/8/layout/pList2"/>
    <dgm:cxn modelId="{45C6C557-C337-4F5E-AAF4-007D8D464154}" type="presParOf" srcId="{B7F9B243-1878-4510-8266-64933CCE357F}" destId="{31F3587A-520F-4EB3-9FA4-17E8845E6FC7}" srcOrd="0" destOrd="0" presId="urn:microsoft.com/office/officeart/2005/8/layout/pList2"/>
    <dgm:cxn modelId="{2D4EDCEF-C003-4675-BAFE-962B5F701623}" type="presParOf" srcId="{31F3587A-520F-4EB3-9FA4-17E8845E6FC7}" destId="{43E202FA-C320-429B-A8BC-2F098AE48FE8}" srcOrd="0" destOrd="0" presId="urn:microsoft.com/office/officeart/2005/8/layout/pList2"/>
    <dgm:cxn modelId="{0D95E0D3-48A9-4BDD-BE01-1C6A506AF72E}" type="presParOf" srcId="{31F3587A-520F-4EB3-9FA4-17E8845E6FC7}" destId="{55993B72-6D03-4B94-BBED-34E669B88CF8}" srcOrd="1" destOrd="0" presId="urn:microsoft.com/office/officeart/2005/8/layout/pList2"/>
    <dgm:cxn modelId="{BC4A7DB4-F6D1-4B40-9EE3-51228152BC95}" type="presParOf" srcId="{31F3587A-520F-4EB3-9FA4-17E8845E6FC7}" destId="{6AD5AC99-E9E3-4734-AC0D-DF502D96AFC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335086-C4F6-469B-82CE-90F61D7C10F4}"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pt-BR"/>
        </a:p>
      </dgm:t>
    </dgm:pt>
    <dgm:pt modelId="{12FC1F40-016E-4994-BDA9-9C65FB20A9BC}">
      <dgm:prSet/>
      <dgm:spPr>
        <a:solidFill>
          <a:srgbClr val="FF00FF"/>
        </a:solidFill>
      </dgm:spPr>
      <dgm:t>
        <a:bodyPr/>
        <a:lstStyle/>
        <a:p>
          <a:r>
            <a:rPr lang="pt-BR" b="1" dirty="0">
              <a:solidFill>
                <a:schemeClr val="tx1"/>
              </a:solidFill>
              <a:latin typeface="Arial" panose="020B0604020202020204" pitchFamily="34" charset="0"/>
              <a:cs typeface="Arial" panose="020B0604020202020204" pitchFamily="34" charset="0"/>
            </a:rPr>
            <a:t>a técnica de desenho utilizada nas HQs vai depender do objetivo de cada criador.</a:t>
          </a:r>
        </a:p>
        <a:p>
          <a:r>
            <a:rPr lang="pt-BR" b="1" dirty="0">
              <a:solidFill>
                <a:schemeClr val="tx1"/>
              </a:solidFill>
              <a:latin typeface="Arial" panose="020B0604020202020204" pitchFamily="34" charset="0"/>
              <a:cs typeface="Arial" panose="020B0604020202020204" pitchFamily="34" charset="0"/>
            </a:rPr>
            <a:t>inicialmente, predominava nas HQs os desenhos caricaturais</a:t>
          </a:r>
        </a:p>
      </dgm:t>
    </dgm:pt>
    <dgm:pt modelId="{F36532F5-AA65-4D37-B3AE-2DF06EAA7453}" type="parTrans" cxnId="{717BA1DC-6166-42CF-98F7-4F76E836BEFC}">
      <dgm:prSet/>
      <dgm:spPr/>
      <dgm:t>
        <a:bodyPr/>
        <a:lstStyle/>
        <a:p>
          <a:endParaRPr lang="pt-BR"/>
        </a:p>
      </dgm:t>
    </dgm:pt>
    <dgm:pt modelId="{A4093768-AF24-4CB2-B5C9-A50E56085D20}" type="sibTrans" cxnId="{717BA1DC-6166-42CF-98F7-4F76E836BEFC}">
      <dgm:prSet/>
      <dgm:spPr/>
      <dgm:t>
        <a:bodyPr/>
        <a:lstStyle/>
        <a:p>
          <a:endParaRPr lang="pt-BR"/>
        </a:p>
      </dgm:t>
    </dgm:pt>
    <dgm:pt modelId="{1221CF44-989C-4A04-9861-6541D85ADB4F}">
      <dgm:prSet/>
      <dgm:spPr>
        <a:solidFill>
          <a:srgbClr val="FFFF00"/>
        </a:solidFill>
      </dgm:spPr>
      <dgm:t>
        <a:bodyPr/>
        <a:lstStyle/>
        <a:p>
          <a:r>
            <a:rPr lang="pt-BR" b="1">
              <a:solidFill>
                <a:schemeClr val="tx1"/>
              </a:solidFill>
              <a:latin typeface="Arial" panose="020B0604020202020204" pitchFamily="34" charset="0"/>
              <a:cs typeface="Arial" panose="020B0604020202020204" pitchFamily="34" charset="0"/>
            </a:rPr>
            <a:t>a partir do final da década de 1920, no entanto, com a popularização das histórias de aventura e de super-heróis, os quadrinhos de desenho naturalista tornaram-se muito comuns</a:t>
          </a:r>
          <a:endParaRPr lang="pt-BR" b="1" dirty="0">
            <a:solidFill>
              <a:schemeClr val="tx1"/>
            </a:solidFill>
            <a:latin typeface="Arial" panose="020B0604020202020204" pitchFamily="34" charset="0"/>
            <a:cs typeface="Arial" panose="020B0604020202020204" pitchFamily="34" charset="0"/>
          </a:endParaRPr>
        </a:p>
      </dgm:t>
    </dgm:pt>
    <dgm:pt modelId="{CD55C277-0747-4DA6-989F-AD7886D4D7A2}" type="parTrans" cxnId="{5730848B-3365-447F-AC5A-8B0B3983BA1D}">
      <dgm:prSet/>
      <dgm:spPr/>
      <dgm:t>
        <a:bodyPr/>
        <a:lstStyle/>
        <a:p>
          <a:endParaRPr lang="pt-BR"/>
        </a:p>
      </dgm:t>
    </dgm:pt>
    <dgm:pt modelId="{C6C4770F-3536-41A6-BCC9-078F0617F2DD}" type="sibTrans" cxnId="{5730848B-3365-447F-AC5A-8B0B3983BA1D}">
      <dgm:prSet/>
      <dgm:spPr/>
      <dgm:t>
        <a:bodyPr/>
        <a:lstStyle/>
        <a:p>
          <a:endParaRPr lang="pt-BR"/>
        </a:p>
      </dgm:t>
    </dgm:pt>
    <dgm:pt modelId="{DBAA9496-BA9A-430B-8DAE-1FC8F37D48D3}">
      <dgm:prSet/>
      <dgm:spPr>
        <a:solidFill>
          <a:srgbClr val="00B0F0"/>
        </a:solidFill>
      </dgm:spPr>
      <dgm:t>
        <a:bodyPr/>
        <a:lstStyle/>
        <a:p>
          <a:r>
            <a:rPr lang="pt-BR" b="1" dirty="0">
              <a:solidFill>
                <a:schemeClr val="tx1"/>
              </a:solidFill>
              <a:latin typeface="Arial" panose="020B0604020202020204" pitchFamily="34" charset="0"/>
              <a:cs typeface="Arial" panose="020B0604020202020204" pitchFamily="34" charset="0"/>
            </a:rPr>
            <a:t>apresentamos três estilos distintos: o traço realista em Nick Holmes, a representação caricatural em Touro Sentado e o desenho estilizado de Zezé</a:t>
          </a:r>
        </a:p>
      </dgm:t>
    </dgm:pt>
    <dgm:pt modelId="{5052F5F8-44FB-4386-96A7-1375379541AB}" type="parTrans" cxnId="{953FCB57-C492-466D-9239-E0D9D050452A}">
      <dgm:prSet/>
      <dgm:spPr/>
      <dgm:t>
        <a:bodyPr/>
        <a:lstStyle/>
        <a:p>
          <a:endParaRPr lang="pt-BR"/>
        </a:p>
      </dgm:t>
    </dgm:pt>
    <dgm:pt modelId="{64D8B489-1816-4DFC-A78C-E33B562572A1}" type="sibTrans" cxnId="{953FCB57-C492-466D-9239-E0D9D050452A}">
      <dgm:prSet/>
      <dgm:spPr/>
      <dgm:t>
        <a:bodyPr/>
        <a:lstStyle/>
        <a:p>
          <a:endParaRPr lang="pt-BR"/>
        </a:p>
      </dgm:t>
    </dgm:pt>
    <dgm:pt modelId="{9EF104CC-1392-470D-99EB-DD50EFB2B73B}" type="pres">
      <dgm:prSet presAssocID="{29335086-C4F6-469B-82CE-90F61D7C10F4}" presName="Name0" presStyleCnt="0">
        <dgm:presLayoutVars>
          <dgm:chPref val="1"/>
          <dgm:dir/>
          <dgm:animOne val="branch"/>
          <dgm:animLvl val="lvl"/>
          <dgm:resizeHandles/>
        </dgm:presLayoutVars>
      </dgm:prSet>
      <dgm:spPr/>
      <dgm:t>
        <a:bodyPr/>
        <a:lstStyle/>
        <a:p>
          <a:endParaRPr lang="pt-BR"/>
        </a:p>
      </dgm:t>
    </dgm:pt>
    <dgm:pt modelId="{D1AC8452-B8B4-47D5-A7E1-A1EEBB4E3DAE}" type="pres">
      <dgm:prSet presAssocID="{12FC1F40-016E-4994-BDA9-9C65FB20A9BC}" presName="vertOne" presStyleCnt="0"/>
      <dgm:spPr/>
    </dgm:pt>
    <dgm:pt modelId="{687FA8D3-6387-4717-A8F0-F66441AFD59B}" type="pres">
      <dgm:prSet presAssocID="{12FC1F40-016E-4994-BDA9-9C65FB20A9BC}" presName="txOne" presStyleLbl="node0" presStyleIdx="0" presStyleCnt="1">
        <dgm:presLayoutVars>
          <dgm:chPref val="3"/>
        </dgm:presLayoutVars>
      </dgm:prSet>
      <dgm:spPr/>
      <dgm:t>
        <a:bodyPr/>
        <a:lstStyle/>
        <a:p>
          <a:endParaRPr lang="pt-BR"/>
        </a:p>
      </dgm:t>
    </dgm:pt>
    <dgm:pt modelId="{74288B58-8C42-4ABC-821D-903B17B58AB2}" type="pres">
      <dgm:prSet presAssocID="{12FC1F40-016E-4994-BDA9-9C65FB20A9BC}" presName="parTransOne" presStyleCnt="0"/>
      <dgm:spPr/>
    </dgm:pt>
    <dgm:pt modelId="{AA89B633-4C00-401F-A655-213AF9ADCD23}" type="pres">
      <dgm:prSet presAssocID="{12FC1F40-016E-4994-BDA9-9C65FB20A9BC}" presName="horzOne" presStyleCnt="0"/>
      <dgm:spPr/>
    </dgm:pt>
    <dgm:pt modelId="{40B1DF25-DCFD-4767-8029-54E274A86980}" type="pres">
      <dgm:prSet presAssocID="{1221CF44-989C-4A04-9861-6541D85ADB4F}" presName="vertTwo" presStyleCnt="0"/>
      <dgm:spPr/>
    </dgm:pt>
    <dgm:pt modelId="{9843F4E6-CFB6-437B-A17A-F668B5EFBBCB}" type="pres">
      <dgm:prSet presAssocID="{1221CF44-989C-4A04-9861-6541D85ADB4F}" presName="txTwo" presStyleLbl="node2" presStyleIdx="0" presStyleCnt="2">
        <dgm:presLayoutVars>
          <dgm:chPref val="3"/>
        </dgm:presLayoutVars>
      </dgm:prSet>
      <dgm:spPr/>
      <dgm:t>
        <a:bodyPr/>
        <a:lstStyle/>
        <a:p>
          <a:endParaRPr lang="pt-BR"/>
        </a:p>
      </dgm:t>
    </dgm:pt>
    <dgm:pt modelId="{13723891-C2F9-4C42-B9C9-EBB7BA29FA23}" type="pres">
      <dgm:prSet presAssocID="{1221CF44-989C-4A04-9861-6541D85ADB4F}" presName="horzTwo" presStyleCnt="0"/>
      <dgm:spPr/>
    </dgm:pt>
    <dgm:pt modelId="{69B6409B-A662-4BE5-B30F-83858EF6BDC6}" type="pres">
      <dgm:prSet presAssocID="{C6C4770F-3536-41A6-BCC9-078F0617F2DD}" presName="sibSpaceTwo" presStyleCnt="0"/>
      <dgm:spPr/>
    </dgm:pt>
    <dgm:pt modelId="{D99FC3F8-D5D7-4E42-BC69-DEF5591BE18B}" type="pres">
      <dgm:prSet presAssocID="{DBAA9496-BA9A-430B-8DAE-1FC8F37D48D3}" presName="vertTwo" presStyleCnt="0"/>
      <dgm:spPr/>
    </dgm:pt>
    <dgm:pt modelId="{C32391C3-652C-42CC-9E45-21EFD4C80977}" type="pres">
      <dgm:prSet presAssocID="{DBAA9496-BA9A-430B-8DAE-1FC8F37D48D3}" presName="txTwo" presStyleLbl="node2" presStyleIdx="1" presStyleCnt="2">
        <dgm:presLayoutVars>
          <dgm:chPref val="3"/>
        </dgm:presLayoutVars>
      </dgm:prSet>
      <dgm:spPr/>
      <dgm:t>
        <a:bodyPr/>
        <a:lstStyle/>
        <a:p>
          <a:endParaRPr lang="pt-BR"/>
        </a:p>
      </dgm:t>
    </dgm:pt>
    <dgm:pt modelId="{1E4B3005-BA94-45FE-BBCD-C79F64B7C722}" type="pres">
      <dgm:prSet presAssocID="{DBAA9496-BA9A-430B-8DAE-1FC8F37D48D3}" presName="horzTwo" presStyleCnt="0"/>
      <dgm:spPr/>
    </dgm:pt>
  </dgm:ptLst>
  <dgm:cxnLst>
    <dgm:cxn modelId="{31F0A690-0D43-46A2-B51B-B527D0573BDE}" type="presOf" srcId="{12FC1F40-016E-4994-BDA9-9C65FB20A9BC}" destId="{687FA8D3-6387-4717-A8F0-F66441AFD59B}" srcOrd="0" destOrd="0" presId="urn:microsoft.com/office/officeart/2005/8/layout/hierarchy4"/>
    <dgm:cxn modelId="{953FCB57-C492-466D-9239-E0D9D050452A}" srcId="{12FC1F40-016E-4994-BDA9-9C65FB20A9BC}" destId="{DBAA9496-BA9A-430B-8DAE-1FC8F37D48D3}" srcOrd="1" destOrd="0" parTransId="{5052F5F8-44FB-4386-96A7-1375379541AB}" sibTransId="{64D8B489-1816-4DFC-A78C-E33B562572A1}"/>
    <dgm:cxn modelId="{105E5795-8B1E-408B-868B-1E0D3E14122A}" type="presOf" srcId="{1221CF44-989C-4A04-9861-6541D85ADB4F}" destId="{9843F4E6-CFB6-437B-A17A-F668B5EFBBCB}" srcOrd="0" destOrd="0" presId="urn:microsoft.com/office/officeart/2005/8/layout/hierarchy4"/>
    <dgm:cxn modelId="{5730848B-3365-447F-AC5A-8B0B3983BA1D}" srcId="{12FC1F40-016E-4994-BDA9-9C65FB20A9BC}" destId="{1221CF44-989C-4A04-9861-6541D85ADB4F}" srcOrd="0" destOrd="0" parTransId="{CD55C277-0747-4DA6-989F-AD7886D4D7A2}" sibTransId="{C6C4770F-3536-41A6-BCC9-078F0617F2DD}"/>
    <dgm:cxn modelId="{27E7DA3A-15FD-43A8-8A94-E06383D50FA2}" type="presOf" srcId="{DBAA9496-BA9A-430B-8DAE-1FC8F37D48D3}" destId="{C32391C3-652C-42CC-9E45-21EFD4C80977}" srcOrd="0" destOrd="0" presId="urn:microsoft.com/office/officeart/2005/8/layout/hierarchy4"/>
    <dgm:cxn modelId="{717BA1DC-6166-42CF-98F7-4F76E836BEFC}" srcId="{29335086-C4F6-469B-82CE-90F61D7C10F4}" destId="{12FC1F40-016E-4994-BDA9-9C65FB20A9BC}" srcOrd="0" destOrd="0" parTransId="{F36532F5-AA65-4D37-B3AE-2DF06EAA7453}" sibTransId="{A4093768-AF24-4CB2-B5C9-A50E56085D20}"/>
    <dgm:cxn modelId="{18445682-71D7-445D-9CA2-9C7E88278BA6}" type="presOf" srcId="{29335086-C4F6-469B-82CE-90F61D7C10F4}" destId="{9EF104CC-1392-470D-99EB-DD50EFB2B73B}" srcOrd="0" destOrd="0" presId="urn:microsoft.com/office/officeart/2005/8/layout/hierarchy4"/>
    <dgm:cxn modelId="{6D15D85C-FCD2-41B4-890C-B0BB9791CDD8}" type="presParOf" srcId="{9EF104CC-1392-470D-99EB-DD50EFB2B73B}" destId="{D1AC8452-B8B4-47D5-A7E1-A1EEBB4E3DAE}" srcOrd="0" destOrd="0" presId="urn:microsoft.com/office/officeart/2005/8/layout/hierarchy4"/>
    <dgm:cxn modelId="{1E95D1D3-4468-4B4A-9B75-48098DD5B5DD}" type="presParOf" srcId="{D1AC8452-B8B4-47D5-A7E1-A1EEBB4E3DAE}" destId="{687FA8D3-6387-4717-A8F0-F66441AFD59B}" srcOrd="0" destOrd="0" presId="urn:microsoft.com/office/officeart/2005/8/layout/hierarchy4"/>
    <dgm:cxn modelId="{BB4135A5-5ED7-42B0-BD1E-15ABE84B3485}" type="presParOf" srcId="{D1AC8452-B8B4-47D5-A7E1-A1EEBB4E3DAE}" destId="{74288B58-8C42-4ABC-821D-903B17B58AB2}" srcOrd="1" destOrd="0" presId="urn:microsoft.com/office/officeart/2005/8/layout/hierarchy4"/>
    <dgm:cxn modelId="{071744DC-A5EF-4A5B-82EB-A39F230EF2D5}" type="presParOf" srcId="{D1AC8452-B8B4-47D5-A7E1-A1EEBB4E3DAE}" destId="{AA89B633-4C00-401F-A655-213AF9ADCD23}" srcOrd="2" destOrd="0" presId="urn:microsoft.com/office/officeart/2005/8/layout/hierarchy4"/>
    <dgm:cxn modelId="{0178F53C-B128-43B6-BFC7-82621A93A1A8}" type="presParOf" srcId="{AA89B633-4C00-401F-A655-213AF9ADCD23}" destId="{40B1DF25-DCFD-4767-8029-54E274A86980}" srcOrd="0" destOrd="0" presId="urn:microsoft.com/office/officeart/2005/8/layout/hierarchy4"/>
    <dgm:cxn modelId="{AA07A4BA-0A3A-43A2-AD64-69133DE67357}" type="presParOf" srcId="{40B1DF25-DCFD-4767-8029-54E274A86980}" destId="{9843F4E6-CFB6-437B-A17A-F668B5EFBBCB}" srcOrd="0" destOrd="0" presId="urn:microsoft.com/office/officeart/2005/8/layout/hierarchy4"/>
    <dgm:cxn modelId="{1C2AE733-D09C-4F9B-9B4B-F32E0F9F042F}" type="presParOf" srcId="{40B1DF25-DCFD-4767-8029-54E274A86980}" destId="{13723891-C2F9-4C42-B9C9-EBB7BA29FA23}" srcOrd="1" destOrd="0" presId="urn:microsoft.com/office/officeart/2005/8/layout/hierarchy4"/>
    <dgm:cxn modelId="{20270A38-0489-4B2A-9E6E-4AF2DF556BE7}" type="presParOf" srcId="{AA89B633-4C00-401F-A655-213AF9ADCD23}" destId="{69B6409B-A662-4BE5-B30F-83858EF6BDC6}" srcOrd="1" destOrd="0" presId="urn:microsoft.com/office/officeart/2005/8/layout/hierarchy4"/>
    <dgm:cxn modelId="{8FE2ADA5-E8B2-4E95-A4BD-D1F01FAA3ACE}" type="presParOf" srcId="{AA89B633-4C00-401F-A655-213AF9ADCD23}" destId="{D99FC3F8-D5D7-4E42-BC69-DEF5591BE18B}" srcOrd="2" destOrd="0" presId="urn:microsoft.com/office/officeart/2005/8/layout/hierarchy4"/>
    <dgm:cxn modelId="{272BD594-147F-4B04-A29F-68DB4B1B54DB}" type="presParOf" srcId="{D99FC3F8-D5D7-4E42-BC69-DEF5591BE18B}" destId="{C32391C3-652C-42CC-9E45-21EFD4C80977}" srcOrd="0" destOrd="0" presId="urn:microsoft.com/office/officeart/2005/8/layout/hierarchy4"/>
    <dgm:cxn modelId="{5EBFA07C-9995-4325-8B43-AFF6749134C9}" type="presParOf" srcId="{D99FC3F8-D5D7-4E42-BC69-DEF5591BE18B}" destId="{1E4B3005-BA94-45FE-BBCD-C79F64B7C72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0EBF6F-3B04-4B28-8450-05710DBE6320}" type="doc">
      <dgm:prSet loTypeId="urn:microsoft.com/office/officeart/2005/8/layout/hierarchy4" loCatId="list" qsTypeId="urn:microsoft.com/office/officeart/2005/8/quickstyle/3d3" qsCatId="3D" csTypeId="urn:microsoft.com/office/officeart/2005/8/colors/accent1_2" csCatId="accent1" phldr="1"/>
      <dgm:spPr/>
      <dgm:t>
        <a:bodyPr/>
        <a:lstStyle/>
        <a:p>
          <a:endParaRPr lang="pt-BR"/>
        </a:p>
      </dgm:t>
    </dgm:pt>
    <dgm:pt modelId="{CC1843E5-AB94-4877-A3A1-8BE896943A11}">
      <dgm:prSet/>
      <dgm:spPr>
        <a:solidFill>
          <a:srgbClr val="7030A0"/>
        </a:solidFill>
      </dgm:spPr>
      <dgm:t>
        <a:bodyPr/>
        <a:lstStyle/>
        <a:p>
          <a:r>
            <a:rPr lang="pt-BR" b="1">
              <a:latin typeface="Arial" panose="020B0604020202020204" pitchFamily="34" charset="0"/>
              <a:cs typeface="Arial" panose="020B0604020202020204" pitchFamily="34" charset="0"/>
            </a:rPr>
            <a:t>sobre as HQs: definição e tipologia</a:t>
          </a:r>
          <a:endParaRPr lang="pt-BR" b="1" dirty="0">
            <a:latin typeface="Arial" panose="020B0604020202020204" pitchFamily="34" charset="0"/>
            <a:cs typeface="Arial" panose="020B0604020202020204" pitchFamily="34" charset="0"/>
          </a:endParaRPr>
        </a:p>
      </dgm:t>
    </dgm:pt>
    <dgm:pt modelId="{54ED5D6C-8EDD-45E2-85EB-6DDA44DDFD24}" type="parTrans" cxnId="{B377B848-454C-4D9B-8D9D-74D71D4FCFB6}">
      <dgm:prSet/>
      <dgm:spPr/>
      <dgm:t>
        <a:bodyPr/>
        <a:lstStyle/>
        <a:p>
          <a:endParaRPr lang="pt-BR"/>
        </a:p>
      </dgm:t>
    </dgm:pt>
    <dgm:pt modelId="{4B803937-84FB-4F4D-8DF6-418E32FACFA4}" type="sibTrans" cxnId="{B377B848-454C-4D9B-8D9D-74D71D4FCFB6}">
      <dgm:prSet/>
      <dgm:spPr/>
      <dgm:t>
        <a:bodyPr/>
        <a:lstStyle/>
        <a:p>
          <a:endParaRPr lang="pt-BR"/>
        </a:p>
      </dgm:t>
    </dgm:pt>
    <dgm:pt modelId="{57B390ED-378A-43C6-86D3-A0C8F515FA14}">
      <dgm:prSet/>
      <dgm:spPr>
        <a:solidFill>
          <a:schemeClr val="accent6">
            <a:lumMod val="75000"/>
          </a:schemeClr>
        </a:solidFill>
      </dgm:spPr>
      <dgm:t>
        <a:bodyPr/>
        <a:lstStyle/>
        <a:p>
          <a:r>
            <a:rPr lang="pt-BR" altLang="pt-BR" b="1" dirty="0">
              <a:solidFill>
                <a:schemeClr val="tx1"/>
              </a:solidFill>
              <a:latin typeface="Arial" panose="020B0604020202020204" pitchFamily="34" charset="0"/>
              <a:cs typeface="Arial" panose="020B0604020202020204" pitchFamily="34" charset="0"/>
            </a:rPr>
            <a:t>“quadrinhos são uma narrativa gráfico-visual, impulsionada por sucessivos cortes que agenciam imagens rabiscadas, desenhadas e/ou pintadas”</a:t>
          </a:r>
        </a:p>
        <a:p>
          <a:r>
            <a:rPr lang="pt-BR" altLang="pt-BR" b="1" dirty="0">
              <a:solidFill>
                <a:schemeClr val="tx1"/>
              </a:solidFill>
              <a:latin typeface="Arial" panose="020B0604020202020204" pitchFamily="34" charset="0"/>
              <a:cs typeface="Arial" panose="020B0604020202020204" pitchFamily="34" charset="0"/>
            </a:rPr>
            <a:t>(Moacyr Cirne, 2000)</a:t>
          </a:r>
        </a:p>
      </dgm:t>
    </dgm:pt>
    <dgm:pt modelId="{B753FAE5-5309-4C77-BE57-9ADDC0C116B1}" type="parTrans" cxnId="{B34667A8-3CCD-464A-85F0-2FBD574FFCE8}">
      <dgm:prSet/>
      <dgm:spPr/>
      <dgm:t>
        <a:bodyPr/>
        <a:lstStyle/>
        <a:p>
          <a:endParaRPr lang="pt-BR"/>
        </a:p>
      </dgm:t>
    </dgm:pt>
    <dgm:pt modelId="{08451E1F-1BD6-4802-AC35-52EE4B9CCC5B}" type="sibTrans" cxnId="{B34667A8-3CCD-464A-85F0-2FBD574FFCE8}">
      <dgm:prSet/>
      <dgm:spPr/>
      <dgm:t>
        <a:bodyPr/>
        <a:lstStyle/>
        <a:p>
          <a:endParaRPr lang="pt-BR"/>
        </a:p>
      </dgm:t>
    </dgm:pt>
    <dgm:pt modelId="{FD51B7E1-C1DC-4B07-9ECE-88B13FE5D1A6}">
      <dgm:prSet/>
      <dgm:spPr>
        <a:solidFill>
          <a:schemeClr val="accent6">
            <a:lumMod val="75000"/>
          </a:schemeClr>
        </a:solidFill>
      </dgm:spPr>
      <dgm:t>
        <a:bodyPr/>
        <a:lstStyle/>
        <a:p>
          <a:r>
            <a:rPr lang="pt-BR" altLang="pt-BR" b="1" dirty="0">
              <a:solidFill>
                <a:schemeClr val="tx1"/>
              </a:solidFill>
              <a:latin typeface="Arial" panose="020B0604020202020204" pitchFamily="34" charset="0"/>
              <a:cs typeface="Arial" panose="020B0604020202020204" pitchFamily="34" charset="0"/>
            </a:rPr>
            <a:t>tipo textual: em geral, é predominantemente narrativa, mas podem apresentar traços de outros tipos</a:t>
          </a:r>
        </a:p>
      </dgm:t>
    </dgm:pt>
    <dgm:pt modelId="{372C55A7-9717-4023-9A38-302E6A0A92CE}" type="parTrans" cxnId="{45D299CD-90FF-41C1-A101-08AEF101D258}">
      <dgm:prSet/>
      <dgm:spPr/>
      <dgm:t>
        <a:bodyPr/>
        <a:lstStyle/>
        <a:p>
          <a:endParaRPr lang="pt-BR"/>
        </a:p>
      </dgm:t>
    </dgm:pt>
    <dgm:pt modelId="{AB79BFD3-26AA-4DE6-9B6A-E390C96DF503}" type="sibTrans" cxnId="{45D299CD-90FF-41C1-A101-08AEF101D258}">
      <dgm:prSet/>
      <dgm:spPr/>
      <dgm:t>
        <a:bodyPr/>
        <a:lstStyle/>
        <a:p>
          <a:endParaRPr lang="pt-BR"/>
        </a:p>
      </dgm:t>
    </dgm:pt>
    <dgm:pt modelId="{799227AF-5642-4A58-9A14-2968C61C1FAB}">
      <dgm:prSet/>
      <dgm:spPr>
        <a:solidFill>
          <a:schemeClr val="accent6">
            <a:lumMod val="75000"/>
          </a:schemeClr>
        </a:solidFill>
      </dgm:spPr>
      <dgm:t>
        <a:bodyPr/>
        <a:lstStyle/>
        <a:p>
          <a:r>
            <a:rPr lang="pt-BR" altLang="pt-BR" b="1" dirty="0">
              <a:solidFill>
                <a:schemeClr val="tx1"/>
              </a:solidFill>
              <a:latin typeface="Arial" panose="020B0604020202020204" pitchFamily="34" charset="0"/>
              <a:cs typeface="Arial" panose="020B0604020202020204" pitchFamily="34" charset="0"/>
            </a:rPr>
            <a:t>a constelação de gêneros assemelhados às HQs é bem diversificada</a:t>
          </a:r>
        </a:p>
      </dgm:t>
    </dgm:pt>
    <dgm:pt modelId="{3CE55B59-DFC2-4AE5-A0C2-05A40178757E}" type="parTrans" cxnId="{F346D675-04D6-432B-90F9-018A9EBD6F4B}">
      <dgm:prSet/>
      <dgm:spPr/>
      <dgm:t>
        <a:bodyPr/>
        <a:lstStyle/>
        <a:p>
          <a:endParaRPr lang="pt-BR"/>
        </a:p>
      </dgm:t>
    </dgm:pt>
    <dgm:pt modelId="{471D632A-F2E3-4EFC-B4E5-BE30334BCCFF}" type="sibTrans" cxnId="{F346D675-04D6-432B-90F9-018A9EBD6F4B}">
      <dgm:prSet/>
      <dgm:spPr/>
      <dgm:t>
        <a:bodyPr/>
        <a:lstStyle/>
        <a:p>
          <a:endParaRPr lang="pt-BR"/>
        </a:p>
      </dgm:t>
    </dgm:pt>
    <dgm:pt modelId="{40AE889F-509F-4D11-BA3F-B6B8D2E32DD7}" type="pres">
      <dgm:prSet presAssocID="{600EBF6F-3B04-4B28-8450-05710DBE6320}" presName="Name0" presStyleCnt="0">
        <dgm:presLayoutVars>
          <dgm:chPref val="1"/>
          <dgm:dir/>
          <dgm:animOne val="branch"/>
          <dgm:animLvl val="lvl"/>
          <dgm:resizeHandles/>
        </dgm:presLayoutVars>
      </dgm:prSet>
      <dgm:spPr/>
      <dgm:t>
        <a:bodyPr/>
        <a:lstStyle/>
        <a:p>
          <a:endParaRPr lang="pt-BR"/>
        </a:p>
      </dgm:t>
    </dgm:pt>
    <dgm:pt modelId="{6DA6F847-BFF2-4B4C-91DD-6238BE878693}" type="pres">
      <dgm:prSet presAssocID="{CC1843E5-AB94-4877-A3A1-8BE896943A11}" presName="vertOne" presStyleCnt="0"/>
      <dgm:spPr/>
    </dgm:pt>
    <dgm:pt modelId="{6E877BC9-806A-465B-9605-39410B343376}" type="pres">
      <dgm:prSet presAssocID="{CC1843E5-AB94-4877-A3A1-8BE896943A11}" presName="txOne" presStyleLbl="node0" presStyleIdx="0" presStyleCnt="1">
        <dgm:presLayoutVars>
          <dgm:chPref val="3"/>
        </dgm:presLayoutVars>
      </dgm:prSet>
      <dgm:spPr/>
      <dgm:t>
        <a:bodyPr/>
        <a:lstStyle/>
        <a:p>
          <a:endParaRPr lang="pt-BR"/>
        </a:p>
      </dgm:t>
    </dgm:pt>
    <dgm:pt modelId="{5ACEF830-19BF-420F-8A87-06530FDD4D25}" type="pres">
      <dgm:prSet presAssocID="{CC1843E5-AB94-4877-A3A1-8BE896943A11}" presName="parTransOne" presStyleCnt="0"/>
      <dgm:spPr/>
    </dgm:pt>
    <dgm:pt modelId="{2D217606-71B1-401F-9382-2126C3385D02}" type="pres">
      <dgm:prSet presAssocID="{CC1843E5-AB94-4877-A3A1-8BE896943A11}" presName="horzOne" presStyleCnt="0"/>
      <dgm:spPr/>
    </dgm:pt>
    <dgm:pt modelId="{B87DBF3A-7835-4789-BFC9-2C663F05B4F0}" type="pres">
      <dgm:prSet presAssocID="{57B390ED-378A-43C6-86D3-A0C8F515FA14}" presName="vertTwo" presStyleCnt="0"/>
      <dgm:spPr/>
    </dgm:pt>
    <dgm:pt modelId="{D22AE15F-6B45-48C9-B5B4-EB82267618CD}" type="pres">
      <dgm:prSet presAssocID="{57B390ED-378A-43C6-86D3-A0C8F515FA14}" presName="txTwo" presStyleLbl="node2" presStyleIdx="0" presStyleCnt="3">
        <dgm:presLayoutVars>
          <dgm:chPref val="3"/>
        </dgm:presLayoutVars>
      </dgm:prSet>
      <dgm:spPr/>
      <dgm:t>
        <a:bodyPr/>
        <a:lstStyle/>
        <a:p>
          <a:endParaRPr lang="pt-BR"/>
        </a:p>
      </dgm:t>
    </dgm:pt>
    <dgm:pt modelId="{2071BD80-EB1B-4F66-BFC9-D6D4210EA08E}" type="pres">
      <dgm:prSet presAssocID="{57B390ED-378A-43C6-86D3-A0C8F515FA14}" presName="horzTwo" presStyleCnt="0"/>
      <dgm:spPr/>
    </dgm:pt>
    <dgm:pt modelId="{5A84ACF0-19EB-4319-B0A1-96554F58A139}" type="pres">
      <dgm:prSet presAssocID="{08451E1F-1BD6-4802-AC35-52EE4B9CCC5B}" presName="sibSpaceTwo" presStyleCnt="0"/>
      <dgm:spPr/>
    </dgm:pt>
    <dgm:pt modelId="{469F7294-5778-4EE1-A69E-B5A11E3D8AF3}" type="pres">
      <dgm:prSet presAssocID="{FD51B7E1-C1DC-4B07-9ECE-88B13FE5D1A6}" presName="vertTwo" presStyleCnt="0"/>
      <dgm:spPr/>
    </dgm:pt>
    <dgm:pt modelId="{0D322E97-8DF2-4A21-A06A-86681DD68E9D}" type="pres">
      <dgm:prSet presAssocID="{FD51B7E1-C1DC-4B07-9ECE-88B13FE5D1A6}" presName="txTwo" presStyleLbl="node2" presStyleIdx="1" presStyleCnt="3">
        <dgm:presLayoutVars>
          <dgm:chPref val="3"/>
        </dgm:presLayoutVars>
      </dgm:prSet>
      <dgm:spPr/>
      <dgm:t>
        <a:bodyPr/>
        <a:lstStyle/>
        <a:p>
          <a:endParaRPr lang="pt-BR"/>
        </a:p>
      </dgm:t>
    </dgm:pt>
    <dgm:pt modelId="{2B7B0C95-503F-4162-998A-C4752652DED3}" type="pres">
      <dgm:prSet presAssocID="{FD51B7E1-C1DC-4B07-9ECE-88B13FE5D1A6}" presName="horzTwo" presStyleCnt="0"/>
      <dgm:spPr/>
    </dgm:pt>
    <dgm:pt modelId="{1ACF65F6-152A-4401-8946-52C41C8C90E0}" type="pres">
      <dgm:prSet presAssocID="{AB79BFD3-26AA-4DE6-9B6A-E390C96DF503}" presName="sibSpaceTwo" presStyleCnt="0"/>
      <dgm:spPr/>
    </dgm:pt>
    <dgm:pt modelId="{0B2EE108-700B-427C-B3F1-5B226C1130BF}" type="pres">
      <dgm:prSet presAssocID="{799227AF-5642-4A58-9A14-2968C61C1FAB}" presName="vertTwo" presStyleCnt="0"/>
      <dgm:spPr/>
    </dgm:pt>
    <dgm:pt modelId="{345E76E0-DDE6-48B1-A292-4713DEB5B1D4}" type="pres">
      <dgm:prSet presAssocID="{799227AF-5642-4A58-9A14-2968C61C1FAB}" presName="txTwo" presStyleLbl="node2" presStyleIdx="2" presStyleCnt="3">
        <dgm:presLayoutVars>
          <dgm:chPref val="3"/>
        </dgm:presLayoutVars>
      </dgm:prSet>
      <dgm:spPr/>
      <dgm:t>
        <a:bodyPr/>
        <a:lstStyle/>
        <a:p>
          <a:endParaRPr lang="pt-BR"/>
        </a:p>
      </dgm:t>
    </dgm:pt>
    <dgm:pt modelId="{DAA3BFD2-BF5A-4D10-9596-F5B7820649B1}" type="pres">
      <dgm:prSet presAssocID="{799227AF-5642-4A58-9A14-2968C61C1FAB}" presName="horzTwo" presStyleCnt="0"/>
      <dgm:spPr/>
    </dgm:pt>
  </dgm:ptLst>
  <dgm:cxnLst>
    <dgm:cxn modelId="{87AAD333-3247-48BB-84A7-B4FF87EDD26E}" type="presOf" srcId="{CC1843E5-AB94-4877-A3A1-8BE896943A11}" destId="{6E877BC9-806A-465B-9605-39410B343376}" srcOrd="0" destOrd="0" presId="urn:microsoft.com/office/officeart/2005/8/layout/hierarchy4"/>
    <dgm:cxn modelId="{F346D675-04D6-432B-90F9-018A9EBD6F4B}" srcId="{CC1843E5-AB94-4877-A3A1-8BE896943A11}" destId="{799227AF-5642-4A58-9A14-2968C61C1FAB}" srcOrd="2" destOrd="0" parTransId="{3CE55B59-DFC2-4AE5-A0C2-05A40178757E}" sibTransId="{471D632A-F2E3-4EFC-B4E5-BE30334BCCFF}"/>
    <dgm:cxn modelId="{D97F3A66-DC71-4E74-84F3-926997AAB5B6}" type="presOf" srcId="{600EBF6F-3B04-4B28-8450-05710DBE6320}" destId="{40AE889F-509F-4D11-BA3F-B6B8D2E32DD7}" srcOrd="0" destOrd="0" presId="urn:microsoft.com/office/officeart/2005/8/layout/hierarchy4"/>
    <dgm:cxn modelId="{0F7327DD-DCF2-46E2-9E67-ED9F89E06A8B}" type="presOf" srcId="{799227AF-5642-4A58-9A14-2968C61C1FAB}" destId="{345E76E0-DDE6-48B1-A292-4713DEB5B1D4}" srcOrd="0" destOrd="0" presId="urn:microsoft.com/office/officeart/2005/8/layout/hierarchy4"/>
    <dgm:cxn modelId="{B34667A8-3CCD-464A-85F0-2FBD574FFCE8}" srcId="{CC1843E5-AB94-4877-A3A1-8BE896943A11}" destId="{57B390ED-378A-43C6-86D3-A0C8F515FA14}" srcOrd="0" destOrd="0" parTransId="{B753FAE5-5309-4C77-BE57-9ADDC0C116B1}" sibTransId="{08451E1F-1BD6-4802-AC35-52EE4B9CCC5B}"/>
    <dgm:cxn modelId="{45D299CD-90FF-41C1-A101-08AEF101D258}" srcId="{CC1843E5-AB94-4877-A3A1-8BE896943A11}" destId="{FD51B7E1-C1DC-4B07-9ECE-88B13FE5D1A6}" srcOrd="1" destOrd="0" parTransId="{372C55A7-9717-4023-9A38-302E6A0A92CE}" sibTransId="{AB79BFD3-26AA-4DE6-9B6A-E390C96DF503}"/>
    <dgm:cxn modelId="{9C66D1AA-18F8-4572-95B6-26D30C1663FD}" type="presOf" srcId="{57B390ED-378A-43C6-86D3-A0C8F515FA14}" destId="{D22AE15F-6B45-48C9-B5B4-EB82267618CD}" srcOrd="0" destOrd="0" presId="urn:microsoft.com/office/officeart/2005/8/layout/hierarchy4"/>
    <dgm:cxn modelId="{B377B848-454C-4D9B-8D9D-74D71D4FCFB6}" srcId="{600EBF6F-3B04-4B28-8450-05710DBE6320}" destId="{CC1843E5-AB94-4877-A3A1-8BE896943A11}" srcOrd="0" destOrd="0" parTransId="{54ED5D6C-8EDD-45E2-85EB-6DDA44DDFD24}" sibTransId="{4B803937-84FB-4F4D-8DF6-418E32FACFA4}"/>
    <dgm:cxn modelId="{7B8B259C-B502-494E-8006-E2622649A65F}" type="presOf" srcId="{FD51B7E1-C1DC-4B07-9ECE-88B13FE5D1A6}" destId="{0D322E97-8DF2-4A21-A06A-86681DD68E9D}" srcOrd="0" destOrd="0" presId="urn:microsoft.com/office/officeart/2005/8/layout/hierarchy4"/>
    <dgm:cxn modelId="{6B46C69E-AB8F-4484-AF11-F5FEEA74BAF5}" type="presParOf" srcId="{40AE889F-509F-4D11-BA3F-B6B8D2E32DD7}" destId="{6DA6F847-BFF2-4B4C-91DD-6238BE878693}" srcOrd="0" destOrd="0" presId="urn:microsoft.com/office/officeart/2005/8/layout/hierarchy4"/>
    <dgm:cxn modelId="{B09D16B7-71E5-4498-BE96-DA1DA9C9855B}" type="presParOf" srcId="{6DA6F847-BFF2-4B4C-91DD-6238BE878693}" destId="{6E877BC9-806A-465B-9605-39410B343376}" srcOrd="0" destOrd="0" presId="urn:microsoft.com/office/officeart/2005/8/layout/hierarchy4"/>
    <dgm:cxn modelId="{845328D9-3969-4B15-81F1-9426A3E8AC14}" type="presParOf" srcId="{6DA6F847-BFF2-4B4C-91DD-6238BE878693}" destId="{5ACEF830-19BF-420F-8A87-06530FDD4D25}" srcOrd="1" destOrd="0" presId="urn:microsoft.com/office/officeart/2005/8/layout/hierarchy4"/>
    <dgm:cxn modelId="{2153CACB-34DE-4A60-937B-D6E387A3FC32}" type="presParOf" srcId="{6DA6F847-BFF2-4B4C-91DD-6238BE878693}" destId="{2D217606-71B1-401F-9382-2126C3385D02}" srcOrd="2" destOrd="0" presId="urn:microsoft.com/office/officeart/2005/8/layout/hierarchy4"/>
    <dgm:cxn modelId="{E0217FE8-AF2A-4628-A0CC-519F182EF258}" type="presParOf" srcId="{2D217606-71B1-401F-9382-2126C3385D02}" destId="{B87DBF3A-7835-4789-BFC9-2C663F05B4F0}" srcOrd="0" destOrd="0" presId="urn:microsoft.com/office/officeart/2005/8/layout/hierarchy4"/>
    <dgm:cxn modelId="{87C949A7-FB8A-4C21-A7D4-1D4A4A5384CA}" type="presParOf" srcId="{B87DBF3A-7835-4789-BFC9-2C663F05B4F0}" destId="{D22AE15F-6B45-48C9-B5B4-EB82267618CD}" srcOrd="0" destOrd="0" presId="urn:microsoft.com/office/officeart/2005/8/layout/hierarchy4"/>
    <dgm:cxn modelId="{0A8B0FB4-C696-494F-BD3E-26E9621220D5}" type="presParOf" srcId="{B87DBF3A-7835-4789-BFC9-2C663F05B4F0}" destId="{2071BD80-EB1B-4F66-BFC9-D6D4210EA08E}" srcOrd="1" destOrd="0" presId="urn:microsoft.com/office/officeart/2005/8/layout/hierarchy4"/>
    <dgm:cxn modelId="{DB62581D-20D4-4344-9423-A5A21766E514}" type="presParOf" srcId="{2D217606-71B1-401F-9382-2126C3385D02}" destId="{5A84ACF0-19EB-4319-B0A1-96554F58A139}" srcOrd="1" destOrd="0" presId="urn:microsoft.com/office/officeart/2005/8/layout/hierarchy4"/>
    <dgm:cxn modelId="{7395F7FA-B317-4841-A877-F539A92B05E9}" type="presParOf" srcId="{2D217606-71B1-401F-9382-2126C3385D02}" destId="{469F7294-5778-4EE1-A69E-B5A11E3D8AF3}" srcOrd="2" destOrd="0" presId="urn:microsoft.com/office/officeart/2005/8/layout/hierarchy4"/>
    <dgm:cxn modelId="{6D49CF27-E723-4675-81EE-125184538C0D}" type="presParOf" srcId="{469F7294-5778-4EE1-A69E-B5A11E3D8AF3}" destId="{0D322E97-8DF2-4A21-A06A-86681DD68E9D}" srcOrd="0" destOrd="0" presId="urn:microsoft.com/office/officeart/2005/8/layout/hierarchy4"/>
    <dgm:cxn modelId="{66516BAA-3BFA-4865-A4FA-C17BAC6A3C3D}" type="presParOf" srcId="{469F7294-5778-4EE1-A69E-B5A11E3D8AF3}" destId="{2B7B0C95-503F-4162-998A-C4752652DED3}" srcOrd="1" destOrd="0" presId="urn:microsoft.com/office/officeart/2005/8/layout/hierarchy4"/>
    <dgm:cxn modelId="{8384F3AF-88B3-4115-BAF5-D8D264CEEF54}" type="presParOf" srcId="{2D217606-71B1-401F-9382-2126C3385D02}" destId="{1ACF65F6-152A-4401-8946-52C41C8C90E0}" srcOrd="3" destOrd="0" presId="urn:microsoft.com/office/officeart/2005/8/layout/hierarchy4"/>
    <dgm:cxn modelId="{4F999D17-FF30-42FB-A20F-34FF21602794}" type="presParOf" srcId="{2D217606-71B1-401F-9382-2126C3385D02}" destId="{0B2EE108-700B-427C-B3F1-5B226C1130BF}" srcOrd="4" destOrd="0" presId="urn:microsoft.com/office/officeart/2005/8/layout/hierarchy4"/>
    <dgm:cxn modelId="{793D664C-0A1E-4E4A-B0C2-6339C73B7023}" type="presParOf" srcId="{0B2EE108-700B-427C-B3F1-5B226C1130BF}" destId="{345E76E0-DDE6-48B1-A292-4713DEB5B1D4}" srcOrd="0" destOrd="0" presId="urn:microsoft.com/office/officeart/2005/8/layout/hierarchy4"/>
    <dgm:cxn modelId="{AEAB7085-CEE4-4EBA-BC51-6008F51C50A8}" type="presParOf" srcId="{0B2EE108-700B-427C-B3F1-5B226C1130BF}" destId="{DAA3BFD2-BF5A-4D10-9596-F5B7820649B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6BE19-8655-45C0-AFE5-AB801E7ABA4F}">
      <dsp:nvSpPr>
        <dsp:cNvPr id="0" name=""/>
        <dsp:cNvSpPr/>
      </dsp:nvSpPr>
      <dsp:spPr>
        <a:xfrm>
          <a:off x="0" y="0"/>
          <a:ext cx="9065537" cy="3086100"/>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DA9D3116-D7DA-4E17-8EE0-3354531C940B}">
      <dsp:nvSpPr>
        <dsp:cNvPr id="0" name=""/>
        <dsp:cNvSpPr/>
      </dsp:nvSpPr>
      <dsp:spPr>
        <a:xfrm>
          <a:off x="274462" y="411480"/>
          <a:ext cx="1980607" cy="2263140"/>
        </a:xfrm>
        <a:prstGeom prst="roundRect">
          <a:avLst>
            <a:gd name="adj" fmla="val 10000"/>
          </a:avLst>
        </a:prstGeom>
        <a:blipFill rotWithShape="1">
          <a:blip xmlns:r="http://schemas.openxmlformats.org/officeDocument/2006/relationships" r:embed="rId1"/>
          <a:srcRect/>
          <a:stretch>
            <a:fillRect l="-1000" r="-1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F48954F-08C1-4832-92DE-D6C0FC97BE6A}">
      <dsp:nvSpPr>
        <dsp:cNvPr id="0" name=""/>
        <dsp:cNvSpPr/>
      </dsp:nvSpPr>
      <dsp:spPr>
        <a:xfrm rot="10800000">
          <a:off x="274462" y="3086099"/>
          <a:ext cx="1980607" cy="3771900"/>
        </a:xfrm>
        <a:prstGeom prst="round2SameRect">
          <a:avLst>
            <a:gd name="adj1" fmla="val 10500"/>
            <a:gd name="adj2" fmla="val 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pt-BR" sz="1600" b="1" kern="1200" dirty="0">
              <a:solidFill>
                <a:schemeClr val="tx1"/>
              </a:solidFill>
              <a:latin typeface="Arial" panose="020B0604020202020204" pitchFamily="34" charset="0"/>
              <a:cs typeface="Arial" panose="020B0604020202020204" pitchFamily="34" charset="0"/>
            </a:rPr>
            <a:t>a partir da década de 60, outros </a:t>
          </a:r>
          <a:r>
            <a:rPr lang="pt-BR" sz="1600" b="1" kern="1200" dirty="0" err="1">
              <a:solidFill>
                <a:schemeClr val="tx1"/>
              </a:solidFill>
              <a:latin typeface="Arial" panose="020B0604020202020204" pitchFamily="34" charset="0"/>
              <a:cs typeface="Arial" panose="020B0604020202020204" pitchFamily="34" charset="0"/>
            </a:rPr>
            <a:t>quadrinhistas</a:t>
          </a:r>
          <a:r>
            <a:rPr lang="pt-BR" sz="1600" b="1" kern="1200" dirty="0">
              <a:solidFill>
                <a:schemeClr val="tx1"/>
              </a:solidFill>
              <a:latin typeface="Arial" panose="020B0604020202020204" pitchFamily="34" charset="0"/>
              <a:cs typeface="Arial" panose="020B0604020202020204" pitchFamily="34" charset="0"/>
            </a:rPr>
            <a:t> como Steve </a:t>
          </a:r>
          <a:r>
            <a:rPr lang="pt-BR" sz="1600" b="1" kern="1200" dirty="0" err="1">
              <a:solidFill>
                <a:schemeClr val="tx1"/>
              </a:solidFill>
              <a:latin typeface="Arial" panose="020B0604020202020204" pitchFamily="34" charset="0"/>
              <a:cs typeface="Arial" panose="020B0604020202020204" pitchFamily="34" charset="0"/>
            </a:rPr>
            <a:t>Ditko</a:t>
          </a:r>
          <a:r>
            <a:rPr lang="pt-BR" sz="1600" b="1" kern="1200" dirty="0">
              <a:solidFill>
                <a:schemeClr val="tx1"/>
              </a:solidFill>
              <a:latin typeface="Arial" panose="020B0604020202020204" pitchFamily="34" charset="0"/>
              <a:cs typeface="Arial" panose="020B0604020202020204" pitchFamily="34" charset="0"/>
            </a:rPr>
            <a:t>, Gene </a:t>
          </a:r>
          <a:r>
            <a:rPr lang="pt-BR" sz="1600" b="1" kern="1200" dirty="0" err="1">
              <a:solidFill>
                <a:schemeClr val="tx1"/>
              </a:solidFill>
              <a:latin typeface="Arial" panose="020B0604020202020204" pitchFamily="34" charset="0"/>
              <a:cs typeface="Arial" panose="020B0604020202020204" pitchFamily="34" charset="0"/>
            </a:rPr>
            <a:t>Colan</a:t>
          </a:r>
          <a:r>
            <a:rPr lang="pt-BR" sz="1600" b="1" kern="1200" dirty="0">
              <a:solidFill>
                <a:schemeClr val="tx1"/>
              </a:solidFill>
              <a:latin typeface="Arial" panose="020B0604020202020204" pitchFamily="34" charset="0"/>
              <a:cs typeface="Arial" panose="020B0604020202020204" pitchFamily="34" charset="0"/>
            </a:rPr>
            <a:t>, John </a:t>
          </a:r>
          <a:r>
            <a:rPr lang="pt-BR" sz="1600" b="1" kern="1200" dirty="0" err="1">
              <a:solidFill>
                <a:schemeClr val="tx1"/>
              </a:solidFill>
              <a:latin typeface="Arial" panose="020B0604020202020204" pitchFamily="34" charset="0"/>
              <a:cs typeface="Arial" panose="020B0604020202020204" pitchFamily="34" charset="0"/>
            </a:rPr>
            <a:t>Buscena</a:t>
          </a:r>
          <a:r>
            <a:rPr lang="pt-BR" sz="1600" b="1" kern="1200" dirty="0">
              <a:solidFill>
                <a:schemeClr val="tx1"/>
              </a:solidFill>
              <a:latin typeface="Arial" panose="020B0604020202020204" pitchFamily="34" charset="0"/>
              <a:cs typeface="Arial" panose="020B0604020202020204" pitchFamily="34" charset="0"/>
            </a:rPr>
            <a:t> e John </a:t>
          </a:r>
          <a:r>
            <a:rPr lang="pt-BR" sz="1600" b="1" kern="1200" dirty="0" err="1">
              <a:solidFill>
                <a:schemeClr val="tx1"/>
              </a:solidFill>
              <a:latin typeface="Arial" panose="020B0604020202020204" pitchFamily="34" charset="0"/>
              <a:cs typeface="Arial" panose="020B0604020202020204" pitchFamily="34" charset="0"/>
            </a:rPr>
            <a:t>Romita</a:t>
          </a:r>
          <a:r>
            <a:rPr lang="pt-BR" sz="1600" b="1" kern="1200" dirty="0">
              <a:solidFill>
                <a:schemeClr val="tx1"/>
              </a:solidFill>
              <a:latin typeface="Arial" panose="020B0604020202020204" pitchFamily="34" charset="0"/>
              <a:cs typeface="Arial" panose="020B0604020202020204" pitchFamily="34" charset="0"/>
            </a:rPr>
            <a:t> desenvolveriam a infinidade de heróis da </a:t>
          </a:r>
          <a:r>
            <a:rPr lang="pt-BR" sz="1600" b="1" kern="1200" dirty="0" smtClean="0">
              <a:solidFill>
                <a:schemeClr val="tx1"/>
              </a:solidFill>
              <a:latin typeface="Arial" panose="020B0604020202020204" pitchFamily="34" charset="0"/>
              <a:cs typeface="Arial" panose="020B0604020202020204" pitchFamily="34" charset="0"/>
            </a:rPr>
            <a:t>Marvel </a:t>
          </a:r>
          <a:r>
            <a:rPr lang="pt-BR" sz="1600" b="1" kern="1200" dirty="0">
              <a:solidFill>
                <a:schemeClr val="tx1"/>
              </a:solidFill>
              <a:latin typeface="Arial" panose="020B0604020202020204" pitchFamily="34" charset="0"/>
              <a:cs typeface="Arial" panose="020B0604020202020204" pitchFamily="34" charset="0"/>
            </a:rPr>
            <a:t>que estão em destaque até hoje </a:t>
          </a:r>
        </a:p>
      </dsp:txBody>
      <dsp:txXfrm rot="10800000">
        <a:off x="335372" y="3086099"/>
        <a:ext cx="1858787" cy="3710990"/>
      </dsp:txXfrm>
    </dsp:sp>
    <dsp:sp modelId="{3003DEAB-3599-4437-81B1-4BB16AD1DAA0}">
      <dsp:nvSpPr>
        <dsp:cNvPr id="0" name=""/>
        <dsp:cNvSpPr/>
      </dsp:nvSpPr>
      <dsp:spPr>
        <a:xfrm>
          <a:off x="2453130" y="411480"/>
          <a:ext cx="1980607" cy="2263140"/>
        </a:xfrm>
        <a:prstGeom prst="roundRect">
          <a:avLst>
            <a:gd name="adj" fmla="val 10000"/>
          </a:avLst>
        </a:prstGeom>
        <a:blipFill rotWithShape="1">
          <a:blip xmlns:r="http://schemas.openxmlformats.org/officeDocument/2006/relationships" r:embed="rId2"/>
          <a:srcRect/>
          <a:stretch>
            <a:fillRect l="-14000" r="-14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1F438A1-FECD-423E-BC74-A0BB7E151A5F}">
      <dsp:nvSpPr>
        <dsp:cNvPr id="0" name=""/>
        <dsp:cNvSpPr/>
      </dsp:nvSpPr>
      <dsp:spPr>
        <a:xfrm rot="10800000">
          <a:off x="2453130" y="3086099"/>
          <a:ext cx="1980607" cy="3771900"/>
        </a:xfrm>
        <a:prstGeom prst="round2SameRect">
          <a:avLst>
            <a:gd name="adj1" fmla="val 10500"/>
            <a:gd name="adj2" fmla="val 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pt-BR" sz="1600" b="1" kern="1200">
              <a:solidFill>
                <a:schemeClr val="tx1"/>
              </a:solidFill>
              <a:latin typeface="Arial" panose="020B0604020202020204" pitchFamily="34" charset="0"/>
              <a:cs typeface="Arial" panose="020B0604020202020204" pitchFamily="34" charset="0"/>
            </a:rPr>
            <a:t>entre os mais conhecidos estão: Hulk, Thor, Homem de ferro, X-men, entre outros</a:t>
          </a:r>
        </a:p>
      </dsp:txBody>
      <dsp:txXfrm rot="10800000">
        <a:off x="2514040" y="3086099"/>
        <a:ext cx="1858787" cy="3710990"/>
      </dsp:txXfrm>
    </dsp:sp>
    <dsp:sp modelId="{A0B61B7E-539D-462F-84C3-25D480686979}">
      <dsp:nvSpPr>
        <dsp:cNvPr id="0" name=""/>
        <dsp:cNvSpPr/>
      </dsp:nvSpPr>
      <dsp:spPr>
        <a:xfrm>
          <a:off x="4631798" y="411480"/>
          <a:ext cx="1980607" cy="2263140"/>
        </a:xfrm>
        <a:prstGeom prst="roundRect">
          <a:avLst>
            <a:gd name="adj" fmla="val 10000"/>
          </a:avLst>
        </a:prstGeom>
        <a:blipFill rotWithShape="1">
          <a:blip xmlns:r="http://schemas.openxmlformats.org/officeDocument/2006/relationships" r:embed="rId3"/>
          <a:srcRect/>
          <a:stretch>
            <a:fillRect l="-27000" r="-27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3FDBAD5-6CCB-41C6-BF74-9D202099227C}">
      <dsp:nvSpPr>
        <dsp:cNvPr id="0" name=""/>
        <dsp:cNvSpPr/>
      </dsp:nvSpPr>
      <dsp:spPr>
        <a:xfrm rot="10800000">
          <a:off x="4631798" y="3086099"/>
          <a:ext cx="1980607" cy="3771900"/>
        </a:xfrm>
        <a:prstGeom prst="round2SameRect">
          <a:avLst>
            <a:gd name="adj1" fmla="val 10500"/>
            <a:gd name="adj2" fmla="val 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pt-BR" sz="1600" b="1" kern="1200">
              <a:solidFill>
                <a:schemeClr val="tx1"/>
              </a:solidFill>
              <a:latin typeface="Arial" panose="020B0604020202020204" pitchFamily="34" charset="0"/>
              <a:cs typeface="Arial" panose="020B0604020202020204" pitchFamily="34" charset="0"/>
            </a:rPr>
            <a:t>na década de 70 surge os Quadrinhos Underground sendo vendidos em head shops e de mão em mão</a:t>
          </a:r>
        </a:p>
      </dsp:txBody>
      <dsp:txXfrm rot="10800000">
        <a:off x="4692708" y="3086099"/>
        <a:ext cx="1858787" cy="3710990"/>
      </dsp:txXfrm>
    </dsp:sp>
    <dsp:sp modelId="{31514B1E-C7E0-4FDF-A062-8D52A4DD99FC}">
      <dsp:nvSpPr>
        <dsp:cNvPr id="0" name=""/>
        <dsp:cNvSpPr/>
      </dsp:nvSpPr>
      <dsp:spPr>
        <a:xfrm>
          <a:off x="6810466" y="411480"/>
          <a:ext cx="1980607" cy="2263140"/>
        </a:xfrm>
        <a:prstGeom prst="roundRect">
          <a:avLst>
            <a:gd name="adj" fmla="val 10000"/>
          </a:avLst>
        </a:prstGeom>
        <a:blipFill rotWithShape="1">
          <a:blip xmlns:r="http://schemas.openxmlformats.org/officeDocument/2006/relationships" r:embed="rId4"/>
          <a:srcRect/>
          <a:stretch>
            <a:fillRect l="-1000" r="-1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5335EB3-8A14-449D-92D0-46C9C29A7738}">
      <dsp:nvSpPr>
        <dsp:cNvPr id="0" name=""/>
        <dsp:cNvSpPr/>
      </dsp:nvSpPr>
      <dsp:spPr>
        <a:xfrm rot="10800000">
          <a:off x="6810466" y="3086099"/>
          <a:ext cx="1980607" cy="3771900"/>
        </a:xfrm>
        <a:prstGeom prst="round2SameRect">
          <a:avLst>
            <a:gd name="adj1" fmla="val 10500"/>
            <a:gd name="adj2" fmla="val 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pt-BR" sz="1600" b="1" kern="1200">
              <a:solidFill>
                <a:schemeClr val="tx1"/>
              </a:solidFill>
              <a:latin typeface="Arial" panose="020B0604020202020204" pitchFamily="34" charset="0"/>
              <a:cs typeface="Arial" panose="020B0604020202020204" pitchFamily="34" charset="0"/>
            </a:rPr>
            <a:t>Robert Crumb foi considerado o fundador do movimento undergroud dos quadrinhos americanos com a publicação de Zap Comix </a:t>
          </a:r>
        </a:p>
      </dsp:txBody>
      <dsp:txXfrm rot="10800000">
        <a:off x="6871376" y="3086099"/>
        <a:ext cx="1858787" cy="37109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03CAB-EBC5-473E-9C74-F8744527F7CE}">
      <dsp:nvSpPr>
        <dsp:cNvPr id="0" name=""/>
        <dsp:cNvSpPr/>
      </dsp:nvSpPr>
      <dsp:spPr>
        <a:xfrm>
          <a:off x="0" y="0"/>
          <a:ext cx="9144000" cy="3086100"/>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C6DB768F-72C2-4310-AAAB-67655CF43698}">
      <dsp:nvSpPr>
        <dsp:cNvPr id="0" name=""/>
        <dsp:cNvSpPr/>
      </dsp:nvSpPr>
      <dsp:spPr>
        <a:xfrm>
          <a:off x="274319" y="411480"/>
          <a:ext cx="2686050" cy="2263140"/>
        </a:xfrm>
        <a:prstGeom prst="roundRect">
          <a:avLst>
            <a:gd name="adj" fmla="val 10000"/>
          </a:avLst>
        </a:prstGeom>
        <a:blipFill rotWithShape="1">
          <a:blip xmlns:r="http://schemas.openxmlformats.org/officeDocument/2006/relationships" r:embed="rId1"/>
          <a:srcRect/>
          <a:stretch>
            <a:fillRect t="-15000" b="-15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B080F0A-BF7D-4204-B4D7-9A7DC0968C2B}">
      <dsp:nvSpPr>
        <dsp:cNvPr id="0" name=""/>
        <dsp:cNvSpPr/>
      </dsp:nvSpPr>
      <dsp:spPr>
        <a:xfrm rot="10800000">
          <a:off x="274319" y="3086099"/>
          <a:ext cx="2686050" cy="3771900"/>
        </a:xfrm>
        <a:prstGeom prst="round2SameRect">
          <a:avLst>
            <a:gd name="adj1" fmla="val 10500"/>
            <a:gd name="adj2" fmla="val 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pt-BR" sz="1700" b="1" kern="1200">
              <a:solidFill>
                <a:schemeClr val="tx1"/>
              </a:solidFill>
              <a:latin typeface="Arial" panose="020B0604020202020204" pitchFamily="34" charset="0"/>
              <a:cs typeface="Arial" panose="020B0604020202020204" pitchFamily="34" charset="0"/>
            </a:rPr>
            <a:t>caricatura: deformação das características marcantes de uma pessoa, animal, coisa, fato (matéria)</a:t>
          </a:r>
          <a:endParaRPr lang="pt-BR" sz="1700" b="1" kern="1200" dirty="0">
            <a:solidFill>
              <a:schemeClr val="tx1"/>
            </a:solidFill>
            <a:latin typeface="Arial" panose="020B0604020202020204" pitchFamily="34" charset="0"/>
            <a:cs typeface="Arial" panose="020B0604020202020204" pitchFamily="34" charset="0"/>
          </a:endParaRPr>
        </a:p>
      </dsp:txBody>
      <dsp:txXfrm rot="10800000">
        <a:off x="356924" y="3086099"/>
        <a:ext cx="2520840" cy="3689295"/>
      </dsp:txXfrm>
    </dsp:sp>
    <dsp:sp modelId="{9D1020FA-00E6-4B50-A471-57DF407EC34D}">
      <dsp:nvSpPr>
        <dsp:cNvPr id="0" name=""/>
        <dsp:cNvSpPr/>
      </dsp:nvSpPr>
      <dsp:spPr>
        <a:xfrm>
          <a:off x="3228974" y="411480"/>
          <a:ext cx="2686050" cy="2263140"/>
        </a:xfrm>
        <a:prstGeom prst="roundRect">
          <a:avLst>
            <a:gd name="adj" fmla="val 10000"/>
          </a:avLst>
        </a:prstGeom>
        <a:blipFill rotWithShape="1">
          <a:blip xmlns:r="http://schemas.openxmlformats.org/officeDocument/2006/relationships" r:embed="rId2"/>
          <a:srcRect/>
          <a:stretch>
            <a:fillRect t="-8000" b="-8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90B8279-5D60-4686-8C06-02850F25F9D5}">
      <dsp:nvSpPr>
        <dsp:cNvPr id="0" name=""/>
        <dsp:cNvSpPr/>
      </dsp:nvSpPr>
      <dsp:spPr>
        <a:xfrm rot="10800000">
          <a:off x="3228974" y="3086099"/>
          <a:ext cx="2686050" cy="3771900"/>
        </a:xfrm>
        <a:prstGeom prst="round2SameRect">
          <a:avLst>
            <a:gd name="adj1" fmla="val 10500"/>
            <a:gd name="adj2" fmla="val 0"/>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pt-BR" sz="1700" b="1" kern="1200">
              <a:solidFill>
                <a:schemeClr val="tx1"/>
              </a:solidFill>
              <a:latin typeface="Arial" panose="020B0604020202020204" pitchFamily="34" charset="0"/>
              <a:cs typeface="Arial" panose="020B0604020202020204" pitchFamily="34" charset="0"/>
            </a:rPr>
            <a:t>charge: ilustração que tem por finalidade satirizar um acontecimento atual</a:t>
          </a:r>
          <a:endParaRPr lang="pt-BR" sz="1700" b="1" kern="1200" dirty="0">
            <a:solidFill>
              <a:schemeClr val="tx1"/>
            </a:solidFill>
            <a:latin typeface="Arial" panose="020B0604020202020204" pitchFamily="34" charset="0"/>
            <a:cs typeface="Arial" panose="020B0604020202020204" pitchFamily="34" charset="0"/>
          </a:endParaRPr>
        </a:p>
      </dsp:txBody>
      <dsp:txXfrm rot="10800000">
        <a:off x="3311579" y="3086099"/>
        <a:ext cx="2520840" cy="3689295"/>
      </dsp:txXfrm>
    </dsp:sp>
    <dsp:sp modelId="{46E2ECF2-F946-4EF4-A100-008D4DB5097B}">
      <dsp:nvSpPr>
        <dsp:cNvPr id="0" name=""/>
        <dsp:cNvSpPr/>
      </dsp:nvSpPr>
      <dsp:spPr>
        <a:xfrm>
          <a:off x="6183630" y="411480"/>
          <a:ext cx="2686050" cy="2263140"/>
        </a:xfrm>
        <a:prstGeom prst="roundRect">
          <a:avLst>
            <a:gd name="adj" fmla="val 10000"/>
          </a:avLst>
        </a:prstGeom>
        <a:blipFill rotWithShape="1">
          <a:blip xmlns:r="http://schemas.openxmlformats.org/officeDocument/2006/relationships" r:embed="rId3"/>
          <a:srcRect/>
          <a:stretch>
            <a:fillRect t="-17000" b="-17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352CDFD-E4E9-4792-A191-F953A733F906}">
      <dsp:nvSpPr>
        <dsp:cNvPr id="0" name=""/>
        <dsp:cNvSpPr/>
      </dsp:nvSpPr>
      <dsp:spPr>
        <a:xfrm rot="10800000">
          <a:off x="6183630" y="3086099"/>
          <a:ext cx="2686050" cy="3771900"/>
        </a:xfrm>
        <a:prstGeom prst="round2SameRect">
          <a:avLst>
            <a:gd name="adj1" fmla="val 10500"/>
            <a:gd name="adj2" fmla="val 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pt-BR" sz="1700" b="1" i="1" kern="1200">
              <a:solidFill>
                <a:schemeClr val="tx1"/>
              </a:solidFill>
              <a:latin typeface="Arial" panose="020B0604020202020204" pitchFamily="34" charset="0"/>
              <a:cs typeface="Arial" panose="020B0604020202020204" pitchFamily="34" charset="0"/>
            </a:rPr>
            <a:t>cartum: </a:t>
          </a:r>
          <a:r>
            <a:rPr lang="pt-BR" sz="1700" b="1" kern="1200">
              <a:solidFill>
                <a:schemeClr val="tx1"/>
              </a:solidFill>
              <a:latin typeface="Arial" panose="020B0604020202020204" pitchFamily="34" charset="0"/>
              <a:cs typeface="Arial" panose="020B0604020202020204" pitchFamily="34" charset="0"/>
            </a:rPr>
            <a:t>apareceu depois da charge, e é uma forma de expressar ideias e opiniões, seja uma crítica política, esportiva, religiosa, social, por intermédio de uma imagem ou de uma sequência de imagens, dentro de quadrinho ou não; podendo ter balões ou legendas</a:t>
          </a:r>
          <a:endParaRPr lang="pt-BR" sz="1700" b="1" kern="1200" dirty="0">
            <a:solidFill>
              <a:schemeClr val="tx1"/>
            </a:solidFill>
            <a:latin typeface="Arial" panose="020B0604020202020204" pitchFamily="34" charset="0"/>
            <a:cs typeface="Arial" panose="020B0604020202020204" pitchFamily="34" charset="0"/>
          </a:endParaRPr>
        </a:p>
      </dsp:txBody>
      <dsp:txXfrm rot="10800000">
        <a:off x="6266235" y="3086099"/>
        <a:ext cx="2520840" cy="36892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FF04E-CC2E-421E-81FD-EC819E417089}">
      <dsp:nvSpPr>
        <dsp:cNvPr id="0" name=""/>
        <dsp:cNvSpPr/>
      </dsp:nvSpPr>
      <dsp:spPr>
        <a:xfrm>
          <a:off x="2843445" y="106794"/>
          <a:ext cx="3440658" cy="172032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b="1" kern="1200">
              <a:solidFill>
                <a:schemeClr val="tx1"/>
              </a:solidFill>
              <a:latin typeface="Arial" panose="020B0604020202020204" pitchFamily="34" charset="0"/>
              <a:cs typeface="Arial" panose="020B0604020202020204" pitchFamily="34" charset="0"/>
            </a:rPr>
            <a:t>tiras: são consideradas um subtipo da HQ, porém são mais curtas (possuem até quatro quadrinhos), podem ser sequenciais (capítulos de narrativas maiores) ou fechadas (um episódio por dia). </a:t>
          </a:r>
        </a:p>
      </dsp:txBody>
      <dsp:txXfrm>
        <a:off x="2893832" y="157181"/>
        <a:ext cx="3339884" cy="1619555"/>
      </dsp:txXfrm>
    </dsp:sp>
    <dsp:sp modelId="{46A05A24-39C9-4C90-A10D-E72F53F74953}">
      <dsp:nvSpPr>
        <dsp:cNvPr id="0" name=""/>
        <dsp:cNvSpPr/>
      </dsp:nvSpPr>
      <dsp:spPr>
        <a:xfrm rot="3600000">
          <a:off x="5087648" y="3126539"/>
          <a:ext cx="1793552" cy="602115"/>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b="1" kern="1200">
            <a:solidFill>
              <a:schemeClr val="tx1"/>
            </a:solidFill>
            <a:latin typeface="Arial" panose="020B0604020202020204" pitchFamily="34" charset="0"/>
            <a:cs typeface="Arial" panose="020B0604020202020204" pitchFamily="34" charset="0"/>
          </a:endParaRPr>
        </a:p>
      </dsp:txBody>
      <dsp:txXfrm>
        <a:off x="5268283" y="3246962"/>
        <a:ext cx="1432283" cy="361269"/>
      </dsp:txXfrm>
    </dsp:sp>
    <dsp:sp modelId="{A27CFF58-CDC7-4103-803A-BC915B06693D}">
      <dsp:nvSpPr>
        <dsp:cNvPr id="0" name=""/>
        <dsp:cNvSpPr/>
      </dsp:nvSpPr>
      <dsp:spPr>
        <a:xfrm>
          <a:off x="5684745" y="5028069"/>
          <a:ext cx="3440658" cy="1720329"/>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b="1" kern="1200">
              <a:solidFill>
                <a:schemeClr val="tx1"/>
              </a:solidFill>
              <a:latin typeface="Arial" panose="020B0604020202020204" pitchFamily="34" charset="0"/>
              <a:cs typeface="Arial" panose="020B0604020202020204" pitchFamily="34" charset="0"/>
            </a:rPr>
            <a:t>charge versus Cartum: o primeiro apresenta sempre um assunto do momento e, portanto, “envelhece”, enquanto o segundo apresenta uma mensagem atemporal</a:t>
          </a:r>
        </a:p>
      </dsp:txBody>
      <dsp:txXfrm>
        <a:off x="5735132" y="5078456"/>
        <a:ext cx="3339884" cy="1619555"/>
      </dsp:txXfrm>
    </dsp:sp>
    <dsp:sp modelId="{6B4960A1-701D-482F-9AB1-071869A42EA2}">
      <dsp:nvSpPr>
        <dsp:cNvPr id="0" name=""/>
        <dsp:cNvSpPr/>
      </dsp:nvSpPr>
      <dsp:spPr>
        <a:xfrm rot="10800000">
          <a:off x="3666998" y="5587176"/>
          <a:ext cx="1793552" cy="602115"/>
        </a:xfrm>
        <a:prstGeom prst="leftRightArrow">
          <a:avLst>
            <a:gd name="adj1" fmla="val 60000"/>
            <a:gd name="adj2" fmla="val 50000"/>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b="1" kern="1200">
            <a:solidFill>
              <a:schemeClr val="tx1"/>
            </a:solidFill>
            <a:latin typeface="Arial" panose="020B0604020202020204" pitchFamily="34" charset="0"/>
            <a:cs typeface="Arial" panose="020B0604020202020204" pitchFamily="34" charset="0"/>
          </a:endParaRPr>
        </a:p>
      </dsp:txBody>
      <dsp:txXfrm rot="10800000">
        <a:off x="3847632" y="5707599"/>
        <a:ext cx="1432283" cy="361269"/>
      </dsp:txXfrm>
    </dsp:sp>
    <dsp:sp modelId="{CCC5F130-89D1-4928-8119-3376B707B5B6}">
      <dsp:nvSpPr>
        <dsp:cNvPr id="0" name=""/>
        <dsp:cNvSpPr/>
      </dsp:nvSpPr>
      <dsp:spPr>
        <a:xfrm>
          <a:off x="2146" y="5028069"/>
          <a:ext cx="3440658" cy="1720329"/>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b="1" kern="1200">
              <a:solidFill>
                <a:schemeClr val="tx1"/>
              </a:solidFill>
              <a:latin typeface="Arial" panose="020B0604020202020204" pitchFamily="34" charset="0"/>
              <a:cs typeface="Arial" panose="020B0604020202020204" pitchFamily="34" charset="0"/>
            </a:rPr>
            <a:t>HQ versus Cartum: apesar de ambas serem compostas de um ou mais quadrinhos, a primeira tem como tipo textual obrigatório a narração, o que não serve para a segunda. Ainda, as HQs contam com personagens fixos</a:t>
          </a:r>
        </a:p>
      </dsp:txBody>
      <dsp:txXfrm>
        <a:off x="52533" y="5078456"/>
        <a:ext cx="3339884" cy="1619555"/>
      </dsp:txXfrm>
    </dsp:sp>
    <dsp:sp modelId="{E1261751-C312-4B90-B39D-7CA36937E528}">
      <dsp:nvSpPr>
        <dsp:cNvPr id="0" name=""/>
        <dsp:cNvSpPr/>
      </dsp:nvSpPr>
      <dsp:spPr>
        <a:xfrm rot="18000000">
          <a:off x="2246349" y="3126539"/>
          <a:ext cx="1793552" cy="602115"/>
        </a:xfrm>
        <a:prstGeom prst="lef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b="1" kern="1200">
            <a:solidFill>
              <a:schemeClr val="tx1"/>
            </a:solidFill>
            <a:latin typeface="Arial" panose="020B0604020202020204" pitchFamily="34" charset="0"/>
            <a:cs typeface="Arial" panose="020B0604020202020204" pitchFamily="34" charset="0"/>
          </a:endParaRPr>
        </a:p>
      </dsp:txBody>
      <dsp:txXfrm>
        <a:off x="2426984" y="3246962"/>
        <a:ext cx="1432283" cy="361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E6862-E340-485A-9386-58342B7B848F}">
      <dsp:nvSpPr>
        <dsp:cNvPr id="0" name=""/>
        <dsp:cNvSpPr/>
      </dsp:nvSpPr>
      <dsp:spPr>
        <a:xfrm>
          <a:off x="0" y="0"/>
          <a:ext cx="9144000" cy="3086100"/>
        </a:xfrm>
        <a:prstGeom prst="roundRect">
          <a:avLst>
            <a:gd name="adj" fmla="val 1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9D328E90-40F7-4414-A1F1-82A19E618DC3}">
      <dsp:nvSpPr>
        <dsp:cNvPr id="0" name=""/>
        <dsp:cNvSpPr/>
      </dsp:nvSpPr>
      <dsp:spPr>
        <a:xfrm>
          <a:off x="275369" y="411480"/>
          <a:ext cx="4092029" cy="2263140"/>
        </a:xfrm>
        <a:prstGeom prst="roundRect">
          <a:avLst>
            <a:gd name="adj" fmla="val 10000"/>
          </a:avLst>
        </a:prstGeom>
        <a:blipFill rotWithShape="1">
          <a:blip xmlns:r="http://schemas.openxmlformats.org/officeDocument/2006/relationships" r:embed="rId1"/>
          <a:srcRect/>
          <a:stretch>
            <a:fillRect l="-52000" r="-52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47BD211-3469-4D4A-B259-92771BE5E3AC}">
      <dsp:nvSpPr>
        <dsp:cNvPr id="0" name=""/>
        <dsp:cNvSpPr/>
      </dsp:nvSpPr>
      <dsp:spPr>
        <a:xfrm rot="10800000">
          <a:off x="275369" y="3086099"/>
          <a:ext cx="4092029" cy="3771900"/>
        </a:xfrm>
        <a:prstGeom prst="round2SameRect">
          <a:avLst>
            <a:gd name="adj1" fmla="val 10500"/>
            <a:gd name="adj2" fmla="val 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pt-BR" sz="2300" b="1" kern="1200">
              <a:latin typeface="Arial" panose="020B0604020202020204" pitchFamily="34" charset="0"/>
              <a:cs typeface="Arial" panose="020B0604020202020204" pitchFamily="34" charset="0"/>
            </a:rPr>
            <a:t>do outro lado do oceano, alguns desenhistas franceses, como Moebius, Phillipe Druillet, Jean Pierre Dionnet e Bernard Farkas, reunidos sob a efígie </a:t>
          </a:r>
          <a:r>
            <a:rPr lang="pt-BR" sz="2300" b="1" i="1" kern="1200">
              <a:latin typeface="Arial" panose="020B0604020202020204" pitchFamily="34" charset="0"/>
              <a:cs typeface="Arial" panose="020B0604020202020204" pitchFamily="34" charset="0"/>
            </a:rPr>
            <a:t>Les humanoïdes associés</a:t>
          </a:r>
          <a:r>
            <a:rPr lang="pt-BR" sz="2300" b="1" kern="1200">
              <a:latin typeface="Arial" panose="020B0604020202020204" pitchFamily="34" charset="0"/>
              <a:cs typeface="Arial" panose="020B0604020202020204" pitchFamily="34" charset="0"/>
            </a:rPr>
            <a:t>, criam em 1974 a emblemática revista Métal Hurlant</a:t>
          </a:r>
          <a:endParaRPr lang="pt-BR" sz="2300" b="1" kern="1200" dirty="0">
            <a:latin typeface="Arial" panose="020B0604020202020204" pitchFamily="34" charset="0"/>
            <a:cs typeface="Arial" panose="020B0604020202020204" pitchFamily="34" charset="0"/>
          </a:endParaRPr>
        </a:p>
      </dsp:txBody>
      <dsp:txXfrm rot="10800000">
        <a:off x="391368" y="3086099"/>
        <a:ext cx="3860031" cy="3655901"/>
      </dsp:txXfrm>
    </dsp:sp>
    <dsp:sp modelId="{14AE30B4-EE00-483C-8064-BF7E6D2259BC}">
      <dsp:nvSpPr>
        <dsp:cNvPr id="0" name=""/>
        <dsp:cNvSpPr/>
      </dsp:nvSpPr>
      <dsp:spPr>
        <a:xfrm>
          <a:off x="4776601" y="411480"/>
          <a:ext cx="4092029" cy="2263140"/>
        </a:xfrm>
        <a:prstGeom prst="roundRect">
          <a:avLst>
            <a:gd name="adj" fmla="val 10000"/>
          </a:avLst>
        </a:prstGeom>
        <a:blipFill rotWithShape="1">
          <a:blip xmlns:r="http://schemas.openxmlformats.org/officeDocument/2006/relationships" r:embed="rId2"/>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076261B-F541-4151-B7E0-67E9EFE6685D}">
      <dsp:nvSpPr>
        <dsp:cNvPr id="0" name=""/>
        <dsp:cNvSpPr/>
      </dsp:nvSpPr>
      <dsp:spPr>
        <a:xfrm rot="10800000">
          <a:off x="4776601" y="3086099"/>
          <a:ext cx="4092029" cy="3771900"/>
        </a:xfrm>
        <a:prstGeom prst="round2SameRect">
          <a:avLst>
            <a:gd name="adj1" fmla="val 10500"/>
            <a:gd name="adj2" fmla="val 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pt-BR" sz="2300" b="1" kern="1200">
              <a:latin typeface="Arial" panose="020B0604020202020204" pitchFamily="34" charset="0"/>
              <a:cs typeface="Arial" panose="020B0604020202020204" pitchFamily="34" charset="0"/>
            </a:rPr>
            <a:t>a </a:t>
          </a:r>
          <a:r>
            <a:rPr lang="pt-BR" sz="2300" b="1" i="1" kern="1200">
              <a:latin typeface="Arial" panose="020B0604020202020204" pitchFamily="34" charset="0"/>
              <a:cs typeface="Arial" panose="020B0604020202020204" pitchFamily="34" charset="0"/>
            </a:rPr>
            <a:t>Métal Hurlant </a:t>
          </a:r>
          <a:r>
            <a:rPr lang="pt-BR" sz="2300" b="1" kern="1200">
              <a:latin typeface="Arial" panose="020B0604020202020204" pitchFamily="34" charset="0"/>
              <a:cs typeface="Arial" panose="020B0604020202020204" pitchFamily="34" charset="0"/>
            </a:rPr>
            <a:t>chegou aos EUA em  1977 como Heavy Metal. Fantasia, ficção científica, viagens psicodélicas, rock'n'roll, corpos nus, novas diagramações e literatura são parte do confuso mix que fez o sucesso da revista</a:t>
          </a:r>
          <a:endParaRPr lang="pt-BR" sz="2300" b="1" kern="1200" dirty="0">
            <a:latin typeface="Arial" panose="020B0604020202020204" pitchFamily="34" charset="0"/>
            <a:cs typeface="Arial" panose="020B0604020202020204" pitchFamily="34" charset="0"/>
          </a:endParaRPr>
        </a:p>
      </dsp:txBody>
      <dsp:txXfrm rot="10800000">
        <a:off x="4892600" y="3086099"/>
        <a:ext cx="3860031" cy="3655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48C81-A276-4106-A156-CB770D4D0384}">
      <dsp:nvSpPr>
        <dsp:cNvPr id="0" name=""/>
        <dsp:cNvSpPr/>
      </dsp:nvSpPr>
      <dsp:spPr>
        <a:xfrm>
          <a:off x="0" y="0"/>
          <a:ext cx="9144000" cy="3086100"/>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AE28F0C3-8DA5-4EA5-9FAE-E81265B30964}">
      <dsp:nvSpPr>
        <dsp:cNvPr id="0" name=""/>
        <dsp:cNvSpPr/>
      </dsp:nvSpPr>
      <dsp:spPr>
        <a:xfrm>
          <a:off x="274319" y="411480"/>
          <a:ext cx="2686050" cy="2263140"/>
        </a:xfrm>
        <a:prstGeom prst="roundRect">
          <a:avLst>
            <a:gd name="adj" fmla="val 10000"/>
          </a:avLst>
        </a:prstGeom>
        <a:blipFill rotWithShape="1">
          <a:blip xmlns:r="http://schemas.openxmlformats.org/officeDocument/2006/relationships" r:embed="rId1"/>
          <a:srcRect/>
          <a:stretch>
            <a:fillRect l="-18000" r="-18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BD345A1-180E-4ED9-AB67-CE1C577A34A5}">
      <dsp:nvSpPr>
        <dsp:cNvPr id="0" name=""/>
        <dsp:cNvSpPr/>
      </dsp:nvSpPr>
      <dsp:spPr>
        <a:xfrm rot="10800000">
          <a:off x="274319" y="3086099"/>
          <a:ext cx="2686050" cy="3771900"/>
        </a:xfrm>
        <a:prstGeom prst="round2SameRect">
          <a:avLst>
            <a:gd name="adj1" fmla="val 10500"/>
            <a:gd name="adj2" fmla="val 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pt-BR" sz="1600" b="1" kern="1200">
              <a:solidFill>
                <a:schemeClr val="tx1"/>
              </a:solidFill>
              <a:latin typeface="Arial" panose="020B0604020202020204" pitchFamily="34" charset="0"/>
              <a:cs typeface="Arial" panose="020B0604020202020204" pitchFamily="34" charset="0"/>
            </a:rPr>
            <a:t>nos anos 80, os americanos criaram a “graphic novel” (ou romance gráfico) direcionado para o público adulto. O grande destaque e carro chefe dessa nova linha foi a história de um Batman sombrio, amargurado e violento, o “Cavaleiro das Trevas”, de Frank Miller decretava a maioridade no mundo dos super-heróis</a:t>
          </a:r>
        </a:p>
      </dsp:txBody>
      <dsp:txXfrm rot="10800000">
        <a:off x="356924" y="3086099"/>
        <a:ext cx="2520840" cy="3689295"/>
      </dsp:txXfrm>
    </dsp:sp>
    <dsp:sp modelId="{7B6A98A1-9154-4556-8093-B0B10673B3AF}">
      <dsp:nvSpPr>
        <dsp:cNvPr id="0" name=""/>
        <dsp:cNvSpPr/>
      </dsp:nvSpPr>
      <dsp:spPr>
        <a:xfrm>
          <a:off x="3228974" y="411480"/>
          <a:ext cx="2686050" cy="2263140"/>
        </a:xfrm>
        <a:prstGeom prst="roundRect">
          <a:avLst>
            <a:gd name="adj" fmla="val 10000"/>
          </a:avLst>
        </a:prstGeom>
        <a:blipFill rotWithShape="1">
          <a:blip xmlns:r="http://schemas.openxmlformats.org/officeDocument/2006/relationships" r:embed="rId2"/>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1686253-3CE8-4C51-A839-F924E63C8427}">
      <dsp:nvSpPr>
        <dsp:cNvPr id="0" name=""/>
        <dsp:cNvSpPr/>
      </dsp:nvSpPr>
      <dsp:spPr>
        <a:xfrm rot="10800000">
          <a:off x="3228974" y="3086099"/>
          <a:ext cx="2686050" cy="3771900"/>
        </a:xfrm>
        <a:prstGeom prst="round2SameRect">
          <a:avLst>
            <a:gd name="adj1" fmla="val 10500"/>
            <a:gd name="adj2" fmla="val 0"/>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pt-BR" sz="1600" b="1" kern="1200">
              <a:solidFill>
                <a:schemeClr val="tx1"/>
              </a:solidFill>
              <a:latin typeface="Arial" panose="020B0604020202020204" pitchFamily="34" charset="0"/>
              <a:cs typeface="Arial" panose="020B0604020202020204" pitchFamily="34" charset="0"/>
            </a:rPr>
            <a:t>violência, insanidade, sensualidade e dúvidas existenciais passaram a habitar os quadrinhos. David Gibbons e Alan Moore, Sandman, de Neil Gaiman, entre outros</a:t>
          </a:r>
        </a:p>
      </dsp:txBody>
      <dsp:txXfrm rot="10800000">
        <a:off x="3311579" y="3086099"/>
        <a:ext cx="2520840" cy="3689295"/>
      </dsp:txXfrm>
    </dsp:sp>
    <dsp:sp modelId="{75070330-7713-4519-A378-812D06D40431}">
      <dsp:nvSpPr>
        <dsp:cNvPr id="0" name=""/>
        <dsp:cNvSpPr/>
      </dsp:nvSpPr>
      <dsp:spPr>
        <a:xfrm>
          <a:off x="6183630" y="411480"/>
          <a:ext cx="2686050" cy="2263140"/>
        </a:xfrm>
        <a:prstGeom prst="roundRect">
          <a:avLst>
            <a:gd name="adj" fmla="val 10000"/>
          </a:avLst>
        </a:prstGeom>
        <a:blipFill rotWithShape="1">
          <a:blip xmlns:r="http://schemas.openxmlformats.org/officeDocument/2006/relationships" r:embed="rId3"/>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0C81B5B-874B-476E-AB10-78656A324CAA}">
      <dsp:nvSpPr>
        <dsp:cNvPr id="0" name=""/>
        <dsp:cNvSpPr/>
      </dsp:nvSpPr>
      <dsp:spPr>
        <a:xfrm rot="10800000">
          <a:off x="6183630" y="3086099"/>
          <a:ext cx="2686050" cy="3771900"/>
        </a:xfrm>
        <a:prstGeom prst="round2SameRect">
          <a:avLst>
            <a:gd name="adj1" fmla="val 10500"/>
            <a:gd name="adj2" fmla="val 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pt-BR" sz="1600" b="1" kern="1200">
              <a:solidFill>
                <a:schemeClr val="tx1"/>
              </a:solidFill>
              <a:latin typeface="Arial" panose="020B0604020202020204" pitchFamily="34" charset="0"/>
              <a:cs typeface="Arial" panose="020B0604020202020204" pitchFamily="34" charset="0"/>
            </a:rPr>
            <a:t>destacam-se nessa época: Elektra Assassina, de Frank Miller; Watchmen, de David Gibbons e Sandman, de Neil Gaiman</a:t>
          </a:r>
        </a:p>
      </dsp:txBody>
      <dsp:txXfrm rot="10800000">
        <a:off x="6266235" y="3086099"/>
        <a:ext cx="2520840" cy="36892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EB6A2-6982-46D2-A897-4B020D9E4492}">
      <dsp:nvSpPr>
        <dsp:cNvPr id="0" name=""/>
        <dsp:cNvSpPr/>
      </dsp:nvSpPr>
      <dsp:spPr>
        <a:xfrm>
          <a:off x="0" y="0"/>
          <a:ext cx="7920880" cy="3086100"/>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BA5750-3AA5-457F-AF93-5F884AB5F0D0}">
      <dsp:nvSpPr>
        <dsp:cNvPr id="0" name=""/>
        <dsp:cNvSpPr/>
      </dsp:nvSpPr>
      <dsp:spPr>
        <a:xfrm>
          <a:off x="238535" y="411480"/>
          <a:ext cx="3544671" cy="2263140"/>
        </a:xfrm>
        <a:prstGeom prst="roundRect">
          <a:avLst>
            <a:gd name="adj" fmla="val 10000"/>
          </a:avLst>
        </a:prstGeom>
        <a:blipFill rotWithShape="1">
          <a:blip xmlns:r="http://schemas.openxmlformats.org/officeDocument/2006/relationships" r:embed="rId1"/>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58E41E-740B-4CE0-93C7-EDCB69F054E4}">
      <dsp:nvSpPr>
        <dsp:cNvPr id="0" name=""/>
        <dsp:cNvSpPr/>
      </dsp:nvSpPr>
      <dsp:spPr>
        <a:xfrm rot="10800000">
          <a:off x="238535" y="3086099"/>
          <a:ext cx="3544671" cy="3771900"/>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b="1" kern="1200">
              <a:solidFill>
                <a:schemeClr val="tx1"/>
              </a:solidFill>
              <a:latin typeface="Arial" panose="020B0604020202020204" pitchFamily="34" charset="0"/>
              <a:cs typeface="Arial" panose="020B0604020202020204" pitchFamily="34" charset="0"/>
            </a:rPr>
            <a:t>a partir da década de 90, os grandes desenhistas das HQs da atualidade saíram das duas maiores editoras de quadrinhos – a Marvel Comics e a DC Comics – e fundaram a Image Comics. Destacaram-se os seguintes heróis: Savage Dragon, de Erik Larsen; WildC.A.T.S. e Gen 13, de Jim Lee; Spawn, de Todd McFarlane, entre outros</a:t>
          </a:r>
        </a:p>
      </dsp:txBody>
      <dsp:txXfrm rot="10800000">
        <a:off x="347546" y="3086099"/>
        <a:ext cx="3326649" cy="3662889"/>
      </dsp:txXfrm>
    </dsp:sp>
    <dsp:sp modelId="{0D2F148B-38A6-40F4-9287-3FAE5790C869}">
      <dsp:nvSpPr>
        <dsp:cNvPr id="0" name=""/>
        <dsp:cNvSpPr/>
      </dsp:nvSpPr>
      <dsp:spPr>
        <a:xfrm>
          <a:off x="4137673" y="411480"/>
          <a:ext cx="3544671" cy="2263140"/>
        </a:xfrm>
        <a:prstGeom prst="roundRect">
          <a:avLst>
            <a:gd name="adj" fmla="val 10000"/>
          </a:avLst>
        </a:prstGeom>
        <a:blipFill rotWithShape="1">
          <a:blip xmlns:r="http://schemas.openxmlformats.org/officeDocument/2006/relationships" r:embed="rId2"/>
          <a:srcRect/>
          <a:stretch>
            <a:fillRect t="-29000" b="-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F8F2C-D465-4275-96E2-8AF8F2C28A31}">
      <dsp:nvSpPr>
        <dsp:cNvPr id="0" name=""/>
        <dsp:cNvSpPr/>
      </dsp:nvSpPr>
      <dsp:spPr>
        <a:xfrm rot="10800000">
          <a:off x="4137673" y="3086099"/>
          <a:ext cx="3544671" cy="3771900"/>
        </a:xfrm>
        <a:prstGeom prst="round2SameRect">
          <a:avLst>
            <a:gd name="adj1" fmla="val 10500"/>
            <a:gd name="adj2" fmla="val 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b="1" kern="1200">
              <a:solidFill>
                <a:schemeClr val="tx1"/>
              </a:solidFill>
              <a:latin typeface="Arial" panose="020B0604020202020204" pitchFamily="34" charset="0"/>
              <a:cs typeface="Arial" panose="020B0604020202020204" pitchFamily="34" charset="0"/>
            </a:rPr>
            <a:t>a partir da década de 90 as HQs americanas passaram por duas mudanças significativas: a colorização computadorizada e a influência dos Mangás </a:t>
          </a:r>
        </a:p>
      </dsp:txBody>
      <dsp:txXfrm rot="10800000">
        <a:off x="4246684" y="3086099"/>
        <a:ext cx="3326649" cy="36628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1A2CD-E6BF-462B-8A21-498FDA22760E}">
      <dsp:nvSpPr>
        <dsp:cNvPr id="0" name=""/>
        <dsp:cNvSpPr/>
      </dsp:nvSpPr>
      <dsp:spPr>
        <a:xfrm>
          <a:off x="0" y="0"/>
          <a:ext cx="9144000" cy="3086100"/>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E46218-5659-42FA-975D-2FAD77BF4CD3}">
      <dsp:nvSpPr>
        <dsp:cNvPr id="0" name=""/>
        <dsp:cNvSpPr/>
      </dsp:nvSpPr>
      <dsp:spPr>
        <a:xfrm>
          <a:off x="274319" y="411480"/>
          <a:ext cx="2686050" cy="2263140"/>
        </a:xfrm>
        <a:prstGeom prst="roundRect">
          <a:avLst>
            <a:gd name="adj" fmla="val 10000"/>
          </a:avLst>
        </a:prstGeom>
        <a:blipFill rotWithShape="1">
          <a:blip xmlns:r="http://schemas.openxmlformats.org/officeDocument/2006/relationships" r:embed="rId1"/>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D977F5-66BB-444E-A825-5D8861ED8C88}">
      <dsp:nvSpPr>
        <dsp:cNvPr id="0" name=""/>
        <dsp:cNvSpPr/>
      </dsp:nvSpPr>
      <dsp:spPr>
        <a:xfrm rot="10800000">
          <a:off x="274319" y="3086099"/>
          <a:ext cx="2686050" cy="3771900"/>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b="1" kern="1200">
              <a:solidFill>
                <a:schemeClr val="tx1"/>
              </a:solidFill>
              <a:latin typeface="Arial" panose="020B0604020202020204" pitchFamily="34" charset="0"/>
              <a:cs typeface="Arial" panose="020B0604020202020204" pitchFamily="34" charset="0"/>
            </a:rPr>
            <a:t>embora as primeiras manifestações dos quadrinhos japoneses datem ainda do século XI, com caricaturas cômicas de animais chamadas “chôjûngiga”, foram necessários 600 anos para que o termo “mangá” efetivamente surgisse</a:t>
          </a:r>
          <a:endParaRPr lang="pt-BR" sz="1800" b="1" kern="1200" dirty="0">
            <a:solidFill>
              <a:schemeClr val="tx1"/>
            </a:solidFill>
            <a:latin typeface="Arial" panose="020B0604020202020204" pitchFamily="34" charset="0"/>
            <a:cs typeface="Arial" panose="020B0604020202020204" pitchFamily="34" charset="0"/>
          </a:endParaRPr>
        </a:p>
      </dsp:txBody>
      <dsp:txXfrm rot="10800000">
        <a:off x="356924" y="3086099"/>
        <a:ext cx="2520840" cy="3689295"/>
      </dsp:txXfrm>
    </dsp:sp>
    <dsp:sp modelId="{5C38CAC7-A286-427B-81FB-982F5743D37C}">
      <dsp:nvSpPr>
        <dsp:cNvPr id="0" name=""/>
        <dsp:cNvSpPr/>
      </dsp:nvSpPr>
      <dsp:spPr>
        <a:xfrm>
          <a:off x="3228974" y="411480"/>
          <a:ext cx="2686050" cy="2263140"/>
        </a:xfrm>
        <a:prstGeom prst="roundRect">
          <a:avLst>
            <a:gd name="adj" fmla="val 10000"/>
          </a:avLst>
        </a:prstGeom>
        <a:blipFill rotWithShape="1">
          <a:blip xmlns:r="http://schemas.openxmlformats.org/officeDocument/2006/relationships" r:embed="rId2"/>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8EBE4F-B97E-4AFE-A987-604F2B176CBF}">
      <dsp:nvSpPr>
        <dsp:cNvPr id="0" name=""/>
        <dsp:cNvSpPr/>
      </dsp:nvSpPr>
      <dsp:spPr>
        <a:xfrm rot="10800000">
          <a:off x="3228974" y="3086099"/>
          <a:ext cx="2686050" cy="3771900"/>
        </a:xfrm>
        <a:prstGeom prst="round2SameRect">
          <a:avLst>
            <a:gd name="adj1" fmla="val 10500"/>
            <a:gd name="adj2" fmla="val 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b="1" kern="1200">
              <a:solidFill>
                <a:schemeClr val="tx1"/>
              </a:solidFill>
              <a:latin typeface="Arial" panose="020B0604020202020204" pitchFamily="34" charset="0"/>
              <a:cs typeface="Arial" panose="020B0604020202020204" pitchFamily="34" charset="0"/>
            </a:rPr>
            <a:t>foi em 1814 que o pintor Katsuhika Hokusai lançou o primeiro encadernado contendo uma coleção de histórias com desenhos sequências. A série, que teve 15 volumes, foi batizada de “Hokusai Mangá”</a:t>
          </a:r>
          <a:endParaRPr lang="pt-BR" sz="1800" b="1" kern="1200" dirty="0">
            <a:solidFill>
              <a:schemeClr val="tx1"/>
            </a:solidFill>
            <a:latin typeface="Arial" panose="020B0604020202020204" pitchFamily="34" charset="0"/>
            <a:cs typeface="Arial" panose="020B0604020202020204" pitchFamily="34" charset="0"/>
          </a:endParaRPr>
        </a:p>
      </dsp:txBody>
      <dsp:txXfrm rot="10800000">
        <a:off x="3311579" y="3086099"/>
        <a:ext cx="2520840" cy="3689295"/>
      </dsp:txXfrm>
    </dsp:sp>
    <dsp:sp modelId="{A071E8D3-4786-4099-9AEF-BC511F4571FF}">
      <dsp:nvSpPr>
        <dsp:cNvPr id="0" name=""/>
        <dsp:cNvSpPr/>
      </dsp:nvSpPr>
      <dsp:spPr>
        <a:xfrm>
          <a:off x="6183630" y="411480"/>
          <a:ext cx="2686050" cy="2263140"/>
        </a:xfrm>
        <a:prstGeom prst="roundRect">
          <a:avLst>
            <a:gd name="adj" fmla="val 10000"/>
          </a:avLst>
        </a:prstGeom>
        <a:blipFill rotWithShape="1">
          <a:blip xmlns:r="http://schemas.openxmlformats.org/officeDocument/2006/relationships" r:embed="rId3"/>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1597A2-62F9-40E6-B06E-C6D10A550277}">
      <dsp:nvSpPr>
        <dsp:cNvPr id="0" name=""/>
        <dsp:cNvSpPr/>
      </dsp:nvSpPr>
      <dsp:spPr>
        <a:xfrm rot="10800000">
          <a:off x="6183630" y="3086099"/>
          <a:ext cx="2686050" cy="3771900"/>
        </a:xfrm>
        <a:prstGeom prst="round2SameRect">
          <a:avLst>
            <a:gd name="adj1" fmla="val 10500"/>
            <a:gd name="adj2" fmla="val 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b="1" kern="1200">
              <a:solidFill>
                <a:schemeClr val="tx1"/>
              </a:solidFill>
              <a:latin typeface="Arial" panose="020B0604020202020204" pitchFamily="34" charset="0"/>
              <a:cs typeface="Arial" panose="020B0604020202020204" pitchFamily="34" charset="0"/>
            </a:rPr>
            <a:t>a partir daí os quadrinhos japoneses passaram a ser chamados de “mangás”, no entanto, essa denominação seria consolidada somente no Japão pós-Segunda Guerra, já nos anos 1950, com as obras de Osamu Tezuka</a:t>
          </a:r>
          <a:endParaRPr lang="pt-BR" sz="1800" b="1" kern="1200" dirty="0">
            <a:solidFill>
              <a:schemeClr val="tx1"/>
            </a:solidFill>
            <a:latin typeface="Arial" panose="020B0604020202020204" pitchFamily="34" charset="0"/>
            <a:cs typeface="Arial" panose="020B0604020202020204" pitchFamily="34" charset="0"/>
          </a:endParaRPr>
        </a:p>
      </dsp:txBody>
      <dsp:txXfrm rot="10800000">
        <a:off x="6266235" y="3086099"/>
        <a:ext cx="2520840" cy="36892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0519C-7E51-43D8-B0E0-9F90FEF2AB32}">
      <dsp:nvSpPr>
        <dsp:cNvPr id="0" name=""/>
        <dsp:cNvSpPr/>
      </dsp:nvSpPr>
      <dsp:spPr>
        <a:xfrm>
          <a:off x="0" y="0"/>
          <a:ext cx="9071633" cy="3086100"/>
        </a:xfrm>
        <a:prstGeom prst="roundRect">
          <a:avLst>
            <a:gd name="adj" fmla="val 10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C5EA7824-E2E9-48AA-A010-D5E0766906BA}">
      <dsp:nvSpPr>
        <dsp:cNvPr id="0" name=""/>
        <dsp:cNvSpPr/>
      </dsp:nvSpPr>
      <dsp:spPr>
        <a:xfrm>
          <a:off x="273189" y="411480"/>
          <a:ext cx="4059644" cy="2263140"/>
        </a:xfrm>
        <a:prstGeom prst="roundRect">
          <a:avLst>
            <a:gd name="adj" fmla="val 10000"/>
          </a:avLst>
        </a:prstGeom>
        <a:blipFill rotWithShape="1">
          <a:blip xmlns:r="http://schemas.openxmlformats.org/officeDocument/2006/relationships" r:embed="rId1"/>
          <a:srcRect/>
          <a:stretch>
            <a:fillRect t="-1000" b="-1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50BA125-9262-4D37-B169-E398C954797A}">
      <dsp:nvSpPr>
        <dsp:cNvPr id="0" name=""/>
        <dsp:cNvSpPr/>
      </dsp:nvSpPr>
      <dsp:spPr>
        <a:xfrm rot="10800000">
          <a:off x="273189" y="3086099"/>
          <a:ext cx="4059644" cy="3771900"/>
        </a:xfrm>
        <a:prstGeom prst="round2SameRect">
          <a:avLst>
            <a:gd name="adj1" fmla="val 10500"/>
            <a:gd name="adj2" fmla="val 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pt-BR" altLang="pt-BR" sz="1900" b="1" kern="1200">
              <a:latin typeface="Arial" panose="020B0604020202020204" pitchFamily="34" charset="0"/>
              <a:cs typeface="Arial" panose="020B0604020202020204" pitchFamily="34" charset="0"/>
            </a:rPr>
            <a:t>após o ataque terrorista de 11 de setembro de 2001 às duas torres gêmeas, o mercado de quadrinhos decidiu fazer um resgate da “Era Prata” e da década de 80, com a finalidade de enaltecer o sentimento de nacionalidade americano</a:t>
          </a:r>
          <a:endParaRPr lang="pt-BR" sz="1900" b="1" kern="1200" dirty="0">
            <a:latin typeface="Arial" panose="020B0604020202020204" pitchFamily="34" charset="0"/>
            <a:cs typeface="Arial" panose="020B0604020202020204" pitchFamily="34" charset="0"/>
          </a:endParaRPr>
        </a:p>
      </dsp:txBody>
      <dsp:txXfrm rot="10800000">
        <a:off x="389188" y="3086099"/>
        <a:ext cx="3827646" cy="3655901"/>
      </dsp:txXfrm>
    </dsp:sp>
    <dsp:sp modelId="{07D8A3B5-018C-4909-8B5F-01DEB51664FA}">
      <dsp:nvSpPr>
        <dsp:cNvPr id="0" name=""/>
        <dsp:cNvSpPr/>
      </dsp:nvSpPr>
      <dsp:spPr>
        <a:xfrm>
          <a:off x="4738798" y="411480"/>
          <a:ext cx="4059644" cy="2263140"/>
        </a:xfrm>
        <a:prstGeom prst="roundRect">
          <a:avLst>
            <a:gd name="adj" fmla="val 10000"/>
          </a:avLst>
        </a:prstGeom>
        <a:blipFill rotWithShape="1">
          <a:blip xmlns:r="http://schemas.openxmlformats.org/officeDocument/2006/relationships" r:embed="rId2"/>
          <a:srcRect/>
          <a:stretch>
            <a:fillRect t="-29000" b="-29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6374639-CBDB-49AE-92EA-61FBF3E8A785}">
      <dsp:nvSpPr>
        <dsp:cNvPr id="0" name=""/>
        <dsp:cNvSpPr/>
      </dsp:nvSpPr>
      <dsp:spPr>
        <a:xfrm rot="10800000">
          <a:off x="4738798" y="3086099"/>
          <a:ext cx="4059644" cy="3771900"/>
        </a:xfrm>
        <a:prstGeom prst="round2SameRect">
          <a:avLst>
            <a:gd name="adj1" fmla="val 10500"/>
            <a:gd name="adj2" fmla="val 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pt-BR" sz="1900" b="1" kern="1200">
              <a:latin typeface="Arial" panose="020B0604020202020204" pitchFamily="34" charset="0"/>
              <a:cs typeface="Arial" panose="020B0604020202020204" pitchFamily="34" charset="0"/>
            </a:rPr>
            <a:t>neste momento, início do século XXI, destacamos a relação das HQs com outras mídias, como o cinema,  além de sua crescente popularização, pois hoje encontramos HQs em bancas de jornais, supermercados, farmácias, posto de gasolina. A HQ continua sendo utilizada como um influente produto cultural  </a:t>
          </a:r>
          <a:endParaRPr lang="pt-BR" sz="1900" b="1" kern="1200" dirty="0">
            <a:latin typeface="Arial" panose="020B0604020202020204" pitchFamily="34" charset="0"/>
            <a:cs typeface="Arial" panose="020B0604020202020204" pitchFamily="34" charset="0"/>
          </a:endParaRPr>
        </a:p>
      </dsp:txBody>
      <dsp:txXfrm rot="10800000">
        <a:off x="4854797" y="3086099"/>
        <a:ext cx="3827646" cy="36559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F74EB-17EC-4EDE-A506-90C75D2D43A3}">
      <dsp:nvSpPr>
        <dsp:cNvPr id="0" name=""/>
        <dsp:cNvSpPr/>
      </dsp:nvSpPr>
      <dsp:spPr>
        <a:xfrm>
          <a:off x="0" y="0"/>
          <a:ext cx="9144000" cy="3086100"/>
        </a:xfrm>
        <a:prstGeom prst="roundRect">
          <a:avLst>
            <a:gd name="adj" fmla="val 10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6AD5AC99-E9E3-4734-AC0D-DF502D96AFCD}">
      <dsp:nvSpPr>
        <dsp:cNvPr id="0" name=""/>
        <dsp:cNvSpPr/>
      </dsp:nvSpPr>
      <dsp:spPr>
        <a:xfrm>
          <a:off x="278516" y="-2"/>
          <a:ext cx="8586966" cy="3086108"/>
        </a:xfrm>
        <a:prstGeom prst="roundRect">
          <a:avLst>
            <a:gd name="adj" fmla="val 10000"/>
          </a:avLst>
        </a:prstGeom>
        <a:blipFill rotWithShape="1">
          <a:blip xmlns:r="http://schemas.openxmlformats.org/officeDocument/2006/relationships" r:embed="rId1"/>
          <a:srcRect/>
          <a:stretch>
            <a:fillRect l="-1000" r="-1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3E202FA-C320-429B-A8BC-2F098AE48FE8}">
      <dsp:nvSpPr>
        <dsp:cNvPr id="0" name=""/>
        <dsp:cNvSpPr/>
      </dsp:nvSpPr>
      <dsp:spPr>
        <a:xfrm rot="10800000">
          <a:off x="278516" y="3086102"/>
          <a:ext cx="8586966" cy="3771900"/>
        </a:xfrm>
        <a:prstGeom prst="round2SameRect">
          <a:avLst>
            <a:gd name="adj1" fmla="val 10500"/>
            <a:gd name="adj2" fmla="val 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pt-BR" altLang="pt-BR" sz="2700" b="1" kern="1200">
              <a:solidFill>
                <a:schemeClr val="tx1"/>
              </a:solidFill>
              <a:latin typeface="Arial" panose="020B0604020202020204" pitchFamily="34" charset="0"/>
              <a:cs typeface="Arial" panose="020B0604020202020204" pitchFamily="34" charset="0"/>
            </a:rPr>
            <a:t>A LINGUAGEM ICÔNICA: a imagem desenhada é o elemento básico das HQs. Ela se apresenta como uma sequência de quadros que trazem uma mensagem ao leitor, normalmente uma narrativa, seja ela ficcional ou real. Sua menor unidade narrativa será o quadrinho ou vinheta. A sucessão de vinhetas será, no mundo ocidental, organizada no sentido da leitura do texto escrito</a:t>
          </a:r>
          <a:endParaRPr lang="pt-BR" altLang="pt-BR" sz="2700" b="1" kern="1200" dirty="0">
            <a:solidFill>
              <a:schemeClr val="tx1"/>
            </a:solidFill>
            <a:latin typeface="Arial" panose="020B0604020202020204" pitchFamily="34" charset="0"/>
            <a:cs typeface="Arial" panose="020B0604020202020204" pitchFamily="34" charset="0"/>
          </a:endParaRPr>
        </a:p>
      </dsp:txBody>
      <dsp:txXfrm rot="10800000">
        <a:off x="394515" y="3086102"/>
        <a:ext cx="8354968" cy="36559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FA8D3-6387-4717-A8F0-F66441AFD59B}">
      <dsp:nvSpPr>
        <dsp:cNvPr id="0" name=""/>
        <dsp:cNvSpPr/>
      </dsp:nvSpPr>
      <dsp:spPr>
        <a:xfrm>
          <a:off x="3375" y="508"/>
          <a:ext cx="9137249" cy="3305100"/>
        </a:xfrm>
        <a:prstGeom prst="roundRect">
          <a:avLst>
            <a:gd name="adj" fmla="val 10000"/>
          </a:avLst>
        </a:prstGeom>
        <a:solidFill>
          <a:srgbClr val="FF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pt-BR" sz="3900" b="1" kern="1200" dirty="0">
              <a:solidFill>
                <a:schemeClr val="tx1"/>
              </a:solidFill>
              <a:latin typeface="Arial" panose="020B0604020202020204" pitchFamily="34" charset="0"/>
              <a:cs typeface="Arial" panose="020B0604020202020204" pitchFamily="34" charset="0"/>
            </a:rPr>
            <a:t>a técnica de desenho utilizada nas HQs vai depender do objetivo de cada criador.</a:t>
          </a:r>
        </a:p>
        <a:p>
          <a:pPr lvl="0" algn="ctr" defTabSz="1733550">
            <a:lnSpc>
              <a:spcPct val="90000"/>
            </a:lnSpc>
            <a:spcBef>
              <a:spcPct val="0"/>
            </a:spcBef>
            <a:spcAft>
              <a:spcPct val="35000"/>
            </a:spcAft>
          </a:pPr>
          <a:r>
            <a:rPr lang="pt-BR" sz="3900" b="1" kern="1200" dirty="0">
              <a:solidFill>
                <a:schemeClr val="tx1"/>
              </a:solidFill>
              <a:latin typeface="Arial" panose="020B0604020202020204" pitchFamily="34" charset="0"/>
              <a:cs typeface="Arial" panose="020B0604020202020204" pitchFamily="34" charset="0"/>
            </a:rPr>
            <a:t>inicialmente, predominava nas HQs os desenhos caricaturais</a:t>
          </a:r>
        </a:p>
      </dsp:txBody>
      <dsp:txXfrm>
        <a:off x="100178" y="97311"/>
        <a:ext cx="8943643" cy="3111494"/>
      </dsp:txXfrm>
    </dsp:sp>
    <dsp:sp modelId="{9843F4E6-CFB6-437B-A17A-F668B5EFBBCB}">
      <dsp:nvSpPr>
        <dsp:cNvPr id="0" name=""/>
        <dsp:cNvSpPr/>
      </dsp:nvSpPr>
      <dsp:spPr>
        <a:xfrm>
          <a:off x="3375" y="3552390"/>
          <a:ext cx="4384476" cy="3305100"/>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BR" sz="2500" b="1" kern="1200">
              <a:solidFill>
                <a:schemeClr val="tx1"/>
              </a:solidFill>
              <a:latin typeface="Arial" panose="020B0604020202020204" pitchFamily="34" charset="0"/>
              <a:cs typeface="Arial" panose="020B0604020202020204" pitchFamily="34" charset="0"/>
            </a:rPr>
            <a:t>a partir do final da década de 1920, no entanto, com a popularização das histórias de aventura e de super-heróis, os quadrinhos de desenho naturalista tornaram-se muito comuns</a:t>
          </a:r>
          <a:endParaRPr lang="pt-BR" sz="2500" b="1" kern="1200" dirty="0">
            <a:solidFill>
              <a:schemeClr val="tx1"/>
            </a:solidFill>
            <a:latin typeface="Arial" panose="020B0604020202020204" pitchFamily="34" charset="0"/>
            <a:cs typeface="Arial" panose="020B0604020202020204" pitchFamily="34" charset="0"/>
          </a:endParaRPr>
        </a:p>
      </dsp:txBody>
      <dsp:txXfrm>
        <a:off x="100178" y="3649193"/>
        <a:ext cx="4190870" cy="3111494"/>
      </dsp:txXfrm>
    </dsp:sp>
    <dsp:sp modelId="{C32391C3-652C-42CC-9E45-21EFD4C80977}">
      <dsp:nvSpPr>
        <dsp:cNvPr id="0" name=""/>
        <dsp:cNvSpPr/>
      </dsp:nvSpPr>
      <dsp:spPr>
        <a:xfrm>
          <a:off x="4756148" y="3552390"/>
          <a:ext cx="4384476" cy="3305100"/>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pt-BR" sz="2500" b="1" kern="1200" dirty="0">
              <a:solidFill>
                <a:schemeClr val="tx1"/>
              </a:solidFill>
              <a:latin typeface="Arial" panose="020B0604020202020204" pitchFamily="34" charset="0"/>
              <a:cs typeface="Arial" panose="020B0604020202020204" pitchFamily="34" charset="0"/>
            </a:rPr>
            <a:t>apresentamos três estilos distintos: o traço realista em Nick Holmes, a representação caricatural em Touro Sentado e o desenho estilizado de Zezé</a:t>
          </a:r>
        </a:p>
      </dsp:txBody>
      <dsp:txXfrm>
        <a:off x="4852951" y="3649193"/>
        <a:ext cx="4190870" cy="31114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77BC9-806A-465B-9605-39410B343376}">
      <dsp:nvSpPr>
        <dsp:cNvPr id="0" name=""/>
        <dsp:cNvSpPr/>
      </dsp:nvSpPr>
      <dsp:spPr>
        <a:xfrm>
          <a:off x="3286" y="508"/>
          <a:ext cx="9137427" cy="3305100"/>
        </a:xfrm>
        <a:prstGeom prst="roundRect">
          <a:avLst>
            <a:gd name="adj" fmla="val 10000"/>
          </a:avLst>
        </a:prstGeom>
        <a:solidFill>
          <a:srgbClr val="7030A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pt-BR" sz="6500" b="1" kern="1200">
              <a:latin typeface="Arial" panose="020B0604020202020204" pitchFamily="34" charset="0"/>
              <a:cs typeface="Arial" panose="020B0604020202020204" pitchFamily="34" charset="0"/>
            </a:rPr>
            <a:t>sobre as HQs: definição e tipologia</a:t>
          </a:r>
          <a:endParaRPr lang="pt-BR" sz="6500" b="1" kern="1200" dirty="0">
            <a:latin typeface="Arial" panose="020B0604020202020204" pitchFamily="34" charset="0"/>
            <a:cs typeface="Arial" panose="020B0604020202020204" pitchFamily="34" charset="0"/>
          </a:endParaRPr>
        </a:p>
      </dsp:txBody>
      <dsp:txXfrm>
        <a:off x="100089" y="97311"/>
        <a:ext cx="8943821" cy="3111494"/>
      </dsp:txXfrm>
    </dsp:sp>
    <dsp:sp modelId="{D22AE15F-6B45-48C9-B5B4-EB82267618CD}">
      <dsp:nvSpPr>
        <dsp:cNvPr id="0" name=""/>
        <dsp:cNvSpPr/>
      </dsp:nvSpPr>
      <dsp:spPr>
        <a:xfrm>
          <a:off x="3286" y="3552390"/>
          <a:ext cx="2884289" cy="3305100"/>
        </a:xfrm>
        <a:prstGeom prst="roundRect">
          <a:avLst>
            <a:gd name="adj" fmla="val 10000"/>
          </a:avLst>
        </a:prstGeom>
        <a:solidFill>
          <a:schemeClr val="accent6">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altLang="pt-BR" sz="2000" b="1" kern="1200" dirty="0">
              <a:solidFill>
                <a:schemeClr val="tx1"/>
              </a:solidFill>
              <a:latin typeface="Arial" panose="020B0604020202020204" pitchFamily="34" charset="0"/>
              <a:cs typeface="Arial" panose="020B0604020202020204" pitchFamily="34" charset="0"/>
            </a:rPr>
            <a:t>“quadrinhos são uma narrativa gráfico-visual, impulsionada por sucessivos cortes que agenciam imagens rabiscadas, desenhadas e/ou pintadas”</a:t>
          </a:r>
        </a:p>
        <a:p>
          <a:pPr lvl="0" algn="ctr" defTabSz="889000">
            <a:lnSpc>
              <a:spcPct val="90000"/>
            </a:lnSpc>
            <a:spcBef>
              <a:spcPct val="0"/>
            </a:spcBef>
            <a:spcAft>
              <a:spcPct val="35000"/>
            </a:spcAft>
          </a:pPr>
          <a:r>
            <a:rPr lang="pt-BR" altLang="pt-BR" sz="2000" b="1" kern="1200" dirty="0">
              <a:solidFill>
                <a:schemeClr val="tx1"/>
              </a:solidFill>
              <a:latin typeface="Arial" panose="020B0604020202020204" pitchFamily="34" charset="0"/>
              <a:cs typeface="Arial" panose="020B0604020202020204" pitchFamily="34" charset="0"/>
            </a:rPr>
            <a:t>(Moacyr Cirne, 2000)</a:t>
          </a:r>
        </a:p>
      </dsp:txBody>
      <dsp:txXfrm>
        <a:off x="87764" y="3636868"/>
        <a:ext cx="2715333" cy="3136144"/>
      </dsp:txXfrm>
    </dsp:sp>
    <dsp:sp modelId="{0D322E97-8DF2-4A21-A06A-86681DD68E9D}">
      <dsp:nvSpPr>
        <dsp:cNvPr id="0" name=""/>
        <dsp:cNvSpPr/>
      </dsp:nvSpPr>
      <dsp:spPr>
        <a:xfrm>
          <a:off x="3129855" y="3552390"/>
          <a:ext cx="2884289" cy="3305100"/>
        </a:xfrm>
        <a:prstGeom prst="roundRect">
          <a:avLst>
            <a:gd name="adj" fmla="val 10000"/>
          </a:avLst>
        </a:prstGeom>
        <a:solidFill>
          <a:schemeClr val="accent6">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altLang="pt-BR" sz="2000" b="1" kern="1200" dirty="0">
              <a:solidFill>
                <a:schemeClr val="tx1"/>
              </a:solidFill>
              <a:latin typeface="Arial" panose="020B0604020202020204" pitchFamily="34" charset="0"/>
              <a:cs typeface="Arial" panose="020B0604020202020204" pitchFamily="34" charset="0"/>
            </a:rPr>
            <a:t>tipo textual: em geral, é predominantemente narrativa, mas podem apresentar traços de outros tipos</a:t>
          </a:r>
        </a:p>
      </dsp:txBody>
      <dsp:txXfrm>
        <a:off x="3214333" y="3636868"/>
        <a:ext cx="2715333" cy="3136144"/>
      </dsp:txXfrm>
    </dsp:sp>
    <dsp:sp modelId="{345E76E0-DDE6-48B1-A292-4713DEB5B1D4}">
      <dsp:nvSpPr>
        <dsp:cNvPr id="0" name=""/>
        <dsp:cNvSpPr/>
      </dsp:nvSpPr>
      <dsp:spPr>
        <a:xfrm>
          <a:off x="6256424" y="3552390"/>
          <a:ext cx="2884289" cy="3305100"/>
        </a:xfrm>
        <a:prstGeom prst="roundRect">
          <a:avLst>
            <a:gd name="adj" fmla="val 10000"/>
          </a:avLst>
        </a:prstGeom>
        <a:solidFill>
          <a:schemeClr val="accent6">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altLang="pt-BR" sz="2000" b="1" kern="1200" dirty="0">
              <a:solidFill>
                <a:schemeClr val="tx1"/>
              </a:solidFill>
              <a:latin typeface="Arial" panose="020B0604020202020204" pitchFamily="34" charset="0"/>
              <a:cs typeface="Arial" panose="020B0604020202020204" pitchFamily="34" charset="0"/>
            </a:rPr>
            <a:t>a constelação de gêneros assemelhados às HQs é bem diversificada</a:t>
          </a:r>
        </a:p>
      </dsp:txBody>
      <dsp:txXfrm>
        <a:off x="6340902" y="3636868"/>
        <a:ext cx="2715333" cy="313614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pt-BR"/>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pt-BR"/>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pt-BR"/>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4931000-6508-418B-B1CA-6C4FE96FB107}" type="slidenum">
              <a:rPr lang="pt-BR"/>
              <a:pPr>
                <a:defRPr/>
              </a:pPr>
              <a:t>‹nº›</a:t>
            </a:fld>
            <a:endParaRPr lang="pt-BR"/>
          </a:p>
        </p:txBody>
      </p:sp>
    </p:spTree>
    <p:extLst>
      <p:ext uri="{BB962C8B-B14F-4D97-AF65-F5344CB8AC3E}">
        <p14:creationId xmlns:p14="http://schemas.microsoft.com/office/powerpoint/2010/main" val="2630679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36719F88-C67F-4ABE-8906-4024DA409D96}" type="slidenum">
              <a:rPr lang="pt-BR" smtClean="0"/>
              <a:pPr>
                <a:defRPr/>
              </a:pPr>
              <a:t>‹nº›</a:t>
            </a:fld>
            <a:endParaRPr lang="pt-BR"/>
          </a:p>
        </p:txBody>
      </p:sp>
    </p:spTree>
    <p:extLst>
      <p:ext uri="{BB962C8B-B14F-4D97-AF65-F5344CB8AC3E}">
        <p14:creationId xmlns:p14="http://schemas.microsoft.com/office/powerpoint/2010/main" val="1395970141"/>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35311A93-D56C-4FD5-842B-BA5F62742E43}" type="slidenum">
              <a:rPr lang="pt-BR" smtClean="0"/>
              <a:pPr>
                <a:defRPr/>
              </a:pPr>
              <a:t>‹nº›</a:t>
            </a:fld>
            <a:endParaRPr lang="pt-BR"/>
          </a:p>
        </p:txBody>
      </p:sp>
    </p:spTree>
    <p:extLst>
      <p:ext uri="{BB962C8B-B14F-4D97-AF65-F5344CB8AC3E}">
        <p14:creationId xmlns:p14="http://schemas.microsoft.com/office/powerpoint/2010/main" val="130045572"/>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B39ABDD8-853E-4F63-A6C7-6254875C033A}" type="slidenum">
              <a:rPr lang="pt-BR" smtClean="0"/>
              <a:pPr>
                <a:defRPr/>
              </a:pPr>
              <a:t>‹nº›</a:t>
            </a:fld>
            <a:endParaRPr lang="pt-BR"/>
          </a:p>
        </p:txBody>
      </p:sp>
    </p:spTree>
    <p:extLst>
      <p:ext uri="{BB962C8B-B14F-4D97-AF65-F5344CB8AC3E}">
        <p14:creationId xmlns:p14="http://schemas.microsoft.com/office/powerpoint/2010/main" val="84605930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92F8C472-66BA-4C02-A5E1-B22C925DB1AF}" type="slidenum">
              <a:rPr lang="pt-BR" smtClean="0"/>
              <a:pPr>
                <a:defRPr/>
              </a:pPr>
              <a:t>‹nº›</a:t>
            </a:fld>
            <a:endParaRPr lang="pt-BR"/>
          </a:p>
        </p:txBody>
      </p:sp>
    </p:spTree>
    <p:extLst>
      <p:ext uri="{BB962C8B-B14F-4D97-AF65-F5344CB8AC3E}">
        <p14:creationId xmlns:p14="http://schemas.microsoft.com/office/powerpoint/2010/main" val="344308729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448F74C6-A04F-43C3-8123-BE01A8EE4D95}" type="slidenum">
              <a:rPr lang="pt-BR" smtClean="0"/>
              <a:pPr>
                <a:defRPr/>
              </a:pPr>
              <a:t>‹nº›</a:t>
            </a:fld>
            <a:endParaRPr lang="pt-BR"/>
          </a:p>
        </p:txBody>
      </p:sp>
    </p:spTree>
    <p:extLst>
      <p:ext uri="{BB962C8B-B14F-4D97-AF65-F5344CB8AC3E}">
        <p14:creationId xmlns:p14="http://schemas.microsoft.com/office/powerpoint/2010/main" val="85651787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pPr>
              <a:defRPr/>
            </a:pPr>
            <a:endParaRPr lang="pt-BR"/>
          </a:p>
        </p:txBody>
      </p:sp>
      <p:sp>
        <p:nvSpPr>
          <p:cNvPr id="6" name="Espaço Reservado para Rodapé 5"/>
          <p:cNvSpPr>
            <a:spLocks noGrp="1"/>
          </p:cNvSpPr>
          <p:nvPr>
            <p:ph type="ftr" sz="quarter" idx="11"/>
          </p:nvPr>
        </p:nvSpPr>
        <p:spPr/>
        <p:txBody>
          <a:bodyPr/>
          <a:lstStyle/>
          <a:p>
            <a:pPr>
              <a:defRPr/>
            </a:pPr>
            <a:endParaRPr lang="pt-BR"/>
          </a:p>
        </p:txBody>
      </p:sp>
      <p:sp>
        <p:nvSpPr>
          <p:cNvPr id="7" name="Espaço Reservado para Número de Slide 6"/>
          <p:cNvSpPr>
            <a:spLocks noGrp="1"/>
          </p:cNvSpPr>
          <p:nvPr>
            <p:ph type="sldNum" sz="quarter" idx="12"/>
          </p:nvPr>
        </p:nvSpPr>
        <p:spPr/>
        <p:txBody>
          <a:bodyPr/>
          <a:lstStyle/>
          <a:p>
            <a:pPr>
              <a:defRPr/>
            </a:pPr>
            <a:fld id="{FB1E50D9-3DE7-4C39-8CDF-59F7A8B9A11C}" type="slidenum">
              <a:rPr lang="pt-BR" smtClean="0"/>
              <a:pPr>
                <a:defRPr/>
              </a:pPr>
              <a:t>‹nº›</a:t>
            </a:fld>
            <a:endParaRPr lang="pt-BR"/>
          </a:p>
        </p:txBody>
      </p:sp>
    </p:spTree>
    <p:extLst>
      <p:ext uri="{BB962C8B-B14F-4D97-AF65-F5344CB8AC3E}">
        <p14:creationId xmlns:p14="http://schemas.microsoft.com/office/powerpoint/2010/main" val="336048961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pPr>
              <a:defRPr/>
            </a:pPr>
            <a:endParaRPr lang="pt-BR"/>
          </a:p>
        </p:txBody>
      </p:sp>
      <p:sp>
        <p:nvSpPr>
          <p:cNvPr id="8" name="Espaço Reservado para Rodapé 7"/>
          <p:cNvSpPr>
            <a:spLocks noGrp="1"/>
          </p:cNvSpPr>
          <p:nvPr>
            <p:ph type="ftr" sz="quarter" idx="11"/>
          </p:nvPr>
        </p:nvSpPr>
        <p:spPr/>
        <p:txBody>
          <a:bodyPr/>
          <a:lstStyle/>
          <a:p>
            <a:pPr>
              <a:defRPr/>
            </a:pPr>
            <a:endParaRPr lang="pt-BR"/>
          </a:p>
        </p:txBody>
      </p:sp>
      <p:sp>
        <p:nvSpPr>
          <p:cNvPr id="9" name="Espaço Reservado para Número de Slide 8"/>
          <p:cNvSpPr>
            <a:spLocks noGrp="1"/>
          </p:cNvSpPr>
          <p:nvPr>
            <p:ph type="sldNum" sz="quarter" idx="12"/>
          </p:nvPr>
        </p:nvSpPr>
        <p:spPr/>
        <p:txBody>
          <a:bodyPr/>
          <a:lstStyle/>
          <a:p>
            <a:pPr>
              <a:defRPr/>
            </a:pPr>
            <a:fld id="{292C553A-09C8-4636-8C34-15923451D48B}" type="slidenum">
              <a:rPr lang="pt-BR" smtClean="0"/>
              <a:pPr>
                <a:defRPr/>
              </a:pPr>
              <a:t>‹nº›</a:t>
            </a:fld>
            <a:endParaRPr lang="pt-BR"/>
          </a:p>
        </p:txBody>
      </p:sp>
    </p:spTree>
    <p:extLst>
      <p:ext uri="{BB962C8B-B14F-4D97-AF65-F5344CB8AC3E}">
        <p14:creationId xmlns:p14="http://schemas.microsoft.com/office/powerpoint/2010/main" val="110980869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pPr>
              <a:defRPr/>
            </a:pPr>
            <a:endParaRPr lang="pt-BR"/>
          </a:p>
        </p:txBody>
      </p:sp>
      <p:sp>
        <p:nvSpPr>
          <p:cNvPr id="4" name="Espaço Reservado para Rodapé 3"/>
          <p:cNvSpPr>
            <a:spLocks noGrp="1"/>
          </p:cNvSpPr>
          <p:nvPr>
            <p:ph type="ftr" sz="quarter" idx="11"/>
          </p:nvPr>
        </p:nvSpPr>
        <p:spPr/>
        <p:txBody>
          <a:bodyPr/>
          <a:lstStyle/>
          <a:p>
            <a:pPr>
              <a:defRPr/>
            </a:pPr>
            <a:endParaRPr lang="pt-BR"/>
          </a:p>
        </p:txBody>
      </p:sp>
      <p:sp>
        <p:nvSpPr>
          <p:cNvPr id="5" name="Espaço Reservado para Número de Slide 4"/>
          <p:cNvSpPr>
            <a:spLocks noGrp="1"/>
          </p:cNvSpPr>
          <p:nvPr>
            <p:ph type="sldNum" sz="quarter" idx="12"/>
          </p:nvPr>
        </p:nvSpPr>
        <p:spPr/>
        <p:txBody>
          <a:bodyPr/>
          <a:lstStyle/>
          <a:p>
            <a:pPr>
              <a:defRPr/>
            </a:pPr>
            <a:fld id="{BC0E10EE-EF9C-4437-A2E3-AD03FB7F7CED}" type="slidenum">
              <a:rPr lang="pt-BR" smtClean="0"/>
              <a:pPr>
                <a:defRPr/>
              </a:pPr>
              <a:t>‹nº›</a:t>
            </a:fld>
            <a:endParaRPr lang="pt-BR"/>
          </a:p>
        </p:txBody>
      </p:sp>
    </p:spTree>
    <p:extLst>
      <p:ext uri="{BB962C8B-B14F-4D97-AF65-F5344CB8AC3E}">
        <p14:creationId xmlns:p14="http://schemas.microsoft.com/office/powerpoint/2010/main" val="175856302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pPr>
              <a:defRPr/>
            </a:pPr>
            <a:endParaRPr lang="pt-BR"/>
          </a:p>
        </p:txBody>
      </p:sp>
      <p:sp>
        <p:nvSpPr>
          <p:cNvPr id="3" name="Espaço Reservado para Rodapé 2"/>
          <p:cNvSpPr>
            <a:spLocks noGrp="1"/>
          </p:cNvSpPr>
          <p:nvPr>
            <p:ph type="ftr" sz="quarter" idx="11"/>
          </p:nvPr>
        </p:nvSpPr>
        <p:spPr/>
        <p:txBody>
          <a:bodyPr/>
          <a:lstStyle/>
          <a:p>
            <a:pPr>
              <a:defRPr/>
            </a:pPr>
            <a:endParaRPr lang="pt-BR"/>
          </a:p>
        </p:txBody>
      </p:sp>
      <p:sp>
        <p:nvSpPr>
          <p:cNvPr id="4" name="Espaço Reservado para Número de Slide 3"/>
          <p:cNvSpPr>
            <a:spLocks noGrp="1"/>
          </p:cNvSpPr>
          <p:nvPr>
            <p:ph type="sldNum" sz="quarter" idx="12"/>
          </p:nvPr>
        </p:nvSpPr>
        <p:spPr/>
        <p:txBody>
          <a:bodyPr/>
          <a:lstStyle/>
          <a:p>
            <a:pPr>
              <a:defRPr/>
            </a:pPr>
            <a:fld id="{D88F7616-03E2-42DD-8D8C-7E6959B6C82D}" type="slidenum">
              <a:rPr lang="pt-BR" smtClean="0"/>
              <a:pPr>
                <a:defRPr/>
              </a:pPr>
              <a:t>‹nº›</a:t>
            </a:fld>
            <a:endParaRPr lang="pt-BR"/>
          </a:p>
        </p:txBody>
      </p:sp>
    </p:spTree>
    <p:extLst>
      <p:ext uri="{BB962C8B-B14F-4D97-AF65-F5344CB8AC3E}">
        <p14:creationId xmlns:p14="http://schemas.microsoft.com/office/powerpoint/2010/main" val="45861572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pPr>
              <a:defRPr/>
            </a:pPr>
            <a:endParaRPr lang="pt-BR"/>
          </a:p>
        </p:txBody>
      </p:sp>
      <p:sp>
        <p:nvSpPr>
          <p:cNvPr id="6" name="Espaço Reservado para Rodapé 5"/>
          <p:cNvSpPr>
            <a:spLocks noGrp="1"/>
          </p:cNvSpPr>
          <p:nvPr>
            <p:ph type="ftr" sz="quarter" idx="11"/>
          </p:nvPr>
        </p:nvSpPr>
        <p:spPr/>
        <p:txBody>
          <a:bodyPr/>
          <a:lstStyle/>
          <a:p>
            <a:pPr>
              <a:defRPr/>
            </a:pPr>
            <a:endParaRPr lang="pt-BR"/>
          </a:p>
        </p:txBody>
      </p:sp>
      <p:sp>
        <p:nvSpPr>
          <p:cNvPr id="7" name="Espaço Reservado para Número de Slide 6"/>
          <p:cNvSpPr>
            <a:spLocks noGrp="1"/>
          </p:cNvSpPr>
          <p:nvPr>
            <p:ph type="sldNum" sz="quarter" idx="12"/>
          </p:nvPr>
        </p:nvSpPr>
        <p:spPr/>
        <p:txBody>
          <a:bodyPr/>
          <a:lstStyle/>
          <a:p>
            <a:pPr>
              <a:defRPr/>
            </a:pPr>
            <a:fld id="{FCC296F5-D7C3-4320-BAAD-9C3EAACF0EF3}" type="slidenum">
              <a:rPr lang="pt-BR" smtClean="0"/>
              <a:pPr>
                <a:defRPr/>
              </a:pPr>
              <a:t>‹nº›</a:t>
            </a:fld>
            <a:endParaRPr lang="pt-BR"/>
          </a:p>
        </p:txBody>
      </p:sp>
    </p:spTree>
    <p:extLst>
      <p:ext uri="{BB962C8B-B14F-4D97-AF65-F5344CB8AC3E}">
        <p14:creationId xmlns:p14="http://schemas.microsoft.com/office/powerpoint/2010/main" val="214946830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pPr>
              <a:defRPr/>
            </a:pPr>
            <a:endParaRPr lang="pt-BR"/>
          </a:p>
        </p:txBody>
      </p:sp>
      <p:sp>
        <p:nvSpPr>
          <p:cNvPr id="6" name="Espaço Reservado para Rodapé 5"/>
          <p:cNvSpPr>
            <a:spLocks noGrp="1"/>
          </p:cNvSpPr>
          <p:nvPr>
            <p:ph type="ftr" sz="quarter" idx="11"/>
          </p:nvPr>
        </p:nvSpPr>
        <p:spPr/>
        <p:txBody>
          <a:bodyPr/>
          <a:lstStyle/>
          <a:p>
            <a:pPr>
              <a:defRPr/>
            </a:pPr>
            <a:endParaRPr lang="pt-BR"/>
          </a:p>
        </p:txBody>
      </p:sp>
      <p:sp>
        <p:nvSpPr>
          <p:cNvPr id="7" name="Espaço Reservado para Número de Slide 6"/>
          <p:cNvSpPr>
            <a:spLocks noGrp="1"/>
          </p:cNvSpPr>
          <p:nvPr>
            <p:ph type="sldNum" sz="quarter" idx="12"/>
          </p:nvPr>
        </p:nvSpPr>
        <p:spPr/>
        <p:txBody>
          <a:bodyPr/>
          <a:lstStyle/>
          <a:p>
            <a:pPr>
              <a:defRPr/>
            </a:pPr>
            <a:fld id="{8426BD27-3D88-4B86-8A06-2B78E304B59C}" type="slidenum">
              <a:rPr lang="pt-BR" smtClean="0"/>
              <a:pPr>
                <a:defRPr/>
              </a:pPr>
              <a:t>‹nº›</a:t>
            </a:fld>
            <a:endParaRPr lang="pt-BR"/>
          </a:p>
        </p:txBody>
      </p:sp>
    </p:spTree>
    <p:extLst>
      <p:ext uri="{BB962C8B-B14F-4D97-AF65-F5344CB8AC3E}">
        <p14:creationId xmlns:p14="http://schemas.microsoft.com/office/powerpoint/2010/main" val="262153030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DAD1D4E-C985-469A-9BB7-6437C16DC5AC}" type="slidenum">
              <a:rPr lang="pt-BR" smtClean="0"/>
              <a:pPr>
                <a:defRPr/>
              </a:pPr>
              <a:t>‹nº›</a:t>
            </a:fld>
            <a:endParaRPr lang="pt-BR"/>
          </a:p>
        </p:txBody>
      </p:sp>
    </p:spTree>
    <p:extLst>
      <p:ext uri="{BB962C8B-B14F-4D97-AF65-F5344CB8AC3E}">
        <p14:creationId xmlns:p14="http://schemas.microsoft.com/office/powerpoint/2010/main" val="112396288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33.png"/><Relationship Id="rId4" Type="http://schemas.openxmlformats.org/officeDocument/2006/relationships/diagramLayout" Target="../diagrams/layout8.xml"/><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diagramLayout" Target="../diagrams/layout10.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42.png"/><Relationship Id="rId5" Type="http://schemas.openxmlformats.org/officeDocument/2006/relationships/diagramColors" Target="../diagrams/colors10.xml"/><Relationship Id="rId10" Type="http://schemas.openxmlformats.org/officeDocument/2006/relationships/image" Target="../media/image41.png"/><Relationship Id="rId4" Type="http://schemas.openxmlformats.org/officeDocument/2006/relationships/diagramQuickStyle" Target="../diagrams/quickStyle10.xml"/><Relationship Id="rId9" Type="http://schemas.openxmlformats.org/officeDocument/2006/relationships/image" Target="../media/image40.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1.xml"/><Relationship Id="rId7" Type="http://schemas.openxmlformats.org/officeDocument/2006/relationships/image" Target="../media/image46.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48.png"/><Relationship Id="rId4" Type="http://schemas.openxmlformats.org/officeDocument/2006/relationships/diagramQuickStyle" Target="../diagrams/quickStyle11.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849812E4-0479-4CD5-AF1E-C3ACEA024C79}"/>
              </a:ext>
            </a:extLst>
          </p:cNvPr>
          <p:cNvSpPr/>
          <p:nvPr/>
        </p:nvSpPr>
        <p:spPr>
          <a:xfrm>
            <a:off x="378230" y="2970818"/>
            <a:ext cx="8598829" cy="1754326"/>
          </a:xfrm>
          <a:prstGeom prst="rect">
            <a:avLst/>
          </a:prstGeom>
          <a:noFill/>
        </p:spPr>
        <p:txBody>
          <a:bodyPr wrap="none" lIns="91440" tIns="45720" rIns="91440" bIns="45720">
            <a:spAutoFit/>
          </a:bodyPr>
          <a:lstStyle/>
          <a:p>
            <a:pPr algn="ctr" eaLnBrk="1" fontAlgn="auto" hangingPunct="1">
              <a:buFont typeface="Arial" pitchFamily="34" charset="0"/>
              <a:buNone/>
              <a:defRPr/>
            </a:pPr>
            <a:r>
              <a:rPr lang="pt-BR" sz="5400" b="1" spc="50" dirty="0">
                <a:ln w="9525" cmpd="sng">
                  <a:solidFill>
                    <a:schemeClr val="accent1"/>
                  </a:solidFill>
                  <a:prstDash val="solid"/>
                </a:ln>
                <a:effectLst>
                  <a:glow rad="38100">
                    <a:schemeClr val="accent1">
                      <a:alpha val="40000"/>
                    </a:schemeClr>
                  </a:glow>
                </a:effectLst>
                <a:latin typeface="Bodoni MT Black" panose="02070A03080606020203" pitchFamily="18" charset="0"/>
              </a:rPr>
              <a:t>história em quadrinhos</a:t>
            </a:r>
          </a:p>
          <a:p>
            <a:pPr algn="ctr" eaLnBrk="1" fontAlgn="auto" hangingPunct="1">
              <a:buFont typeface="Arial" pitchFamily="34" charset="0"/>
              <a:buNone/>
              <a:defRPr/>
            </a:pPr>
            <a:r>
              <a:rPr lang="pt-BR" sz="5400" b="1" i="1" spc="50" dirty="0">
                <a:ln w="9525" cmpd="sng">
                  <a:solidFill>
                    <a:schemeClr val="accent1"/>
                  </a:solidFill>
                  <a:prstDash val="solid"/>
                </a:ln>
                <a:effectLst>
                  <a:glow rad="38100">
                    <a:schemeClr val="accent1">
                      <a:alpha val="40000"/>
                    </a:schemeClr>
                  </a:glow>
                </a:effectLst>
                <a:latin typeface="Bodoni MT Condensed" panose="02070606080606020203" pitchFamily="18" charset="0"/>
              </a:rPr>
              <a:t>um pouco de história</a:t>
            </a:r>
            <a:r>
              <a:rPr lang="pt-BR" sz="5400" b="1" i="1" cap="none" spc="50" dirty="0">
                <a:ln w="9525" cmpd="sng">
                  <a:solidFill>
                    <a:schemeClr val="accent1"/>
                  </a:solidFill>
                  <a:prstDash val="solid"/>
                </a:ln>
                <a:effectLst>
                  <a:glow rad="38100">
                    <a:schemeClr val="accent1">
                      <a:alpha val="40000"/>
                    </a:schemeClr>
                  </a:glow>
                </a:effectLst>
                <a:latin typeface="Bodoni MT Condensed" panose="02070606080606020203" pitchFamily="18" charset="0"/>
              </a:rPr>
              <a:t> </a:t>
            </a:r>
          </a:p>
        </p:txBody>
      </p:sp>
      <p:pic>
        <p:nvPicPr>
          <p:cNvPr id="3" name="Imagem 2">
            <a:extLst>
              <a:ext uri="{FF2B5EF4-FFF2-40B4-BE49-F238E27FC236}">
                <a16:creationId xmlns:a16="http://schemas.microsoft.com/office/drawing/2014/main" xmlns="" id="{BF692E00-AA9F-4B08-97D1-D2EC256E7356}"/>
              </a:ext>
            </a:extLst>
          </p:cNvPr>
          <p:cNvPicPr>
            <a:picLocks noChangeAspect="1"/>
          </p:cNvPicPr>
          <p:nvPr/>
        </p:nvPicPr>
        <p:blipFill>
          <a:blip r:embed="rId3"/>
          <a:stretch>
            <a:fillRect/>
          </a:stretch>
        </p:blipFill>
        <p:spPr>
          <a:xfrm>
            <a:off x="2516424" y="4941168"/>
            <a:ext cx="4322439" cy="9388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D3E58FCF-CA00-47C3-99E7-CC772CC31CCA}"/>
              </a:ext>
            </a:extLst>
          </p:cNvPr>
          <p:cNvPicPr>
            <a:picLocks noChangeAspect="1"/>
          </p:cNvPicPr>
          <p:nvPr/>
        </p:nvPicPr>
        <p:blipFill>
          <a:blip r:embed="rId2"/>
          <a:stretch>
            <a:fillRect/>
          </a:stretch>
        </p:blipFill>
        <p:spPr>
          <a:xfrm>
            <a:off x="2389632" y="0"/>
            <a:ext cx="4364736" cy="6858000"/>
          </a:xfrm>
          <a:prstGeom prst="rect">
            <a:avLst/>
          </a:prstGeom>
        </p:spPr>
      </p:pic>
      <p:graphicFrame>
        <p:nvGraphicFramePr>
          <p:cNvPr id="6" name="Diagrama 5">
            <a:extLst>
              <a:ext uri="{FF2B5EF4-FFF2-40B4-BE49-F238E27FC236}">
                <a16:creationId xmlns:a16="http://schemas.microsoft.com/office/drawing/2014/main" xmlns="" id="{FD779EDA-CD65-4040-AE20-864B9A1BAC18}"/>
              </a:ext>
            </a:extLst>
          </p:cNvPr>
          <p:cNvGraphicFramePr/>
          <p:nvPr>
            <p:extLst>
              <p:ext uri="{D42A27DB-BD31-4B8C-83A1-F6EECF244321}">
                <p14:modId xmlns:p14="http://schemas.microsoft.com/office/powerpoint/2010/main" val="188539685"/>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m 6">
            <a:extLst>
              <a:ext uri="{FF2B5EF4-FFF2-40B4-BE49-F238E27FC236}">
                <a16:creationId xmlns:a16="http://schemas.microsoft.com/office/drawing/2014/main" xmlns="" id="{2B7BDD17-A016-4062-AEE1-FCD21AC7B149}"/>
              </a:ext>
            </a:extLst>
          </p:cNvPr>
          <p:cNvPicPr>
            <a:picLocks noChangeAspect="1"/>
          </p:cNvPicPr>
          <p:nvPr/>
        </p:nvPicPr>
        <p:blipFill>
          <a:blip r:embed="rId8"/>
          <a:stretch>
            <a:fillRect/>
          </a:stretch>
        </p:blipFill>
        <p:spPr>
          <a:xfrm>
            <a:off x="194692" y="-19501"/>
            <a:ext cx="8754615" cy="2816596"/>
          </a:xfrm>
          <a:prstGeom prst="rect">
            <a:avLst/>
          </a:prstGeom>
        </p:spPr>
      </p:pic>
      <p:pic>
        <p:nvPicPr>
          <p:cNvPr id="8" name="Imagem 7">
            <a:extLst>
              <a:ext uri="{FF2B5EF4-FFF2-40B4-BE49-F238E27FC236}">
                <a16:creationId xmlns:a16="http://schemas.microsoft.com/office/drawing/2014/main" xmlns="" id="{B9701FDA-8A66-49C3-B6C8-AFC78616D604}"/>
              </a:ext>
            </a:extLst>
          </p:cNvPr>
          <p:cNvPicPr>
            <a:picLocks noChangeAspect="1"/>
          </p:cNvPicPr>
          <p:nvPr/>
        </p:nvPicPr>
        <p:blipFill>
          <a:blip r:embed="rId9"/>
          <a:stretch>
            <a:fillRect/>
          </a:stretch>
        </p:blipFill>
        <p:spPr>
          <a:xfrm>
            <a:off x="2195736" y="2816596"/>
            <a:ext cx="7023201" cy="2261812"/>
          </a:xfrm>
          <a:prstGeom prst="rect">
            <a:avLst/>
          </a:prstGeom>
        </p:spPr>
      </p:pic>
      <p:pic>
        <p:nvPicPr>
          <p:cNvPr id="9" name="Imagem 8">
            <a:extLst>
              <a:ext uri="{FF2B5EF4-FFF2-40B4-BE49-F238E27FC236}">
                <a16:creationId xmlns:a16="http://schemas.microsoft.com/office/drawing/2014/main" xmlns="" id="{C4713DA9-5FF5-426D-A3D5-2E2DE389D9E3}"/>
              </a:ext>
            </a:extLst>
          </p:cNvPr>
          <p:cNvPicPr>
            <a:picLocks noChangeAspect="1"/>
          </p:cNvPicPr>
          <p:nvPr/>
        </p:nvPicPr>
        <p:blipFill>
          <a:blip r:embed="rId10"/>
          <a:stretch>
            <a:fillRect/>
          </a:stretch>
        </p:blipFill>
        <p:spPr>
          <a:xfrm>
            <a:off x="-91351" y="4974470"/>
            <a:ext cx="6181880" cy="1987468"/>
          </a:xfrm>
          <a:prstGeom prst="rect">
            <a:avLst/>
          </a:prstGeom>
        </p:spPr>
      </p:pic>
    </p:spTree>
    <p:extLst>
      <p:ext uri="{BB962C8B-B14F-4D97-AF65-F5344CB8AC3E}">
        <p14:creationId xmlns:p14="http://schemas.microsoft.com/office/powerpoint/2010/main" val="19882066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687FA8D3-6387-4717-A8F0-F66441AFD59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9843F4E6-CFB6-437B-A17A-F668B5EFBBC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C32391C3-652C-42CC-9E45-21EFD4C8097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ppt_w/2"/>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ppt_w/2"/>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44F457C3-0E48-4ACB-88B9-92A5F845B343}"/>
              </a:ext>
            </a:extLst>
          </p:cNvPr>
          <p:cNvPicPr>
            <a:picLocks noChangeAspect="1"/>
          </p:cNvPicPr>
          <p:nvPr/>
        </p:nvPicPr>
        <p:blipFill>
          <a:blip r:embed="rId2"/>
          <a:stretch>
            <a:fillRect/>
          </a:stretch>
        </p:blipFill>
        <p:spPr>
          <a:xfrm>
            <a:off x="0" y="197593"/>
            <a:ext cx="9144000" cy="6462814"/>
          </a:xfrm>
          <a:prstGeom prst="rect">
            <a:avLst/>
          </a:prstGeom>
        </p:spPr>
      </p:pic>
      <p:graphicFrame>
        <p:nvGraphicFramePr>
          <p:cNvPr id="5" name="Diagrama 4">
            <a:extLst>
              <a:ext uri="{FF2B5EF4-FFF2-40B4-BE49-F238E27FC236}">
                <a16:creationId xmlns:a16="http://schemas.microsoft.com/office/drawing/2014/main" xmlns="" id="{DCA713B8-DC34-44E9-B623-331A2B2A65CE}"/>
              </a:ext>
            </a:extLst>
          </p:cNvPr>
          <p:cNvGraphicFramePr/>
          <p:nvPr>
            <p:extLst>
              <p:ext uri="{D42A27DB-BD31-4B8C-83A1-F6EECF244321}">
                <p14:modId xmlns:p14="http://schemas.microsoft.com/office/powerpoint/2010/main" val="3313779521"/>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401609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xmlns="" id="{5DE16D88-70B9-42BD-A093-A792761C6E6B}"/>
              </a:ext>
            </a:extLst>
          </p:cNvPr>
          <p:cNvGraphicFramePr/>
          <p:nvPr>
            <p:extLst>
              <p:ext uri="{D42A27DB-BD31-4B8C-83A1-F6EECF244321}">
                <p14:modId xmlns:p14="http://schemas.microsoft.com/office/powerpoint/2010/main" val="171125624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4">
            <a:extLst>
              <a:ext uri="{FF2B5EF4-FFF2-40B4-BE49-F238E27FC236}">
                <a16:creationId xmlns:a16="http://schemas.microsoft.com/office/drawing/2014/main" xmlns="" id="{F960DF87-5CD9-475F-9C5A-4032767B14E0}"/>
              </a:ext>
            </a:extLst>
          </p:cNvPr>
          <p:cNvPicPr>
            <a:picLocks noChangeAspect="1"/>
          </p:cNvPicPr>
          <p:nvPr/>
        </p:nvPicPr>
        <p:blipFill>
          <a:blip r:embed="rId7"/>
          <a:stretch>
            <a:fillRect/>
          </a:stretch>
        </p:blipFill>
        <p:spPr>
          <a:xfrm>
            <a:off x="0" y="0"/>
            <a:ext cx="2719052" cy="3279932"/>
          </a:xfrm>
          <a:prstGeom prst="rect">
            <a:avLst/>
          </a:prstGeom>
          <a:ln>
            <a:noFill/>
          </a:ln>
          <a:effectLst>
            <a:softEdge rad="112500"/>
          </a:effectLst>
        </p:spPr>
      </p:pic>
      <p:pic>
        <p:nvPicPr>
          <p:cNvPr id="6" name="Imagem 5">
            <a:extLst>
              <a:ext uri="{FF2B5EF4-FFF2-40B4-BE49-F238E27FC236}">
                <a16:creationId xmlns:a16="http://schemas.microsoft.com/office/drawing/2014/main" xmlns="" id="{7145179D-E470-4BED-908C-6AA065157959}"/>
              </a:ext>
            </a:extLst>
          </p:cNvPr>
          <p:cNvPicPr>
            <a:picLocks noChangeAspect="1"/>
          </p:cNvPicPr>
          <p:nvPr/>
        </p:nvPicPr>
        <p:blipFill>
          <a:blip r:embed="rId8"/>
          <a:stretch>
            <a:fillRect/>
          </a:stretch>
        </p:blipFill>
        <p:spPr>
          <a:xfrm>
            <a:off x="3377080" y="-27384"/>
            <a:ext cx="2389839" cy="3383573"/>
          </a:xfrm>
          <a:prstGeom prst="rect">
            <a:avLst/>
          </a:prstGeom>
          <a:ln>
            <a:noFill/>
          </a:ln>
          <a:effectLst>
            <a:softEdge rad="112500"/>
          </a:effectLst>
        </p:spPr>
      </p:pic>
      <p:pic>
        <p:nvPicPr>
          <p:cNvPr id="7" name="Imagem 6">
            <a:extLst>
              <a:ext uri="{FF2B5EF4-FFF2-40B4-BE49-F238E27FC236}">
                <a16:creationId xmlns:a16="http://schemas.microsoft.com/office/drawing/2014/main" xmlns="" id="{4D14164F-5E45-4F72-80CB-D69311840DA3}"/>
              </a:ext>
            </a:extLst>
          </p:cNvPr>
          <p:cNvPicPr>
            <a:picLocks noChangeAspect="1"/>
          </p:cNvPicPr>
          <p:nvPr/>
        </p:nvPicPr>
        <p:blipFill>
          <a:blip r:embed="rId9"/>
          <a:stretch>
            <a:fillRect/>
          </a:stretch>
        </p:blipFill>
        <p:spPr>
          <a:xfrm>
            <a:off x="6158685" y="0"/>
            <a:ext cx="2914141" cy="3670110"/>
          </a:xfrm>
          <a:prstGeom prst="rect">
            <a:avLst/>
          </a:prstGeom>
          <a:ln>
            <a:noFill/>
          </a:ln>
          <a:effectLst>
            <a:softEdge rad="112500"/>
          </a:effectLst>
        </p:spPr>
      </p:pic>
      <p:pic>
        <p:nvPicPr>
          <p:cNvPr id="8" name="Imagem 7">
            <a:extLst>
              <a:ext uri="{FF2B5EF4-FFF2-40B4-BE49-F238E27FC236}">
                <a16:creationId xmlns:a16="http://schemas.microsoft.com/office/drawing/2014/main" xmlns="" id="{F0CA9B50-53C6-4960-81DB-32185B3B29C9}"/>
              </a:ext>
            </a:extLst>
          </p:cNvPr>
          <p:cNvPicPr>
            <a:picLocks noChangeAspect="1"/>
          </p:cNvPicPr>
          <p:nvPr/>
        </p:nvPicPr>
        <p:blipFill>
          <a:blip r:embed="rId10"/>
          <a:stretch>
            <a:fillRect/>
          </a:stretch>
        </p:blipFill>
        <p:spPr>
          <a:xfrm>
            <a:off x="0" y="3885892"/>
            <a:ext cx="3968840" cy="2999492"/>
          </a:xfrm>
          <a:prstGeom prst="rect">
            <a:avLst/>
          </a:prstGeom>
        </p:spPr>
      </p:pic>
      <p:pic>
        <p:nvPicPr>
          <p:cNvPr id="9" name="Imagem 8">
            <a:extLst>
              <a:ext uri="{FF2B5EF4-FFF2-40B4-BE49-F238E27FC236}">
                <a16:creationId xmlns:a16="http://schemas.microsoft.com/office/drawing/2014/main" xmlns="" id="{2340576C-57F2-46CE-9060-63C142A618D2}"/>
              </a:ext>
            </a:extLst>
          </p:cNvPr>
          <p:cNvPicPr>
            <a:picLocks noChangeAspect="1"/>
          </p:cNvPicPr>
          <p:nvPr/>
        </p:nvPicPr>
        <p:blipFill>
          <a:blip r:embed="rId11"/>
          <a:stretch>
            <a:fillRect/>
          </a:stretch>
        </p:blipFill>
        <p:spPr>
          <a:xfrm>
            <a:off x="6048141" y="3670110"/>
            <a:ext cx="3060457" cy="3286029"/>
          </a:xfrm>
          <a:prstGeom prst="rect">
            <a:avLst/>
          </a:prstGeom>
        </p:spPr>
      </p:pic>
      <p:pic>
        <p:nvPicPr>
          <p:cNvPr id="10" name="Imagem 9">
            <a:extLst>
              <a:ext uri="{FF2B5EF4-FFF2-40B4-BE49-F238E27FC236}">
                <a16:creationId xmlns:a16="http://schemas.microsoft.com/office/drawing/2014/main" xmlns="" id="{05DEAD31-8994-467F-A339-6DD638E09B9F}"/>
              </a:ext>
            </a:extLst>
          </p:cNvPr>
          <p:cNvPicPr>
            <a:picLocks noChangeAspect="1"/>
          </p:cNvPicPr>
          <p:nvPr/>
        </p:nvPicPr>
        <p:blipFill>
          <a:blip r:embed="rId12"/>
          <a:stretch>
            <a:fillRect/>
          </a:stretch>
        </p:blipFill>
        <p:spPr>
          <a:xfrm>
            <a:off x="2149114" y="0"/>
            <a:ext cx="4845772" cy="6858000"/>
          </a:xfrm>
          <a:prstGeom prst="rect">
            <a:avLst/>
          </a:prstGeom>
          <a:ln>
            <a:noFill/>
          </a:ln>
          <a:effectLst>
            <a:softEdge rad="112500"/>
          </a:effectLst>
        </p:spPr>
      </p:pic>
      <p:pic>
        <p:nvPicPr>
          <p:cNvPr id="11" name="Imagem 10">
            <a:extLst>
              <a:ext uri="{FF2B5EF4-FFF2-40B4-BE49-F238E27FC236}">
                <a16:creationId xmlns:a16="http://schemas.microsoft.com/office/drawing/2014/main" xmlns="" id="{85252347-0F07-4AD0-BC52-40684E4FC2AE}"/>
              </a:ext>
            </a:extLst>
          </p:cNvPr>
          <p:cNvPicPr>
            <a:picLocks noChangeAspect="1"/>
          </p:cNvPicPr>
          <p:nvPr/>
        </p:nvPicPr>
        <p:blipFill>
          <a:blip r:embed="rId13"/>
          <a:stretch>
            <a:fillRect/>
          </a:stretch>
        </p:blipFill>
        <p:spPr>
          <a:xfrm>
            <a:off x="-36512" y="329184"/>
            <a:ext cx="9144000" cy="6199631"/>
          </a:xfrm>
          <a:prstGeom prst="rect">
            <a:avLst/>
          </a:prstGeom>
        </p:spPr>
      </p:pic>
      <p:pic>
        <p:nvPicPr>
          <p:cNvPr id="12" name="Imagem 11">
            <a:extLst>
              <a:ext uri="{FF2B5EF4-FFF2-40B4-BE49-F238E27FC236}">
                <a16:creationId xmlns:a16="http://schemas.microsoft.com/office/drawing/2014/main" xmlns="" id="{EA729F90-6471-4DEA-8A60-AC9639A23CA1}"/>
              </a:ext>
            </a:extLst>
          </p:cNvPr>
          <p:cNvPicPr>
            <a:picLocks noChangeAspect="1"/>
          </p:cNvPicPr>
          <p:nvPr/>
        </p:nvPicPr>
        <p:blipFill>
          <a:blip r:embed="rId14"/>
          <a:stretch>
            <a:fillRect/>
          </a:stretch>
        </p:blipFill>
        <p:spPr>
          <a:xfrm>
            <a:off x="323528" y="1286070"/>
            <a:ext cx="8230313" cy="4285859"/>
          </a:xfrm>
          <a:prstGeom prst="rect">
            <a:avLst/>
          </a:prstGeom>
        </p:spPr>
      </p:pic>
    </p:spTree>
    <p:extLst>
      <p:ext uri="{BB962C8B-B14F-4D97-AF65-F5344CB8AC3E}">
        <p14:creationId xmlns:p14="http://schemas.microsoft.com/office/powerpoint/2010/main" val="798537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ABA03CAB-EBC5-473E-9C74-F8744527F7C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C6DB768F-72C2-4310-AAAB-67655CF4369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FB080F0A-BF7D-4204-B4D7-9A7DC0968C2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9D1020FA-00E6-4B50-A471-57DF407EC34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490B8279-5D60-4686-8C06-02850F25F9D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6E2ECF2-F946-4EF4-A100-008D4DB5097B}"/>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5352CDFD-E4E9-4792-A191-F953A733F906}"/>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style.rotation</p:attrName>
                                        </p:attrNameLst>
                                      </p:cBhvr>
                                      <p:tavLst>
                                        <p:tav tm="0">
                                          <p:val>
                                            <p:fltVal val="90"/>
                                          </p:val>
                                        </p:tav>
                                        <p:tav tm="100000">
                                          <p:val>
                                            <p:fltVal val="0"/>
                                          </p:val>
                                        </p:tav>
                                      </p:tavLst>
                                    </p:anim>
                                    <p:animEffect transition="in" filter="fade">
                                      <p:cBhvr>
                                        <p:cTn id="48" dur="10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fltVal val="0"/>
                                          </p:val>
                                        </p:tav>
                                        <p:tav tm="100000">
                                          <p:val>
                                            <p:strVal val="#ppt_w"/>
                                          </p:val>
                                        </p:tav>
                                      </p:tavLst>
                                    </p:anim>
                                    <p:anim calcmode="lin" valueType="num">
                                      <p:cBhvr>
                                        <p:cTn id="54" dur="1000" fill="hold"/>
                                        <p:tgtEl>
                                          <p:spTgt spid="9"/>
                                        </p:tgtEl>
                                        <p:attrNameLst>
                                          <p:attrName>ppt_h</p:attrName>
                                        </p:attrNameLst>
                                      </p:cBhvr>
                                      <p:tavLst>
                                        <p:tav tm="0">
                                          <p:val>
                                            <p:fltVal val="0"/>
                                          </p:val>
                                        </p:tav>
                                        <p:tav tm="100000">
                                          <p:val>
                                            <p:strVal val="#ppt_h"/>
                                          </p:val>
                                        </p:tav>
                                      </p:tavLst>
                                    </p:anim>
                                    <p:anim calcmode="lin" valueType="num">
                                      <p:cBhvr>
                                        <p:cTn id="55" dur="1000" fill="hold"/>
                                        <p:tgtEl>
                                          <p:spTgt spid="9"/>
                                        </p:tgtEl>
                                        <p:attrNameLst>
                                          <p:attrName>style.rotation</p:attrName>
                                        </p:attrNameLst>
                                      </p:cBhvr>
                                      <p:tavLst>
                                        <p:tav tm="0">
                                          <p:val>
                                            <p:fltVal val="90"/>
                                          </p:val>
                                        </p:tav>
                                        <p:tav tm="100000">
                                          <p:val>
                                            <p:fltVal val="0"/>
                                          </p:val>
                                        </p:tav>
                                      </p:tavLst>
                                    </p:anim>
                                    <p:animEffect transition="in" filter="fade">
                                      <p:cBhvr>
                                        <p:cTn id="56" dur="1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circle(out)">
                                      <p:cBhvr>
                                        <p:cTn id="68" dur="20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37" fill="hold"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barn(outVertical)">
                                      <p:cBhvr>
                                        <p:cTn id="7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xmlns="" id="{742DEB26-D8D3-4ECF-8085-F8958F80D50F}"/>
              </a:ext>
            </a:extLst>
          </p:cNvPr>
          <p:cNvGraphicFramePr/>
          <p:nvPr>
            <p:extLst>
              <p:ext uri="{D42A27DB-BD31-4B8C-83A1-F6EECF244321}">
                <p14:modId xmlns:p14="http://schemas.microsoft.com/office/powerpoint/2010/main" val="3270563190"/>
              </p:ext>
            </p:extLst>
          </p:nvPr>
        </p:nvGraphicFramePr>
        <p:xfrm>
          <a:off x="0" y="2806"/>
          <a:ext cx="9127550" cy="6855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m 8">
            <a:extLst>
              <a:ext uri="{FF2B5EF4-FFF2-40B4-BE49-F238E27FC236}">
                <a16:creationId xmlns:a16="http://schemas.microsoft.com/office/drawing/2014/main" xmlns="" id="{512CD3D3-3C10-4BC1-8B97-60096087103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127" y="44624"/>
            <a:ext cx="9187639" cy="2736304"/>
          </a:xfrm>
          <a:prstGeom prst="rect">
            <a:avLst/>
          </a:prstGeom>
        </p:spPr>
      </p:pic>
      <p:pic>
        <p:nvPicPr>
          <p:cNvPr id="7" name="Imagem 6">
            <a:extLst>
              <a:ext uri="{FF2B5EF4-FFF2-40B4-BE49-F238E27FC236}">
                <a16:creationId xmlns:a16="http://schemas.microsoft.com/office/drawing/2014/main" xmlns="" id="{DCB69ACB-037E-47F1-BD3A-CEC9D2BAD590}"/>
              </a:ext>
            </a:extLst>
          </p:cNvPr>
          <p:cNvPicPr>
            <a:picLocks noChangeAspect="1"/>
          </p:cNvPicPr>
          <p:nvPr/>
        </p:nvPicPr>
        <p:blipFill>
          <a:blip r:embed="rId9"/>
          <a:stretch>
            <a:fillRect/>
          </a:stretch>
        </p:blipFill>
        <p:spPr>
          <a:xfrm>
            <a:off x="0" y="4261104"/>
            <a:ext cx="9144000" cy="2596896"/>
          </a:xfrm>
          <a:prstGeom prst="rect">
            <a:avLst/>
          </a:prstGeom>
        </p:spPr>
      </p:pic>
      <p:pic>
        <p:nvPicPr>
          <p:cNvPr id="10" name="Imagem 9">
            <a:extLst>
              <a:ext uri="{FF2B5EF4-FFF2-40B4-BE49-F238E27FC236}">
                <a16:creationId xmlns:a16="http://schemas.microsoft.com/office/drawing/2014/main" xmlns="" id="{522CE46F-96AA-4E92-9770-3AA0FE3B57E1}"/>
              </a:ext>
            </a:extLst>
          </p:cNvPr>
          <p:cNvPicPr>
            <a:picLocks noChangeAspect="1"/>
          </p:cNvPicPr>
          <p:nvPr/>
        </p:nvPicPr>
        <p:blipFill>
          <a:blip r:embed="rId10"/>
          <a:stretch>
            <a:fillRect/>
          </a:stretch>
        </p:blipFill>
        <p:spPr>
          <a:xfrm>
            <a:off x="6095" y="0"/>
            <a:ext cx="9131809" cy="6858000"/>
          </a:xfrm>
          <a:prstGeom prst="rect">
            <a:avLst/>
          </a:prstGeom>
        </p:spPr>
      </p:pic>
    </p:spTree>
    <p:extLst>
      <p:ext uri="{BB962C8B-B14F-4D97-AF65-F5344CB8AC3E}">
        <p14:creationId xmlns:p14="http://schemas.microsoft.com/office/powerpoint/2010/main" val="3011674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6BCFF04E-CC2E-421E-81FD-EC819E41708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46A05A24-39C9-4C90-A10D-E72F53F7495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A27CFF58-CDC7-4103-803A-BC915B06693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6B4960A1-701D-482F-9AB1-071869A42EA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CCC5F130-89D1-4928-8119-3376B707B5B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E1261751-C312-4B90-B39D-7CA36937E528}"/>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7"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ppt_w/2"/>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style.rotation</p:attrName>
                                        </p:attrNameLst>
                                      </p:cBhvr>
                                      <p:tavLst>
                                        <p:tav tm="0">
                                          <p:val>
                                            <p:fltVal val="720"/>
                                          </p:val>
                                        </p:tav>
                                        <p:tav tm="100000">
                                          <p:val>
                                            <p:fltVal val="0"/>
                                          </p:val>
                                        </p:tav>
                                      </p:tavLst>
                                    </p:anim>
                                    <p:anim calcmode="lin" valueType="num">
                                      <p:cBhvr>
                                        <p:cTn id="43" dur="2000" fill="hold"/>
                                        <p:tgtEl>
                                          <p:spTgt spid="10"/>
                                        </p:tgtEl>
                                        <p:attrNameLst>
                                          <p:attrName>ppt_h</p:attrName>
                                        </p:attrNameLst>
                                      </p:cBhvr>
                                      <p:tavLst>
                                        <p:tav tm="0">
                                          <p:val>
                                            <p:fltVal val="0"/>
                                          </p:val>
                                        </p:tav>
                                        <p:tav tm="100000">
                                          <p:val>
                                            <p:strVal val="#ppt_h"/>
                                          </p:val>
                                        </p:tav>
                                      </p:tavLst>
                                    </p:anim>
                                    <p:anim calcmode="lin" valueType="num">
                                      <p:cBhvr>
                                        <p:cTn id="44"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ta: para a Direita 1">
            <a:extLst>
              <a:ext uri="{FF2B5EF4-FFF2-40B4-BE49-F238E27FC236}">
                <a16:creationId xmlns:a16="http://schemas.microsoft.com/office/drawing/2014/main" xmlns="" id="{BDB28DE6-517A-478E-A0A1-ACC2DF1942C5}"/>
              </a:ext>
            </a:extLst>
          </p:cNvPr>
          <p:cNvSpPr/>
          <p:nvPr/>
        </p:nvSpPr>
        <p:spPr>
          <a:xfrm>
            <a:off x="3203848" y="3501008"/>
            <a:ext cx="360040" cy="14401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a Direita 4">
            <a:extLst>
              <a:ext uri="{FF2B5EF4-FFF2-40B4-BE49-F238E27FC236}">
                <a16:creationId xmlns:a16="http://schemas.microsoft.com/office/drawing/2014/main" xmlns="" id="{F5A897AF-9551-4E7A-B531-5CDBA707A749}"/>
              </a:ext>
            </a:extLst>
          </p:cNvPr>
          <p:cNvSpPr/>
          <p:nvPr/>
        </p:nvSpPr>
        <p:spPr>
          <a:xfrm>
            <a:off x="3203848" y="5373216"/>
            <a:ext cx="360040" cy="14401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a Direita 5">
            <a:extLst>
              <a:ext uri="{FF2B5EF4-FFF2-40B4-BE49-F238E27FC236}">
                <a16:creationId xmlns:a16="http://schemas.microsoft.com/office/drawing/2014/main" xmlns="" id="{DDB7B7BF-96C3-4624-B9D9-E4ABE5D3EA46}"/>
              </a:ext>
            </a:extLst>
          </p:cNvPr>
          <p:cNvSpPr/>
          <p:nvPr/>
        </p:nvSpPr>
        <p:spPr>
          <a:xfrm>
            <a:off x="6156176" y="3356992"/>
            <a:ext cx="360040" cy="14401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a:extLst>
              <a:ext uri="{FF2B5EF4-FFF2-40B4-BE49-F238E27FC236}">
                <a16:creationId xmlns:a16="http://schemas.microsoft.com/office/drawing/2014/main" xmlns="" id="{7A8439E9-C258-4333-9312-47D1FC1D2891}"/>
              </a:ext>
            </a:extLst>
          </p:cNvPr>
          <p:cNvSpPr/>
          <p:nvPr/>
        </p:nvSpPr>
        <p:spPr>
          <a:xfrm>
            <a:off x="6156176" y="4077072"/>
            <a:ext cx="288032" cy="14401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xmlns="" id="{7F68D6D9-1148-451E-A196-1682A545D92A}"/>
              </a:ext>
            </a:extLst>
          </p:cNvPr>
          <p:cNvPicPr>
            <a:picLocks noChangeAspect="1"/>
          </p:cNvPicPr>
          <p:nvPr/>
        </p:nvPicPr>
        <p:blipFill>
          <a:blip r:embed="rId2"/>
          <a:stretch>
            <a:fillRect/>
          </a:stretch>
        </p:blipFill>
        <p:spPr>
          <a:xfrm>
            <a:off x="39231" y="1106222"/>
            <a:ext cx="9065538" cy="4645555"/>
          </a:xfrm>
          <a:prstGeom prst="rect">
            <a:avLst/>
          </a:prstGeom>
        </p:spPr>
      </p:pic>
      <p:graphicFrame>
        <p:nvGraphicFramePr>
          <p:cNvPr id="9" name="Diagrama 8">
            <a:extLst>
              <a:ext uri="{FF2B5EF4-FFF2-40B4-BE49-F238E27FC236}">
                <a16:creationId xmlns:a16="http://schemas.microsoft.com/office/drawing/2014/main" xmlns="" id="{956DA721-4656-4D43-8EBC-C46E963B4221}"/>
              </a:ext>
            </a:extLst>
          </p:cNvPr>
          <p:cNvGraphicFramePr/>
          <p:nvPr>
            <p:extLst>
              <p:ext uri="{D42A27DB-BD31-4B8C-83A1-F6EECF244321}">
                <p14:modId xmlns:p14="http://schemas.microsoft.com/office/powerpoint/2010/main" val="2187864797"/>
              </p:ext>
            </p:extLst>
          </p:nvPr>
        </p:nvGraphicFramePr>
        <p:xfrm>
          <a:off x="39231" y="0"/>
          <a:ext cx="906553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m 9">
            <a:extLst>
              <a:ext uri="{FF2B5EF4-FFF2-40B4-BE49-F238E27FC236}">
                <a16:creationId xmlns:a16="http://schemas.microsoft.com/office/drawing/2014/main" xmlns="" id="{5D419B12-E3F6-411A-A1C4-CEF2123B5D89}"/>
              </a:ext>
            </a:extLst>
          </p:cNvPr>
          <p:cNvPicPr>
            <a:picLocks noChangeAspect="1"/>
          </p:cNvPicPr>
          <p:nvPr/>
        </p:nvPicPr>
        <p:blipFill>
          <a:blip r:embed="rId8"/>
          <a:stretch>
            <a:fillRect/>
          </a:stretch>
        </p:blipFill>
        <p:spPr>
          <a:xfrm>
            <a:off x="2209800" y="0"/>
            <a:ext cx="4724400" cy="6858000"/>
          </a:xfrm>
          <a:prstGeom prst="rect">
            <a:avLst/>
          </a:prstGeom>
        </p:spPr>
      </p:pic>
      <p:sp>
        <p:nvSpPr>
          <p:cNvPr id="11" name="Retângulo 10">
            <a:extLst>
              <a:ext uri="{FF2B5EF4-FFF2-40B4-BE49-F238E27FC236}">
                <a16:creationId xmlns:a16="http://schemas.microsoft.com/office/drawing/2014/main" xmlns="" id="{5A9AC1CE-676B-4F8F-AFD7-E432627EBDA5}"/>
              </a:ext>
            </a:extLst>
          </p:cNvPr>
          <p:cNvSpPr/>
          <p:nvPr/>
        </p:nvSpPr>
        <p:spPr>
          <a:xfrm>
            <a:off x="1619672" y="2368912"/>
            <a:ext cx="5976664" cy="3416320"/>
          </a:xfrm>
          <a:prstGeom prst="rect">
            <a:avLst/>
          </a:prstGeom>
          <a:solidFill>
            <a:srgbClr val="FFC000"/>
          </a:solidFill>
          <a:ln w="57150">
            <a:solidFill>
              <a:schemeClr val="tx1"/>
            </a:solidFill>
            <a:prstDash val="lgDashDot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spAutoFit/>
          </a:bodyPr>
          <a:lstStyle/>
          <a:p>
            <a:pPr algn="ctr">
              <a:defRPr/>
            </a:pPr>
            <a:r>
              <a:rPr lang="pt-BR" sz="2400" b="1" i="1" dirty="0" err="1"/>
              <a:t>Zap</a:t>
            </a:r>
            <a:r>
              <a:rPr lang="pt-BR" sz="2400" b="1" i="1" dirty="0"/>
              <a:t> </a:t>
            </a:r>
            <a:r>
              <a:rPr lang="pt-BR" sz="2400" b="1" i="1" dirty="0" err="1"/>
              <a:t>Comix</a:t>
            </a:r>
            <a:r>
              <a:rPr lang="pt-BR" sz="2400" b="1" i="1" dirty="0"/>
              <a:t> </a:t>
            </a:r>
            <a:r>
              <a:rPr lang="pt-BR" sz="2400" b="1" dirty="0"/>
              <a:t>é a mais conhecida e uma das mais populares revista em quadrinhos underground surgida como parte da contracultura dos anos 1960. </a:t>
            </a:r>
          </a:p>
          <a:p>
            <a:pPr algn="ctr">
              <a:defRPr/>
            </a:pPr>
            <a:r>
              <a:rPr lang="pt-BR" sz="2400" b="1" dirty="0"/>
              <a:t>Embora não seja considerada a primeira história em quadrinhos underground publicada até então, a revista </a:t>
            </a:r>
            <a:r>
              <a:rPr lang="pt-BR" sz="2400" b="1" i="1" dirty="0" err="1"/>
              <a:t>Zap</a:t>
            </a:r>
            <a:r>
              <a:rPr lang="pt-BR" sz="2400" b="1" dirty="0"/>
              <a:t> marca o início da era do "underground </a:t>
            </a:r>
            <a:r>
              <a:rPr lang="pt-BR" sz="2400" b="1" dirty="0" err="1"/>
              <a:t>comix</a:t>
            </a:r>
            <a:r>
              <a:rPr lang="pt-BR" sz="2400" b="1" dirty="0"/>
              <a:t>"</a:t>
            </a:r>
          </a:p>
        </p:txBody>
      </p:sp>
    </p:spTree>
    <p:extLst>
      <p:ext uri="{BB962C8B-B14F-4D97-AF65-F5344CB8AC3E}">
        <p14:creationId xmlns:p14="http://schemas.microsoft.com/office/powerpoint/2010/main" val="3371532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6E16BE19-8655-45C0-AFE5-AB801E7ABA4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DA9D3116-D7DA-4E17-8EE0-3354531C940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graphicEl>
                                              <a:dgm id="{7F48954F-08C1-4832-92DE-D6C0FC97BE6A}"/>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graphicEl>
                                              <a:dgm id="{3003DEAB-3599-4437-81B1-4BB16AD1DAA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graphicEl>
                                              <a:dgm id="{01F438A1-FECD-423E-BC74-A0BB7E151A5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A0B61B7E-539D-462F-84C3-25D480686979}"/>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graphicEl>
                                              <a:dgm id="{B3FDBAD5-6CCB-41C6-BF74-9D202099227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graphicEl>
                                              <a:dgm id="{31514B1E-C7E0-4FDF-A062-8D52A4DD99FC}"/>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graphicEl>
                                              <a:dgm id="{85335EB3-8A14-449D-92D0-46C9C29A773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6A1B2498-C5F2-4D32-9D58-318665F20FE5}"/>
              </a:ext>
            </a:extLst>
          </p:cNvPr>
          <p:cNvPicPr>
            <a:picLocks noChangeAspect="1"/>
          </p:cNvPicPr>
          <p:nvPr/>
        </p:nvPicPr>
        <p:blipFill>
          <a:blip r:embed="rId2"/>
          <a:stretch>
            <a:fillRect/>
          </a:stretch>
        </p:blipFill>
        <p:spPr>
          <a:xfrm>
            <a:off x="1939667" y="0"/>
            <a:ext cx="5264666" cy="6858000"/>
          </a:xfrm>
          <a:prstGeom prst="rect">
            <a:avLst/>
          </a:prstGeom>
        </p:spPr>
      </p:pic>
      <p:graphicFrame>
        <p:nvGraphicFramePr>
          <p:cNvPr id="5" name="Diagrama 4">
            <a:extLst>
              <a:ext uri="{FF2B5EF4-FFF2-40B4-BE49-F238E27FC236}">
                <a16:creationId xmlns:a16="http://schemas.microsoft.com/office/drawing/2014/main" xmlns="" id="{8C2C5E1D-97B5-4827-9C4B-7D378E65A5CC}"/>
              </a:ext>
            </a:extLst>
          </p:cNvPr>
          <p:cNvGraphicFramePr/>
          <p:nvPr>
            <p:extLst>
              <p:ext uri="{D42A27DB-BD31-4B8C-83A1-F6EECF244321}">
                <p14:modId xmlns:p14="http://schemas.microsoft.com/office/powerpoint/2010/main" val="354198252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tângulo 5">
            <a:extLst>
              <a:ext uri="{FF2B5EF4-FFF2-40B4-BE49-F238E27FC236}">
                <a16:creationId xmlns:a16="http://schemas.microsoft.com/office/drawing/2014/main" xmlns="" id="{02431C05-C721-427C-BC5E-7C72B9D6E93C}"/>
              </a:ext>
            </a:extLst>
          </p:cNvPr>
          <p:cNvSpPr/>
          <p:nvPr/>
        </p:nvSpPr>
        <p:spPr>
          <a:xfrm>
            <a:off x="1691680" y="1844824"/>
            <a:ext cx="6120680" cy="3477875"/>
          </a:xfrm>
          <a:prstGeom prst="rect">
            <a:avLst/>
          </a:prstGeom>
          <a:solidFill>
            <a:schemeClr val="accent4">
              <a:lumMod val="75000"/>
            </a:schemeClr>
          </a:solidFill>
          <a:scene3d>
            <a:camera prst="orthographicFront"/>
            <a:lightRig rig="threePt" dir="t"/>
          </a:scene3d>
          <a:sp3d>
            <a:bevelT w="139700" h="139700" prst="divot"/>
          </a:sp3d>
        </p:spPr>
        <p:txBody>
          <a:bodyPr>
            <a:spAutoFit/>
          </a:bodyPr>
          <a:lstStyle/>
          <a:p>
            <a:pPr algn="ctr">
              <a:defRPr/>
            </a:pPr>
            <a:r>
              <a:rPr lang="pt-BR" sz="2000" b="1" i="1" dirty="0">
                <a:solidFill>
                  <a:schemeClr val="bg1"/>
                </a:solidFill>
              </a:rPr>
              <a:t>Les humanoïdes associés</a:t>
            </a:r>
            <a:r>
              <a:rPr lang="pt-BR" sz="2000" b="1" dirty="0">
                <a:solidFill>
                  <a:schemeClr val="bg1"/>
                </a:solidFill>
              </a:rPr>
              <a:t>, também chamado de "O Humanos" é uma editora de quadrinhos criada em dezembro de 1974 por </a:t>
            </a:r>
            <a:r>
              <a:rPr lang="pt-BR" sz="2000" b="1" dirty="0" err="1">
                <a:solidFill>
                  <a:schemeClr val="bg1"/>
                </a:solidFill>
              </a:rPr>
              <a:t>Moebius</a:t>
            </a:r>
            <a:r>
              <a:rPr lang="pt-BR" sz="2000" b="1" dirty="0">
                <a:solidFill>
                  <a:schemeClr val="bg1"/>
                </a:solidFill>
              </a:rPr>
              <a:t>, Jean-Pierre </a:t>
            </a:r>
            <a:r>
              <a:rPr lang="pt-BR" sz="2000" b="1" dirty="0" err="1">
                <a:solidFill>
                  <a:schemeClr val="bg1"/>
                </a:solidFill>
              </a:rPr>
              <a:t>Dionnet</a:t>
            </a:r>
            <a:r>
              <a:rPr lang="pt-BR" sz="2000" b="1" dirty="0">
                <a:solidFill>
                  <a:schemeClr val="bg1"/>
                </a:solidFill>
              </a:rPr>
              <a:t>, Philippe </a:t>
            </a:r>
            <a:r>
              <a:rPr lang="pt-BR" sz="2000" b="1" dirty="0" err="1">
                <a:solidFill>
                  <a:schemeClr val="bg1"/>
                </a:solidFill>
              </a:rPr>
              <a:t>Druillet</a:t>
            </a:r>
            <a:r>
              <a:rPr lang="pt-BR" sz="2000" b="1" dirty="0">
                <a:solidFill>
                  <a:schemeClr val="bg1"/>
                </a:solidFill>
              </a:rPr>
              <a:t> e Bernard </a:t>
            </a:r>
            <a:r>
              <a:rPr lang="pt-BR" sz="2000" b="1" dirty="0" err="1">
                <a:solidFill>
                  <a:schemeClr val="bg1"/>
                </a:solidFill>
              </a:rPr>
              <a:t>Farkas</a:t>
            </a:r>
            <a:r>
              <a:rPr lang="pt-BR" sz="2000" b="1" dirty="0">
                <a:solidFill>
                  <a:schemeClr val="bg1"/>
                </a:solidFill>
              </a:rPr>
              <a:t>. Desde o começo, “associados </a:t>
            </a:r>
            <a:r>
              <a:rPr lang="pt-BR" sz="2000" b="1" dirty="0" err="1">
                <a:solidFill>
                  <a:schemeClr val="bg1"/>
                </a:solidFill>
              </a:rPr>
              <a:t>humanóides</a:t>
            </a:r>
            <a:r>
              <a:rPr lang="pt-BR" sz="2000" b="1" dirty="0">
                <a:solidFill>
                  <a:schemeClr val="bg1"/>
                </a:solidFill>
              </a:rPr>
              <a:t>” estão presentes são vários mercados, incluindo o mercado dos EUA como “Associated </a:t>
            </a:r>
            <a:r>
              <a:rPr lang="pt-BR" sz="2000" b="1" dirty="0" err="1">
                <a:solidFill>
                  <a:schemeClr val="bg1"/>
                </a:solidFill>
              </a:rPr>
              <a:t>Humanoids</a:t>
            </a:r>
            <a:r>
              <a:rPr lang="pt-BR" sz="2000" b="1" dirty="0">
                <a:solidFill>
                  <a:schemeClr val="bg1"/>
                </a:solidFill>
              </a:rPr>
              <a:t>”. Em 2013, a sede da empresa mudou-se para Los Angeles e a editora francesa torna-se uma filial do Grupo </a:t>
            </a:r>
            <a:r>
              <a:rPr lang="pt-BR" sz="2000" b="1" dirty="0" err="1">
                <a:solidFill>
                  <a:schemeClr val="bg1"/>
                </a:solidFill>
              </a:rPr>
              <a:t>Humanoids</a:t>
            </a:r>
            <a:r>
              <a:rPr lang="pt-BR" sz="2000" b="1" dirty="0">
                <a:solidFill>
                  <a:schemeClr val="bg1"/>
                </a:solidFill>
              </a:rPr>
              <a:t>.</a:t>
            </a:r>
          </a:p>
        </p:txBody>
      </p:sp>
      <p:pic>
        <p:nvPicPr>
          <p:cNvPr id="7" name="Imagem 6">
            <a:extLst>
              <a:ext uri="{FF2B5EF4-FFF2-40B4-BE49-F238E27FC236}">
                <a16:creationId xmlns:a16="http://schemas.microsoft.com/office/drawing/2014/main" xmlns="" id="{D2AAA483-8309-4A00-B4B2-2FD43FA4E559}"/>
              </a:ext>
            </a:extLst>
          </p:cNvPr>
          <p:cNvPicPr>
            <a:picLocks noChangeAspect="1"/>
          </p:cNvPicPr>
          <p:nvPr/>
        </p:nvPicPr>
        <p:blipFill>
          <a:blip r:embed="rId8"/>
          <a:stretch>
            <a:fillRect/>
          </a:stretch>
        </p:blipFill>
        <p:spPr>
          <a:xfrm>
            <a:off x="1835696" y="1264732"/>
            <a:ext cx="5858764" cy="4328535"/>
          </a:xfrm>
          <a:prstGeom prst="rect">
            <a:avLst/>
          </a:prstGeom>
        </p:spPr>
      </p:pic>
      <p:sp>
        <p:nvSpPr>
          <p:cNvPr id="8" name="Retângulo 7">
            <a:extLst>
              <a:ext uri="{FF2B5EF4-FFF2-40B4-BE49-F238E27FC236}">
                <a16:creationId xmlns:a16="http://schemas.microsoft.com/office/drawing/2014/main" xmlns="" id="{BF3573E5-DF4C-4DF3-9F5E-EBB85B7A1905}"/>
              </a:ext>
            </a:extLst>
          </p:cNvPr>
          <p:cNvSpPr>
            <a:spLocks noChangeArrowheads="1"/>
          </p:cNvSpPr>
          <p:nvPr/>
        </p:nvSpPr>
        <p:spPr bwMode="auto">
          <a:xfrm>
            <a:off x="1692547" y="5589240"/>
            <a:ext cx="6119813" cy="923925"/>
          </a:xfrm>
          <a:prstGeom prst="rect">
            <a:avLst/>
          </a:prstGeom>
          <a:solidFill>
            <a:schemeClr val="bg2"/>
          </a:solidFill>
          <a:ln w="38100">
            <a:solidFill>
              <a:srgbClr val="000000"/>
            </a:solidFill>
            <a:prstDash val="dash"/>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pt-BR" sz="1800" b="1" dirty="0">
                <a:latin typeface="Arial" panose="020B0604020202020204" pitchFamily="34" charset="0"/>
              </a:rPr>
              <a:t>L'équipe fondatrice de </a:t>
            </a:r>
            <a:r>
              <a:rPr lang="fr-FR" altLang="pt-BR" sz="1800" b="1" i="1" dirty="0">
                <a:latin typeface="Arial" panose="020B0604020202020204" pitchFamily="34" charset="0"/>
              </a:rPr>
              <a:t>Métal Hurlant</a:t>
            </a:r>
            <a:r>
              <a:rPr lang="fr-FR" altLang="pt-BR" sz="1800" b="1" dirty="0">
                <a:latin typeface="Arial" panose="020B0604020202020204" pitchFamily="34" charset="0"/>
              </a:rPr>
              <a:t>.</a:t>
            </a:r>
          </a:p>
          <a:p>
            <a:pPr algn="ctr">
              <a:spcBef>
                <a:spcPct val="0"/>
              </a:spcBef>
              <a:buFontTx/>
              <a:buNone/>
            </a:pPr>
            <a:r>
              <a:rPr lang="fr-FR" altLang="pt-BR" sz="1800" b="1" dirty="0">
                <a:latin typeface="Arial" panose="020B0604020202020204" pitchFamily="34" charset="0"/>
              </a:rPr>
              <a:t>De gauche à droite: Bernard Farkas, Jean-Pierre Dionnet, Philippe Druillet et Moebius</a:t>
            </a:r>
            <a:endParaRPr lang="pt-BR" altLang="pt-BR" sz="1800" b="1" dirty="0">
              <a:latin typeface="Arial" panose="020B0604020202020204" pitchFamily="34" charset="0"/>
            </a:endParaRPr>
          </a:p>
        </p:txBody>
      </p:sp>
    </p:spTree>
    <p:extLst>
      <p:ext uri="{BB962C8B-B14F-4D97-AF65-F5344CB8AC3E}">
        <p14:creationId xmlns:p14="http://schemas.microsoft.com/office/powerpoint/2010/main" val="3453758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A38E6862-E340-485A-9386-58342B7B84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9D328E90-40F7-4414-A1F1-82A19E618DC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147BD211-3469-4D4A-B259-92771BE5E3A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14AE30B4-EE00-483C-8064-BF7E6D2259B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7076261B-F541-4151-B7E0-67E9EFE6685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out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04DBCC9F-EB70-40A7-90F6-C6C4D2D2084A}"/>
              </a:ext>
            </a:extLst>
          </p:cNvPr>
          <p:cNvPicPr>
            <a:picLocks noChangeAspect="1"/>
          </p:cNvPicPr>
          <p:nvPr/>
        </p:nvPicPr>
        <p:blipFill>
          <a:blip r:embed="rId2"/>
          <a:stretch>
            <a:fillRect/>
          </a:stretch>
        </p:blipFill>
        <p:spPr>
          <a:xfrm>
            <a:off x="0" y="280416"/>
            <a:ext cx="9144000" cy="6297168"/>
          </a:xfrm>
          <a:prstGeom prst="rect">
            <a:avLst/>
          </a:prstGeom>
        </p:spPr>
      </p:pic>
      <p:graphicFrame>
        <p:nvGraphicFramePr>
          <p:cNvPr id="5" name="Diagrama 4">
            <a:extLst>
              <a:ext uri="{FF2B5EF4-FFF2-40B4-BE49-F238E27FC236}">
                <a16:creationId xmlns:a16="http://schemas.microsoft.com/office/drawing/2014/main" xmlns="" id="{562B359E-B376-4972-88F3-CC895B41D429}"/>
              </a:ext>
            </a:extLst>
          </p:cNvPr>
          <p:cNvGraphicFramePr/>
          <p:nvPr>
            <p:extLst>
              <p:ext uri="{D42A27DB-BD31-4B8C-83A1-F6EECF244321}">
                <p14:modId xmlns:p14="http://schemas.microsoft.com/office/powerpoint/2010/main" val="2808166123"/>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46537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4948C81-A276-4106-A156-CB770D4D038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E28F0C3-8DA5-4EA5-9FAE-E81265B3096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BD345A1-180E-4ED9-AB67-CE1C577A34A5}"/>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7B6A98A1-9154-4556-8093-B0B10673B3A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21686253-3CE8-4C51-A839-F924E63C842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75070330-7713-4519-A378-812D06D4043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C0C81B5B-874B-476E-AB10-78656A324CA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D4BD4013-084A-4C99-BB3B-301BEFE39C80}"/>
              </a:ext>
            </a:extLst>
          </p:cNvPr>
          <p:cNvPicPr>
            <a:picLocks noChangeAspect="1"/>
          </p:cNvPicPr>
          <p:nvPr/>
        </p:nvPicPr>
        <p:blipFill>
          <a:blip r:embed="rId2"/>
          <a:stretch>
            <a:fillRect/>
          </a:stretch>
        </p:blipFill>
        <p:spPr>
          <a:xfrm>
            <a:off x="48376" y="1054402"/>
            <a:ext cx="9047248" cy="4749196"/>
          </a:xfrm>
          <a:prstGeom prst="rect">
            <a:avLst/>
          </a:prstGeom>
        </p:spPr>
      </p:pic>
      <p:graphicFrame>
        <p:nvGraphicFramePr>
          <p:cNvPr id="5" name="Diagrama 4">
            <a:extLst>
              <a:ext uri="{FF2B5EF4-FFF2-40B4-BE49-F238E27FC236}">
                <a16:creationId xmlns:a16="http://schemas.microsoft.com/office/drawing/2014/main" xmlns="" id="{8A2CB850-B502-4B8F-86EA-CF1EC6FADADD}"/>
              </a:ext>
            </a:extLst>
          </p:cNvPr>
          <p:cNvGraphicFramePr/>
          <p:nvPr>
            <p:extLst>
              <p:ext uri="{D42A27DB-BD31-4B8C-83A1-F6EECF244321}">
                <p14:modId xmlns:p14="http://schemas.microsoft.com/office/powerpoint/2010/main" val="2235668773"/>
              </p:ext>
            </p:extLst>
          </p:nvPr>
        </p:nvGraphicFramePr>
        <p:xfrm>
          <a:off x="539552" y="0"/>
          <a:ext cx="792088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9856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066EB6A2-6982-46D2-A897-4B020D9E449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F1BA5750-3AA5-457F-AF93-5F884AB5F0D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D858E41E-740B-4CE0-93C7-EDCB69F054E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0D2F148B-38A6-40F4-9287-3FAE5790C86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0CCF8F2C-D465-4275-96E2-8AF8F2C28A3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FF9E0DC0-19D1-440C-A9FF-DAAF45200285}"/>
              </a:ext>
            </a:extLst>
          </p:cNvPr>
          <p:cNvPicPr>
            <a:picLocks noChangeAspect="1"/>
          </p:cNvPicPr>
          <p:nvPr/>
        </p:nvPicPr>
        <p:blipFill>
          <a:blip r:embed="rId2"/>
          <a:stretch>
            <a:fillRect/>
          </a:stretch>
        </p:blipFill>
        <p:spPr>
          <a:xfrm>
            <a:off x="1359216" y="0"/>
            <a:ext cx="6425568" cy="6858000"/>
          </a:xfrm>
          <a:prstGeom prst="rect">
            <a:avLst/>
          </a:prstGeom>
        </p:spPr>
      </p:pic>
      <p:graphicFrame>
        <p:nvGraphicFramePr>
          <p:cNvPr id="5" name="Diagrama 4">
            <a:extLst>
              <a:ext uri="{FF2B5EF4-FFF2-40B4-BE49-F238E27FC236}">
                <a16:creationId xmlns:a16="http://schemas.microsoft.com/office/drawing/2014/main" xmlns="" id="{721647FC-3705-43D5-856A-5B5C4667908E}"/>
              </a:ext>
            </a:extLst>
          </p:cNvPr>
          <p:cNvGraphicFramePr/>
          <p:nvPr>
            <p:extLst>
              <p:ext uri="{D42A27DB-BD31-4B8C-83A1-F6EECF244321}">
                <p14:modId xmlns:p14="http://schemas.microsoft.com/office/powerpoint/2010/main" val="336244194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9310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AC11A2CD-E6BF-462B-8A21-498FDA22760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F0E46218-5659-42FA-975D-2FAD77BF4CD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6D977F5-66BB-444E-A825-5D8861ED8C8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5C38CAC7-A286-427B-81FB-982F5743D37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AA8EBE4F-B97E-4AFE-A987-604F2B176CB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A071E8D3-4786-4099-9AEF-BC511F4571F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0C1597A2-62F9-40E6-B06E-C6D10A55027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95F37788-5EB7-4CAC-8AF7-34E5F0EF8DD1}"/>
              </a:ext>
            </a:extLst>
          </p:cNvPr>
          <p:cNvPicPr>
            <a:picLocks noChangeAspect="1"/>
          </p:cNvPicPr>
          <p:nvPr/>
        </p:nvPicPr>
        <p:blipFill>
          <a:blip r:embed="rId2"/>
          <a:stretch>
            <a:fillRect/>
          </a:stretch>
        </p:blipFill>
        <p:spPr>
          <a:xfrm>
            <a:off x="36183" y="1161091"/>
            <a:ext cx="9071634" cy="4535817"/>
          </a:xfrm>
          <a:prstGeom prst="rect">
            <a:avLst/>
          </a:prstGeom>
        </p:spPr>
      </p:pic>
      <p:graphicFrame>
        <p:nvGraphicFramePr>
          <p:cNvPr id="5" name="Diagrama 4">
            <a:extLst>
              <a:ext uri="{FF2B5EF4-FFF2-40B4-BE49-F238E27FC236}">
                <a16:creationId xmlns:a16="http://schemas.microsoft.com/office/drawing/2014/main" xmlns="" id="{B33B87A9-B97D-4BA5-9168-EB3DDE6C0AEB}"/>
              </a:ext>
            </a:extLst>
          </p:cNvPr>
          <p:cNvGraphicFramePr/>
          <p:nvPr>
            <p:extLst>
              <p:ext uri="{D42A27DB-BD31-4B8C-83A1-F6EECF244321}">
                <p14:modId xmlns:p14="http://schemas.microsoft.com/office/powerpoint/2010/main" val="1329018842"/>
              </p:ext>
            </p:extLst>
          </p:nvPr>
        </p:nvGraphicFramePr>
        <p:xfrm>
          <a:off x="36183" y="0"/>
          <a:ext cx="907163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512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760519C-7E51-43D8-B0E0-9F90FEF2AB3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5EA7824-E2E9-48AA-A010-D5E0766906B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250BA125-9262-4D37-B169-E398C954797A}"/>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07D8A3B5-018C-4909-8B5F-01DEB51664F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D6374639-CBDB-49AE-92EA-61FBF3E8A78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49BB532F-E1FC-4A46-AC46-24BD6538AA59}"/>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01664825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28E44DE6-380C-48B2-A631-C42F76396780}"/>
              </a:ext>
            </a:extLst>
          </p:cNvPr>
          <p:cNvPicPr>
            <a:picLocks noChangeAspect="1"/>
          </p:cNvPicPr>
          <p:nvPr/>
        </p:nvPicPr>
        <p:blipFill>
          <a:blip r:embed="rId2"/>
          <a:stretch>
            <a:fillRect/>
          </a:stretch>
        </p:blipFill>
        <p:spPr>
          <a:xfrm>
            <a:off x="0" y="857629"/>
            <a:ext cx="9144000" cy="5142741"/>
          </a:xfrm>
          <a:prstGeom prst="rect">
            <a:avLst/>
          </a:prstGeom>
        </p:spPr>
      </p:pic>
      <p:graphicFrame>
        <p:nvGraphicFramePr>
          <p:cNvPr id="5" name="Diagrama 4">
            <a:extLst>
              <a:ext uri="{FF2B5EF4-FFF2-40B4-BE49-F238E27FC236}">
                <a16:creationId xmlns:a16="http://schemas.microsoft.com/office/drawing/2014/main" xmlns="" id="{AB516C54-4053-4107-B9F0-9AC45D151EEB}"/>
              </a:ext>
            </a:extLst>
          </p:cNvPr>
          <p:cNvGraphicFramePr/>
          <p:nvPr>
            <p:extLst>
              <p:ext uri="{D42A27DB-BD31-4B8C-83A1-F6EECF244321}">
                <p14:modId xmlns:p14="http://schemas.microsoft.com/office/powerpoint/2010/main" val="291959446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8312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4A8F74EB-17EC-4EDE-A506-90C75D2D43A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AD5AC99-E9E3-4734-AC0D-DF502D96AFC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3E202FA-C320-429B-A8BC-2F098AE48FE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1206</TotalTime>
  <Words>1119</Words>
  <Application>Microsoft Office PowerPoint</Application>
  <PresentationFormat>Apresentação na tela (4:3)</PresentationFormat>
  <Paragraphs>39</Paragraphs>
  <Slides>13</Slides>
  <Notes>0</Notes>
  <HiddenSlides>0</HiddenSlides>
  <MMClips>0</MMClips>
  <ScaleCrop>false</ScaleCrop>
  <HeadingPairs>
    <vt:vector size="4" baseType="variant">
      <vt:variant>
        <vt:lpstr>Tema</vt:lpstr>
      </vt:variant>
      <vt:variant>
        <vt:i4>1</vt:i4>
      </vt:variant>
      <vt:variant>
        <vt:lpstr>Títulos de slides</vt:lpstr>
      </vt:variant>
      <vt:variant>
        <vt:i4>13</vt:i4>
      </vt:variant>
    </vt:vector>
  </HeadingPairs>
  <TitlesOfParts>
    <vt:vector size="14"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NTE</dc:creator>
  <cp:lastModifiedBy>Florencio Caldas de Oliveira</cp:lastModifiedBy>
  <cp:revision>116</cp:revision>
  <dcterms:created xsi:type="dcterms:W3CDTF">2007-03-07T20:13:34Z</dcterms:created>
  <dcterms:modified xsi:type="dcterms:W3CDTF">2002-01-01T03:31:12Z</dcterms:modified>
</cp:coreProperties>
</file>