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F09972-587E-4D8C-82EA-870B09482E9D}" type="datetimeFigureOut">
              <a:rPr lang="pt-BR" smtClean="0"/>
              <a:t>18/06/2015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7B0F71-ACB3-411B-9248-A720A0F7E3F5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Parnasianismo</a:t>
            </a:r>
            <a:endParaRPr kumimoji="0" lang="pt-BR" sz="4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01752" y="3857628"/>
            <a:ext cx="8485090" cy="22414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pt-BR" sz="40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715008" y="5429264"/>
            <a:ext cx="32147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Turma: ADM3AM</a:t>
            </a:r>
          </a:p>
          <a:p>
            <a:r>
              <a:rPr lang="pt-BR" sz="2800" dirty="0" smtClean="0"/>
              <a:t>Prof. Chico Arruda</a:t>
            </a:r>
            <a:endParaRPr lang="pt-B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Quero que a estrofe cristalina</a:t>
            </a:r>
            <a:r>
              <a:rPr lang="pt-BR" dirty="0" smtClean="0"/>
              <a:t>,</a:t>
            </a:r>
          </a:p>
          <a:p>
            <a:pPr algn="just">
              <a:buNone/>
            </a:pPr>
            <a:r>
              <a:rPr lang="pt-BR" dirty="0" smtClean="0"/>
              <a:t>Dobrada </a:t>
            </a:r>
            <a:r>
              <a:rPr lang="pt-BR" dirty="0" smtClean="0"/>
              <a:t>ao </a:t>
            </a:r>
            <a:r>
              <a:rPr lang="pt-BR" dirty="0" smtClean="0"/>
              <a:t>jeito</a:t>
            </a:r>
          </a:p>
          <a:p>
            <a:pPr algn="just">
              <a:buNone/>
            </a:pPr>
            <a:r>
              <a:rPr lang="pt-BR" dirty="0" smtClean="0"/>
              <a:t>Do </a:t>
            </a:r>
            <a:r>
              <a:rPr lang="pt-BR" dirty="0" smtClean="0"/>
              <a:t>ourives, saia da </a:t>
            </a:r>
            <a:r>
              <a:rPr lang="pt-BR" dirty="0" smtClean="0"/>
              <a:t>oficina</a:t>
            </a:r>
          </a:p>
          <a:p>
            <a:pPr algn="just">
              <a:buNone/>
            </a:pPr>
            <a:r>
              <a:rPr lang="pt-BR" dirty="0" smtClean="0"/>
              <a:t>Sem </a:t>
            </a:r>
            <a:r>
              <a:rPr lang="pt-BR" dirty="0" smtClean="0"/>
              <a:t>um defeito</a:t>
            </a:r>
            <a:r>
              <a:rPr lang="pt-BR" dirty="0" smtClean="0"/>
              <a:t>: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http://2.bp.blogspot.com/-dbUs0IVw5Xc/TpMaW9lRPdI/AAAAAAAAB9k/PAMGzi38DD8/s1600/Meng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41" y="1428736"/>
            <a:ext cx="8948979" cy="4876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Parnasianismo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4000" dirty="0" smtClean="0"/>
              <a:t>O mito de Parnaso serviu de símbolo maior pra uma geração de poetas que se opuseram aos exageros do subjetivismo e do sentimentalismo romântico. Essa geração de poetas foi denominada de parnasiana.</a:t>
            </a:r>
            <a:endParaRPr lang="pt-BR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Parnasianismo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65538" name="Picture 2" descr="http://upload.wikimedia.org/wikipedia/commons/thumb/c/cc/3e_Parnasse_Contemporain_1876.jpg/220px-3e_Parnasse_Contemporain_18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14290"/>
            <a:ext cx="3929090" cy="648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Parnasianismo 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4000" dirty="0" smtClean="0"/>
              <a:t>No lugar dos poemas românticos, a nova geração de poetas propunha uma poesia mais objetiva, de elevado nível vocabular, racionalista, perfeita do ponto de vista forma. </a:t>
            </a:r>
            <a:endParaRPr lang="pt-BR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Parnasianismo 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73786"/>
          </a:xfrm>
        </p:spPr>
        <p:txBody>
          <a:bodyPr>
            <a:noAutofit/>
          </a:bodyPr>
          <a:lstStyle/>
          <a:p>
            <a:pPr algn="just"/>
            <a:r>
              <a:rPr lang="pt-BR" sz="3200" dirty="0" smtClean="0"/>
              <a:t>Os primeiros poetas a divulgarem o Parnasianismo no Brasil foram Gonçalves Crespo  Artur de Oliveira, após voltarem de Paris. Os primeiros ecos no Brasil foram com os versos de Luís Guimarães Júnior (Sonetos e rimas, 1880) e Teófilo Dias (Fanfarras, 1882). Mas firmou-se com Raimundo Correia (Sinfonias, 1883), Alberto de Oliveira (Meridionais, 1884) e Olavo Bilac (Relicário, 1888).</a:t>
            </a:r>
            <a:endParaRPr lang="pt-BR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Algumas 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73786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Objetividade;</a:t>
            </a:r>
          </a:p>
          <a:p>
            <a:r>
              <a:rPr lang="pt-BR" dirty="0" smtClean="0"/>
              <a:t>Esteticismo;</a:t>
            </a:r>
          </a:p>
          <a:p>
            <a:r>
              <a:rPr lang="pt-BR" dirty="0" smtClean="0"/>
              <a:t>Arte pela arte;</a:t>
            </a:r>
          </a:p>
          <a:p>
            <a:r>
              <a:rPr lang="pt-BR" dirty="0" smtClean="0"/>
              <a:t>Apreço por coisas e fatos exóticos;</a:t>
            </a:r>
          </a:p>
          <a:p>
            <a:r>
              <a:rPr lang="pt-BR" dirty="0" smtClean="0"/>
              <a:t>Visão mais carnal do amor;</a:t>
            </a:r>
          </a:p>
          <a:p>
            <a:r>
              <a:rPr lang="pt-BR" dirty="0" smtClean="0"/>
              <a:t>Temas da antiguidade clássica;</a:t>
            </a:r>
          </a:p>
          <a:p>
            <a:r>
              <a:rPr lang="pt-BR" dirty="0" smtClean="0"/>
              <a:t>Uso da frase na ordem direta;</a:t>
            </a:r>
          </a:p>
          <a:p>
            <a:r>
              <a:rPr lang="pt-BR" dirty="0" smtClean="0"/>
              <a:t>Escolha de palavras raras;</a:t>
            </a:r>
          </a:p>
          <a:p>
            <a:r>
              <a:rPr lang="pt-BR" dirty="0" smtClean="0"/>
              <a:t>Preferência por rimas ricas e preciosas;</a:t>
            </a:r>
          </a:p>
          <a:p>
            <a:r>
              <a:rPr lang="pt-BR" dirty="0" smtClean="0"/>
              <a:t>Descrições detalhadas;</a:t>
            </a:r>
          </a:p>
          <a:p>
            <a:r>
              <a:rPr lang="pt-BR" dirty="0" smtClean="0"/>
              <a:t>Universalismo;</a:t>
            </a:r>
          </a:p>
          <a:p>
            <a:r>
              <a:rPr lang="pt-BR" dirty="0" smtClean="0"/>
              <a:t>Sensualismo.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 smtClean="0"/>
              <a:t>Invejo o ourives quando escrevo:</a:t>
            </a:r>
            <a:br>
              <a:rPr lang="pt-BR" dirty="0" smtClean="0"/>
            </a:br>
            <a:r>
              <a:rPr lang="pt-BR" dirty="0" smtClean="0"/>
              <a:t>Imito o amor</a:t>
            </a:r>
            <a:br>
              <a:rPr lang="pt-BR" dirty="0" smtClean="0"/>
            </a:br>
            <a:r>
              <a:rPr lang="pt-BR" dirty="0" smtClean="0"/>
              <a:t>Com que ele, em ouro, o alto relevo</a:t>
            </a:r>
            <a:br>
              <a:rPr lang="pt-BR" dirty="0" smtClean="0"/>
            </a:br>
            <a:r>
              <a:rPr lang="pt-BR" dirty="0" smtClean="0"/>
              <a:t>Faz de uma flor.</a:t>
            </a:r>
          </a:p>
          <a:p>
            <a:pPr marL="0" indent="0">
              <a:buNone/>
            </a:pPr>
            <a:r>
              <a:rPr lang="pt-BR" dirty="0" smtClean="0"/>
              <a:t>Imito-o. E, pois, nem de </a:t>
            </a:r>
            <a:r>
              <a:rPr lang="pt-BR" dirty="0" err="1" smtClean="0"/>
              <a:t>Carrara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 pedra firo:</a:t>
            </a:r>
            <a:br>
              <a:rPr lang="pt-BR" dirty="0" smtClean="0"/>
            </a:br>
            <a:r>
              <a:rPr lang="pt-BR" dirty="0" smtClean="0"/>
              <a:t>O alvo cristal, a pedra rara,</a:t>
            </a:r>
            <a:br>
              <a:rPr lang="pt-BR" dirty="0" smtClean="0"/>
            </a:br>
            <a:r>
              <a:rPr lang="pt-BR" dirty="0" smtClean="0"/>
              <a:t>O ônix prefiro.</a:t>
            </a:r>
          </a:p>
          <a:p>
            <a:pPr marL="0" indent="0">
              <a:buNone/>
            </a:pPr>
            <a:r>
              <a:rPr lang="pt-BR" dirty="0" smtClean="0"/>
              <a:t>Por </a:t>
            </a:r>
            <a:r>
              <a:rPr lang="pt-BR" dirty="0" smtClean="0"/>
              <a:t>isso, corre, por servir-me,</a:t>
            </a:r>
            <a:br>
              <a:rPr lang="pt-BR" dirty="0" smtClean="0"/>
            </a:br>
            <a:r>
              <a:rPr lang="pt-BR" dirty="0" smtClean="0"/>
              <a:t>Sobre o papel</a:t>
            </a:r>
            <a:br>
              <a:rPr lang="pt-BR" dirty="0" smtClean="0"/>
            </a:br>
            <a:r>
              <a:rPr lang="pt-BR" dirty="0" smtClean="0"/>
              <a:t>A pena, como em prata firme</a:t>
            </a:r>
            <a:br>
              <a:rPr lang="pt-BR" dirty="0" smtClean="0"/>
            </a:br>
            <a:r>
              <a:rPr lang="pt-BR" dirty="0" smtClean="0"/>
              <a:t>Corre o cinzel</a:t>
            </a:r>
            <a:r>
              <a:rPr lang="pt-BR" dirty="0" smtClean="0"/>
              <a:t>.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Corre; desenha, enfeita a imagem,</a:t>
            </a:r>
            <a:br>
              <a:rPr lang="pt-BR" dirty="0" smtClean="0"/>
            </a:br>
            <a:r>
              <a:rPr lang="pt-BR" dirty="0" smtClean="0"/>
              <a:t>A idéia veste:</a:t>
            </a:r>
            <a:br>
              <a:rPr lang="pt-BR" dirty="0" smtClean="0"/>
            </a:br>
            <a:r>
              <a:rPr lang="pt-BR" dirty="0" smtClean="0"/>
              <a:t>Cinge-lhe ao corpo a ampla roupagem</a:t>
            </a:r>
            <a:br>
              <a:rPr lang="pt-BR" dirty="0" smtClean="0"/>
            </a:br>
            <a:r>
              <a:rPr lang="pt-BR" dirty="0" err="1" smtClean="0"/>
              <a:t>Azul-celeste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smtClean="0"/>
              <a:t>Torce, aprimora, alteia, lima</a:t>
            </a:r>
            <a:br>
              <a:rPr lang="pt-BR" dirty="0" smtClean="0"/>
            </a:br>
            <a:r>
              <a:rPr lang="pt-BR" dirty="0" smtClean="0"/>
              <a:t>A frase; e, enfim,</a:t>
            </a:r>
            <a:br>
              <a:rPr lang="pt-BR" dirty="0" smtClean="0"/>
            </a:br>
            <a:r>
              <a:rPr lang="pt-BR" dirty="0" smtClean="0"/>
              <a:t>No verso de ouro engasta a rima,</a:t>
            </a:r>
            <a:br>
              <a:rPr lang="pt-BR" dirty="0" smtClean="0"/>
            </a:br>
            <a:r>
              <a:rPr lang="pt-BR" dirty="0" smtClean="0"/>
              <a:t>Como um </a:t>
            </a:r>
            <a:r>
              <a:rPr lang="pt-BR" dirty="0" err="1" smtClean="0"/>
              <a:t>rubim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</TotalTime>
  <Words>243</Words>
  <Application>Microsoft Office PowerPoint</Application>
  <PresentationFormat>Apresentação na tela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Cívico</vt:lpstr>
      <vt:lpstr>Slide 1</vt:lpstr>
      <vt:lpstr>Slide 2</vt:lpstr>
      <vt:lpstr>Parnasianismo</vt:lpstr>
      <vt:lpstr>Parnasianismo</vt:lpstr>
      <vt:lpstr>Parnasianismo no Brasil</vt:lpstr>
      <vt:lpstr>Parnasianismo no Brasil</vt:lpstr>
      <vt:lpstr>Algumas características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Francisco Humberlan Arruda de Oliveira</dc:creator>
  <cp:lastModifiedBy>Francisco Humberlan Arruda de Oliveira</cp:lastModifiedBy>
  <cp:revision>10</cp:revision>
  <dcterms:created xsi:type="dcterms:W3CDTF">2015-06-18T11:05:16Z</dcterms:created>
  <dcterms:modified xsi:type="dcterms:W3CDTF">2015-06-18T11:41:26Z</dcterms:modified>
</cp:coreProperties>
</file>