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95CCC46-DAC2-4F1D-9E98-2C30CF0C9833}" type="datetimeFigureOut">
              <a:rPr lang="pt-BR" smtClean="0"/>
              <a:pPr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C50-58E3-4476-B36E-3B7DDE8CC6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C46-DAC2-4F1D-9E98-2C30CF0C9833}" type="datetimeFigureOut">
              <a:rPr lang="pt-BR" smtClean="0"/>
              <a:pPr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C50-58E3-4476-B36E-3B7DDE8CC6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C46-DAC2-4F1D-9E98-2C30CF0C9833}" type="datetimeFigureOut">
              <a:rPr lang="pt-BR" smtClean="0"/>
              <a:pPr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C50-58E3-4476-B36E-3B7DDE8CC6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C46-DAC2-4F1D-9E98-2C30CF0C9833}" type="datetimeFigureOut">
              <a:rPr lang="pt-BR" smtClean="0"/>
              <a:pPr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C50-58E3-4476-B36E-3B7DDE8CC67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C46-DAC2-4F1D-9E98-2C30CF0C9833}" type="datetimeFigureOut">
              <a:rPr lang="pt-BR" smtClean="0"/>
              <a:pPr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C50-58E3-4476-B36E-3B7DDE8CC67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C46-DAC2-4F1D-9E98-2C30CF0C9833}" type="datetimeFigureOut">
              <a:rPr lang="pt-BR" smtClean="0"/>
              <a:pPr/>
              <a:t>28/06/2015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C50-58E3-4476-B36E-3B7DDE8CC67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C46-DAC2-4F1D-9E98-2C30CF0C9833}" type="datetimeFigureOut">
              <a:rPr lang="pt-BR" smtClean="0"/>
              <a:pPr/>
              <a:t>28/06/2015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C50-58E3-4476-B36E-3B7DDE8CC6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C46-DAC2-4F1D-9E98-2C30CF0C9833}" type="datetimeFigureOut">
              <a:rPr lang="pt-BR" smtClean="0"/>
              <a:pPr/>
              <a:t>28/06/2015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C50-58E3-4476-B36E-3B7DDE8CC67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C46-DAC2-4F1D-9E98-2C30CF0C9833}" type="datetimeFigureOut">
              <a:rPr lang="pt-BR" smtClean="0"/>
              <a:pPr/>
              <a:t>28/06/2015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C50-58E3-4476-B36E-3B7DDE8CC6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C46-DAC2-4F1D-9E98-2C30CF0C9833}" type="datetimeFigureOut">
              <a:rPr lang="pt-BR" smtClean="0"/>
              <a:pPr/>
              <a:t>28/06/2015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C50-58E3-4476-B36E-3B7DDE8CC67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C46-DAC2-4F1D-9E98-2C30CF0C9833}" type="datetimeFigureOut">
              <a:rPr lang="pt-BR" smtClean="0"/>
              <a:pPr/>
              <a:t>28/06/2015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C50-58E3-4476-B36E-3B7DDE8CC6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95CCC46-DAC2-4F1D-9E98-2C30CF0C9833}" type="datetimeFigureOut">
              <a:rPr lang="pt-BR" smtClean="0"/>
              <a:pPr/>
              <a:t>28/06/2015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FDBBC50-58E3-4476-B36E-3B7DDE8CC6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caopelapedra.arteblog.com.br/228276/Cinco-Poemas-Concreto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iliane\Desktop\Chico\Col&#233;gios\Col&#233;gio%20Bereiano\9&#186;%20ano\Cinco%20Poemas%20Concretos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POEMA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Gênero discursivo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173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É possível perceber a poesia na imagem de Jesus morto nos braços da Virgem Maria. A Pietà é uma das mais famosas esculturas de Michelange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219" y="1097600"/>
            <a:ext cx="6773805" cy="4545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poesia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 poesia como atitude criativa, e </a:t>
            </a:r>
            <a:r>
              <a:rPr lang="pt-BR" sz="3600" dirty="0" smtClean="0"/>
              <a:t>não </a:t>
            </a:r>
            <a:r>
              <a:rPr lang="pt-BR" sz="3600" dirty="0" smtClean="0"/>
              <a:t>um gênero literário.</a:t>
            </a:r>
            <a:endParaRPr lang="pt-BR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Texto composto em versos e estrofes, em uma oposição aos textos compostos em prosa;</a:t>
            </a:r>
          </a:p>
          <a:p>
            <a:r>
              <a:rPr lang="pt-BR" dirty="0" smtClean="0"/>
              <a:t>Apresentam ou não lirismo (poesia);</a:t>
            </a:r>
          </a:p>
          <a:p>
            <a:r>
              <a:rPr lang="pt-BR" dirty="0" smtClean="0"/>
              <a:t>Musicalidade, aliteração, linguagem metafórica </a:t>
            </a:r>
            <a:r>
              <a:rPr lang="pt-BR" smtClean="0"/>
              <a:t>(</a:t>
            </a:r>
            <a:r>
              <a:rPr lang="pt-BR" smtClean="0"/>
              <a:t>subjetividade).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vídeo a seguir trata-se </a:t>
            </a:r>
            <a:r>
              <a:rPr lang="pt-BR" dirty="0"/>
              <a:t>de uma adaptação para o audiovisual dos poemas concretos "Cinco" (de José Lino </a:t>
            </a:r>
            <a:r>
              <a:rPr lang="pt-BR" dirty="0" err="1"/>
              <a:t>Grunewald</a:t>
            </a:r>
            <a:r>
              <a:rPr lang="pt-BR" dirty="0"/>
              <a:t>, 1964), "Velocidade" (de Ronald Azeredo, 1957), "Cidade" (de Augusto de Campos, 1963), "Pêndulo" (de E.M. de Melo e Castro, 1961/62) e "O Organismo" (de Décio Pignatari, 1960). Direção: Christian </a:t>
            </a:r>
            <a:r>
              <a:rPr lang="pt-BR" dirty="0" err="1"/>
              <a:t>Caselli</a:t>
            </a:r>
            <a:r>
              <a:rPr lang="pt-BR" dirty="0"/>
              <a:t>.</a:t>
            </a:r>
          </a:p>
          <a:p>
            <a:pPr indent="0">
              <a:buNone/>
            </a:pPr>
            <a:r>
              <a:rPr lang="pt-BR" dirty="0" smtClean="0"/>
              <a:t>Fonte: </a:t>
            </a:r>
            <a:r>
              <a:rPr lang="pt-BR" dirty="0">
                <a:hlinkClick r:id="rId2"/>
              </a:rPr>
              <a:t>http://educacaopelapedra.arteblog.com.br/228276/Cinco-Poemas-Concretos/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692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inco Poemas Concreto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268760"/>
            <a:ext cx="6336704" cy="4403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18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08669"/>
            <a:ext cx="2880320" cy="3388317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r>
              <a:rPr lang="pt-BR" dirty="0" smtClean="0"/>
              <a:t>poema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994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poema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4320480" cy="4104456"/>
          </a:xfrm>
        </p:spPr>
      </p:pic>
    </p:spTree>
    <p:extLst>
      <p:ext uri="{BB962C8B-B14F-4D97-AF65-F5344CB8AC3E}">
        <p14:creationId xmlns="" xmlns:p14="http://schemas.microsoft.com/office/powerpoint/2010/main" val="1763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Antonio</a:t>
            </a:r>
            <a:r>
              <a:rPr lang="pt-BR" dirty="0" smtClean="0"/>
              <a:t> </a:t>
            </a:r>
            <a:r>
              <a:rPr lang="pt-BR" dirty="0" err="1" smtClean="0"/>
              <a:t>romani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37" y="2438400"/>
            <a:ext cx="3074125" cy="3048000"/>
          </a:xfrm>
        </p:spPr>
      </p:pic>
    </p:spTree>
    <p:extLst>
      <p:ext uri="{BB962C8B-B14F-4D97-AF65-F5344CB8AC3E}">
        <p14:creationId xmlns="" xmlns:p14="http://schemas.microsoft.com/office/powerpoint/2010/main" val="19323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43" y="1268760"/>
            <a:ext cx="6693725" cy="4189635"/>
          </a:xfrm>
        </p:spPr>
      </p:pic>
    </p:spTree>
    <p:extLst>
      <p:ext uri="{BB962C8B-B14F-4D97-AF65-F5344CB8AC3E}">
        <p14:creationId xmlns="" xmlns:p14="http://schemas.microsoft.com/office/powerpoint/2010/main" val="27236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Artigo 6 da </a:t>
            </a:r>
            <a:r>
              <a:rPr lang="pt-BR" dirty="0" err="1" smtClean="0"/>
              <a:t>cf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6º São direitos sociais a educação, a saúde, a alimentação, o trabalho, a moradia, o lazer, a segurança, a previdência social, a proteção à maternidade e à infância, a assistência aos desamparados, na forma desta Constituição</a:t>
            </a:r>
          </a:p>
        </p:txBody>
      </p:sp>
    </p:spTree>
    <p:extLst>
      <p:ext uri="{BB962C8B-B14F-4D97-AF65-F5344CB8AC3E}">
        <p14:creationId xmlns="" xmlns:p14="http://schemas.microsoft.com/office/powerpoint/2010/main" val="4059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poesia?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pt-BR" i="1" dirty="0" smtClean="0"/>
              <a:t>"Eu, que desde os dez anos de idade faço versos; eu, que tantas vezes sentira a poesia passar em mim como uma corrente elétrica e afluir aos meus olhos sob a forma de misteriosas lágrimas de alegria: não soube no momento forjar já não digo uma definição racional dessas que, segundo regra a lógica, devem convir a todo o definido e só ao definido, mas uma definição puramente empírica, artística, literária”.</a:t>
            </a:r>
            <a:endParaRPr lang="pt-BR" dirty="0" smtClean="0"/>
          </a:p>
          <a:p>
            <a:pPr algn="r" fontAlgn="base">
              <a:buNone/>
            </a:pPr>
            <a:r>
              <a:rPr lang="pt-BR" b="1" i="1" dirty="0" smtClean="0"/>
              <a:t>Manuel Bandeira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117</TotalTime>
  <Words>278</Words>
  <Application>Microsoft Office PowerPoint</Application>
  <PresentationFormat>Apresentação na tela (4:3)</PresentationFormat>
  <Paragraphs>19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Costura</vt:lpstr>
      <vt:lpstr>POEMA</vt:lpstr>
      <vt:lpstr>poema</vt:lpstr>
      <vt:lpstr>Slide 3</vt:lpstr>
      <vt:lpstr>poema</vt:lpstr>
      <vt:lpstr>poema</vt:lpstr>
      <vt:lpstr>Antonio romani</vt:lpstr>
      <vt:lpstr>Slide 7</vt:lpstr>
      <vt:lpstr>Artigo 6 da cf</vt:lpstr>
      <vt:lpstr>O que é poesia?</vt:lpstr>
      <vt:lpstr>Slide 10</vt:lpstr>
      <vt:lpstr>poesia</vt:lpstr>
      <vt:lpstr>poema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POEMA</dc:title>
  <dc:creator>Elano Arruda</dc:creator>
  <cp:lastModifiedBy>Francisco Humberlan Arruda de Oliveira</cp:lastModifiedBy>
  <cp:revision>15</cp:revision>
  <dcterms:created xsi:type="dcterms:W3CDTF">2013-05-23T12:40:34Z</dcterms:created>
  <dcterms:modified xsi:type="dcterms:W3CDTF">2015-06-28T12:31:14Z</dcterms:modified>
</cp:coreProperties>
</file>