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ano Arruda" initials="EA" lastIdx="1" clrIdx="0">
    <p:extLst>
      <p:ext uri="{19B8F6BF-5375-455C-9EA6-DF929625EA0E}">
        <p15:presenceInfo xmlns="" xmlns:p15="http://schemas.microsoft.com/office/powerpoint/2012/main" userId="Elano Arru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438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2180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3710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08864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21768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34125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29384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91783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8371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3894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7782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2629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6818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8461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8460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71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8128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3279B-8A66-4641-8F17-FE4F0FBEDB31}" type="datetimeFigureOut">
              <a:rPr lang="pt-BR" smtClean="0"/>
              <a:pPr/>
              <a:t>22/07/2015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9639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Inferências Discursivas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Prof</a:t>
            </a:r>
            <a:r>
              <a:rPr lang="pt-BR" dirty="0" smtClean="0"/>
              <a:t>: Chico Arruda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6770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79277" y="427630"/>
            <a:ext cx="2692473" cy="5509146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Você </a:t>
            </a:r>
            <a:r>
              <a:rPr lang="pt-BR" dirty="0" smtClean="0"/>
              <a:t>precisa</a:t>
            </a:r>
          </a:p>
          <a:p>
            <a:pPr>
              <a:buNone/>
            </a:pPr>
            <a:r>
              <a:rPr lang="pt-BR" dirty="0" smtClean="0"/>
              <a:t>Saber </a:t>
            </a:r>
            <a:r>
              <a:rPr lang="pt-BR" dirty="0" smtClean="0"/>
              <a:t>da </a:t>
            </a:r>
            <a:r>
              <a:rPr lang="pt-BR" dirty="0" smtClean="0"/>
              <a:t>piscina</a:t>
            </a:r>
          </a:p>
          <a:p>
            <a:pPr>
              <a:buNone/>
            </a:pPr>
            <a:r>
              <a:rPr lang="pt-BR" dirty="0" smtClean="0"/>
              <a:t>Da margarina</a:t>
            </a:r>
          </a:p>
          <a:p>
            <a:pPr>
              <a:buNone/>
            </a:pPr>
            <a:r>
              <a:rPr lang="pt-BR" dirty="0" smtClean="0"/>
              <a:t>Da Carolina</a:t>
            </a:r>
          </a:p>
          <a:p>
            <a:pPr>
              <a:buNone/>
            </a:pPr>
            <a:r>
              <a:rPr lang="pt-BR" dirty="0" smtClean="0"/>
              <a:t>Da gasolina</a:t>
            </a:r>
          </a:p>
          <a:p>
            <a:pPr>
              <a:buNone/>
            </a:pPr>
            <a:r>
              <a:rPr lang="pt-BR" dirty="0" smtClean="0"/>
              <a:t>Você precisa</a:t>
            </a:r>
          </a:p>
          <a:p>
            <a:pPr>
              <a:buNone/>
            </a:pPr>
            <a:r>
              <a:rPr lang="pt-BR" dirty="0" smtClean="0"/>
              <a:t>Saber </a:t>
            </a:r>
            <a:r>
              <a:rPr lang="pt-BR" dirty="0" smtClean="0"/>
              <a:t>de </a:t>
            </a:r>
            <a:r>
              <a:rPr lang="pt-BR" dirty="0" smtClean="0"/>
              <a:t>mim</a:t>
            </a:r>
          </a:p>
          <a:p>
            <a:pPr>
              <a:buNone/>
            </a:pPr>
            <a:r>
              <a:rPr lang="pt-BR" dirty="0" smtClean="0"/>
              <a:t>Baby</a:t>
            </a:r>
            <a:r>
              <a:rPr lang="pt-BR" dirty="0" smtClean="0"/>
              <a:t>, </a:t>
            </a:r>
            <a:r>
              <a:rPr lang="pt-BR" dirty="0" smtClean="0"/>
              <a:t>baby</a:t>
            </a:r>
          </a:p>
          <a:p>
            <a:pPr>
              <a:buNone/>
            </a:pPr>
            <a:r>
              <a:rPr lang="pt-BR" dirty="0" smtClean="0"/>
              <a:t>Eu sei</a:t>
            </a:r>
          </a:p>
          <a:p>
            <a:pPr>
              <a:buNone/>
            </a:pPr>
            <a:r>
              <a:rPr lang="pt-BR" dirty="0" smtClean="0"/>
              <a:t>Que </a:t>
            </a:r>
            <a:r>
              <a:rPr lang="pt-BR" dirty="0" smtClean="0"/>
              <a:t>é </a:t>
            </a:r>
            <a:r>
              <a:rPr lang="pt-BR" dirty="0" smtClean="0"/>
              <a:t>assim</a:t>
            </a:r>
          </a:p>
          <a:p>
            <a:pPr>
              <a:buNone/>
            </a:pPr>
            <a:r>
              <a:rPr lang="pt-BR" dirty="0" smtClean="0"/>
              <a:t>Baby</a:t>
            </a:r>
            <a:r>
              <a:rPr lang="pt-BR" dirty="0" smtClean="0"/>
              <a:t>, </a:t>
            </a:r>
            <a:r>
              <a:rPr lang="pt-BR" dirty="0" smtClean="0"/>
              <a:t>baby</a:t>
            </a:r>
          </a:p>
          <a:p>
            <a:pPr>
              <a:buNone/>
            </a:pPr>
            <a:r>
              <a:rPr lang="pt-BR" dirty="0" smtClean="0"/>
              <a:t>Eu sei</a:t>
            </a:r>
          </a:p>
          <a:p>
            <a:pPr>
              <a:buNone/>
            </a:pPr>
            <a:r>
              <a:rPr lang="pt-BR" dirty="0" smtClean="0"/>
              <a:t>Que </a:t>
            </a:r>
            <a:r>
              <a:rPr lang="pt-BR" dirty="0" smtClean="0"/>
              <a:t>é assim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819785" y="402609"/>
            <a:ext cx="2976801" cy="5509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Você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precisa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Tomar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um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sorvete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lanchonete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Andar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gente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 de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perto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Ouvir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aquela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canção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Roberto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Baby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baby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Há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quanto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tempo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Baby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baby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Há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quanto tempo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428781" y="404884"/>
            <a:ext cx="2976801" cy="6453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Você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precisa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Aprender inglês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Precisa aprender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 eu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que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eu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Não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mais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que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eu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Não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mais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Não sei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Comigo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Vai tudo azul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Contigo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Vai tudo em paz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Vivemos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melhor cidade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 América do Sul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 América do Sul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Você precisa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Você precisa...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9215200" y="404884"/>
            <a:ext cx="2603762" cy="282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Não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seiLeia</a:t>
            </a: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minha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camisa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Baby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baby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love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Baby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baby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love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attualita.com.br/Images/noticias/402-amp-caetano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629" y="262973"/>
            <a:ext cx="2829431" cy="2821421"/>
          </a:xfrm>
          <a:prstGeom prst="rect">
            <a:avLst/>
          </a:prstGeom>
          <a:noFill/>
        </p:spPr>
      </p:pic>
      <p:pic>
        <p:nvPicPr>
          <p:cNvPr id="1028" name="Picture 4" descr="http://revistaforum.com.br/wp-content/uploads/2012/12/Tropic%C3%A1l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19567" y="290013"/>
            <a:ext cx="3793600" cy="2671549"/>
          </a:xfrm>
          <a:prstGeom prst="rect">
            <a:avLst/>
          </a:prstGeom>
          <a:noFill/>
        </p:spPr>
      </p:pic>
      <p:pic>
        <p:nvPicPr>
          <p:cNvPr id="1030" name="Picture 6" descr="http://cultura.estadao.com.br/blogs/marcelo-rubens-paiva/wp-content/uploads/sites/111/2012/09/ccult_sesc_ramos_re-tropicalismo_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60143" y="272955"/>
            <a:ext cx="3540537" cy="2729552"/>
          </a:xfrm>
          <a:prstGeom prst="rect">
            <a:avLst/>
          </a:prstGeom>
          <a:noFill/>
        </p:spPr>
      </p:pic>
      <p:pic>
        <p:nvPicPr>
          <p:cNvPr id="1032" name="Picture 8" descr="http://3.bp.blogspot.com/-5crRC21t1Pw/UIXbcuUwPlI/AAAAAAAABRo/5U6S_6reAas/s320/img-1004580-tropicali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34248" y="3361093"/>
            <a:ext cx="3160831" cy="3160831"/>
          </a:xfrm>
          <a:prstGeom prst="rect">
            <a:avLst/>
          </a:prstGeom>
          <a:noFill/>
        </p:spPr>
      </p:pic>
      <p:pic>
        <p:nvPicPr>
          <p:cNvPr id="1034" name="Picture 10" descr="http://3.bp.blogspot.com/-hw0vn0De2as/U1f-hY0APMI/AAAAAAAABb8/77f4jnGIm20/s1600/TROPICALI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57127" y="3289021"/>
            <a:ext cx="3324605" cy="3255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 l="17575" t="20419" r="33060" b="22985"/>
          <a:stretch>
            <a:fillRect/>
          </a:stretch>
        </p:blipFill>
        <p:spPr bwMode="auto">
          <a:xfrm>
            <a:off x="348276" y="191069"/>
            <a:ext cx="8795723" cy="630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ângulo 4"/>
          <p:cNvSpPr/>
          <p:nvPr/>
        </p:nvSpPr>
        <p:spPr>
          <a:xfrm>
            <a:off x="9203138" y="438455"/>
            <a:ext cx="28660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Em um dos versos do poema, observa-se uma aparente contradição entre dois termos.</a:t>
            </a:r>
            <a:br>
              <a:rPr lang="pt-BR" sz="2000" dirty="0" smtClean="0"/>
            </a:br>
            <a:r>
              <a:rPr lang="pt-BR" sz="2000" dirty="0" smtClean="0"/>
              <a:t>Identifique esse verso e explique por que, de acordo com a leitura do texto, a associação entre os termos não é contraditória.</a:t>
            </a:r>
            <a:endParaRPr lang="pt-B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24084" y="491319"/>
            <a:ext cx="9921922" cy="6045959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dirty="0" smtClean="0"/>
              <a:t>Objetivo: Reconhecer sentido específico do emprego de palavras na construção da linguagem poética.</a:t>
            </a:r>
            <a:br>
              <a:rPr lang="pt-BR" sz="2400" dirty="0" smtClean="0"/>
            </a:br>
            <a:r>
              <a:rPr lang="pt-BR" sz="2400" dirty="0" smtClean="0"/>
              <a:t>Item do programa: Aspectos da construção do sentido no texto</a:t>
            </a:r>
            <a:br>
              <a:rPr lang="pt-BR" sz="2400" dirty="0" smtClean="0"/>
            </a:br>
            <a:r>
              <a:rPr lang="pt-BR" sz="2400" dirty="0" smtClean="0"/>
              <a:t>Subitem do programa: </a:t>
            </a:r>
            <a:r>
              <a:rPr lang="pt-BR" sz="2400" dirty="0" smtClean="0"/>
              <a:t>inferência discursiva</a:t>
            </a:r>
            <a:endParaRPr lang="pt-BR" sz="2400" dirty="0" smtClean="0"/>
          </a:p>
          <a:p>
            <a:pPr algn="just"/>
            <a:r>
              <a:rPr lang="pt-BR" sz="2400" dirty="0" smtClean="0"/>
              <a:t>Comentário da questão:</a:t>
            </a:r>
          </a:p>
          <a:p>
            <a:pPr algn="just"/>
            <a:r>
              <a:rPr lang="pt-BR" sz="2400" dirty="0" smtClean="0"/>
              <a:t>No verso "Inabitável, o mundo é cada vez mais habitado.", parece haver uma contradição entre "inabitável" e "habitado", já que ambos os adjetivos referem-se ao mundo. Entretanto, o primeiro adjetivo é qualitativo, pois se refere às condições de vida, enquanto o segundo adjetivo é quantitativo, pois se refere ao número cada vez maior de pessoas que habitam o mundo. Logo, não há contradição, ao contrário, pois o incremento na quantidade (de pessoas) pode implicar justamente o decréscimo da qualidade de vida, tornando o mundo mais inabitável.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73958" y="495869"/>
            <a:ext cx="3384645" cy="63621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Oh ! que saudades que eu tenho</a:t>
            </a:r>
            <a:br>
              <a:rPr lang="pt-BR" dirty="0" smtClean="0"/>
            </a:br>
            <a:r>
              <a:rPr lang="pt-BR" dirty="0" smtClean="0"/>
              <a:t>Da aurora da minha vida,</a:t>
            </a:r>
            <a:br>
              <a:rPr lang="pt-BR" dirty="0" smtClean="0"/>
            </a:br>
            <a:r>
              <a:rPr lang="pt-BR" dirty="0" smtClean="0"/>
              <a:t>Da minha infância querida</a:t>
            </a:r>
            <a:br>
              <a:rPr lang="pt-BR" dirty="0" smtClean="0"/>
            </a:br>
            <a:r>
              <a:rPr lang="pt-BR" dirty="0" smtClean="0"/>
              <a:t>Que os anos não trazem mais !</a:t>
            </a:r>
            <a:br>
              <a:rPr lang="pt-BR" dirty="0" smtClean="0"/>
            </a:br>
            <a:r>
              <a:rPr lang="pt-BR" dirty="0" smtClean="0"/>
              <a:t>Que amor, que sonhos, que flores,</a:t>
            </a:r>
            <a:br>
              <a:rPr lang="pt-BR" dirty="0" smtClean="0"/>
            </a:br>
            <a:r>
              <a:rPr lang="pt-BR" dirty="0" smtClean="0"/>
              <a:t>Naquelas tardes fagueiras</a:t>
            </a:r>
            <a:br>
              <a:rPr lang="pt-BR" dirty="0" smtClean="0"/>
            </a:br>
            <a:r>
              <a:rPr lang="pt-BR" dirty="0" smtClean="0"/>
              <a:t>À sombra das bananeiras,</a:t>
            </a:r>
            <a:br>
              <a:rPr lang="pt-BR" dirty="0" smtClean="0"/>
            </a:br>
            <a:r>
              <a:rPr lang="pt-BR" dirty="0" smtClean="0"/>
              <a:t>Debaixo dos laranjais !</a:t>
            </a:r>
          </a:p>
          <a:p>
            <a:pPr marL="0" indent="0">
              <a:buNone/>
            </a:pPr>
            <a:r>
              <a:rPr lang="pt-BR" dirty="0" smtClean="0"/>
              <a:t>Como são belos os dias</a:t>
            </a:r>
            <a:br>
              <a:rPr lang="pt-BR" dirty="0" smtClean="0"/>
            </a:br>
            <a:r>
              <a:rPr lang="pt-BR" dirty="0" smtClean="0"/>
              <a:t>Do despontar da existência !</a:t>
            </a:r>
            <a:br>
              <a:rPr lang="pt-BR" dirty="0" smtClean="0"/>
            </a:br>
            <a:r>
              <a:rPr lang="pt-BR" dirty="0" smtClean="0"/>
              <a:t>– Respira a alma inocência</a:t>
            </a:r>
            <a:br>
              <a:rPr lang="pt-BR" dirty="0" smtClean="0"/>
            </a:br>
            <a:r>
              <a:rPr lang="pt-BR" dirty="0" smtClean="0"/>
              <a:t>Como perfumes a flor;</a:t>
            </a:r>
            <a:br>
              <a:rPr lang="pt-BR" dirty="0" smtClean="0"/>
            </a:br>
            <a:r>
              <a:rPr lang="pt-BR" dirty="0" smtClean="0"/>
              <a:t>O mar é – lago sereno,</a:t>
            </a:r>
            <a:br>
              <a:rPr lang="pt-BR" dirty="0" smtClean="0"/>
            </a:br>
            <a:r>
              <a:rPr lang="pt-BR" dirty="0" smtClean="0"/>
              <a:t>O céu – um manto azulado,</a:t>
            </a:r>
            <a:br>
              <a:rPr lang="pt-BR" dirty="0" smtClean="0"/>
            </a:br>
            <a:r>
              <a:rPr lang="pt-BR" dirty="0" smtClean="0"/>
              <a:t>O mundo – um sonho dourado,</a:t>
            </a:r>
            <a:br>
              <a:rPr lang="pt-BR" dirty="0" smtClean="0"/>
            </a:br>
            <a:r>
              <a:rPr lang="pt-BR" dirty="0" smtClean="0"/>
              <a:t>A vida – um hino d’amor !</a:t>
            </a:r>
          </a:p>
          <a:p>
            <a:pPr marL="0" indent="0">
              <a:buNone/>
            </a:pPr>
            <a:r>
              <a:rPr lang="pt-BR" dirty="0" smtClean="0"/>
              <a:t>Que auroras, que sol, que vida,</a:t>
            </a:r>
            <a:br>
              <a:rPr lang="pt-BR" dirty="0" smtClean="0"/>
            </a:br>
            <a:r>
              <a:rPr lang="pt-BR" dirty="0" smtClean="0"/>
              <a:t>Que noites de melodia</a:t>
            </a:r>
            <a:br>
              <a:rPr lang="pt-BR" dirty="0" smtClean="0"/>
            </a:br>
            <a:r>
              <a:rPr lang="pt-BR" dirty="0" smtClean="0"/>
              <a:t>Naquela doce alegria,</a:t>
            </a:r>
            <a:br>
              <a:rPr lang="pt-BR" dirty="0" smtClean="0"/>
            </a:br>
            <a:r>
              <a:rPr lang="pt-BR" dirty="0" smtClean="0"/>
              <a:t>Naquele ingênuo folgar !</a:t>
            </a:r>
            <a:br>
              <a:rPr lang="pt-BR" dirty="0" smtClean="0"/>
            </a:br>
            <a:r>
              <a:rPr lang="pt-BR" dirty="0" smtClean="0"/>
              <a:t>O céu bordado d’estrelas,</a:t>
            </a:r>
            <a:br>
              <a:rPr lang="pt-BR" dirty="0" smtClean="0"/>
            </a:br>
            <a:r>
              <a:rPr lang="pt-BR" dirty="0" smtClean="0"/>
              <a:t>A terra de aromas cheia,</a:t>
            </a:r>
            <a:br>
              <a:rPr lang="pt-BR" dirty="0" smtClean="0"/>
            </a:br>
            <a:r>
              <a:rPr lang="pt-BR" dirty="0" smtClean="0"/>
              <a:t>As ondas beijando a areia</a:t>
            </a:r>
            <a:br>
              <a:rPr lang="pt-BR" dirty="0" smtClean="0"/>
            </a:br>
            <a:r>
              <a:rPr lang="pt-BR" dirty="0" smtClean="0"/>
              <a:t>E a lua beijando o mar !</a:t>
            </a:r>
          </a:p>
          <a:p>
            <a:pPr marL="0" indent="0">
              <a:buNone/>
            </a:pPr>
            <a:r>
              <a:rPr lang="pt-BR" dirty="0" smtClean="0"/>
              <a:t>Oh ! dias de minha infância !</a:t>
            </a:r>
            <a:br>
              <a:rPr lang="pt-BR" dirty="0" smtClean="0"/>
            </a:br>
            <a:r>
              <a:rPr lang="pt-BR" dirty="0" smtClean="0"/>
              <a:t>Oh ! meu céu de primavera !</a:t>
            </a:r>
            <a:br>
              <a:rPr lang="pt-BR" dirty="0" smtClean="0"/>
            </a:br>
            <a:r>
              <a:rPr lang="pt-BR" dirty="0" smtClean="0"/>
              <a:t>Que doce a vida não era</a:t>
            </a:r>
            <a:br>
              <a:rPr lang="pt-BR" dirty="0" smtClean="0"/>
            </a:br>
            <a:r>
              <a:rPr lang="pt-BR" dirty="0" smtClean="0"/>
              <a:t>Nessa risonha manhã !</a:t>
            </a:r>
            <a:br>
              <a:rPr lang="pt-BR" dirty="0" smtClean="0"/>
            </a:br>
            <a:r>
              <a:rPr lang="pt-BR" dirty="0" smtClean="0"/>
              <a:t>Em vez de mágoas de agora,</a:t>
            </a:r>
            <a:br>
              <a:rPr lang="pt-BR" dirty="0" smtClean="0"/>
            </a:br>
            <a:r>
              <a:rPr lang="pt-BR" dirty="0" smtClean="0"/>
              <a:t>Eu tinha nessas delícias</a:t>
            </a:r>
            <a:br>
              <a:rPr lang="pt-BR" dirty="0" smtClean="0"/>
            </a:br>
            <a:r>
              <a:rPr lang="pt-BR" dirty="0" smtClean="0"/>
              <a:t>De minha mãe as carícias</a:t>
            </a:r>
            <a:br>
              <a:rPr lang="pt-BR" dirty="0" smtClean="0"/>
            </a:br>
            <a:r>
              <a:rPr lang="pt-BR" dirty="0" smtClean="0"/>
              <a:t>E beijos de minha irmã !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83140" y="177420"/>
            <a:ext cx="24838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Meus oito anos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7085463" y="495869"/>
            <a:ext cx="3384645" cy="63621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 defTabSz="457200">
              <a:spcBef>
                <a:spcPts val="1000"/>
              </a:spcBef>
              <a:buClr>
                <a:schemeClr val="accent1"/>
              </a:buClr>
            </a:pPr>
            <a:r>
              <a:rPr lang="pt-BR" dirty="0" smtClean="0"/>
              <a:t>Ai, que saudades que eu tenho</a:t>
            </a:r>
            <a:br>
              <a:rPr lang="pt-BR" dirty="0" smtClean="0"/>
            </a:br>
            <a:r>
              <a:rPr lang="pt-BR" dirty="0" smtClean="0"/>
              <a:t>Dos meus doze anos</a:t>
            </a:r>
            <a:br>
              <a:rPr lang="pt-BR" dirty="0" smtClean="0"/>
            </a:br>
            <a:r>
              <a:rPr lang="pt-BR" dirty="0" smtClean="0"/>
              <a:t>Que saudade ingrata</a:t>
            </a:r>
            <a:br>
              <a:rPr lang="pt-BR" dirty="0" smtClean="0"/>
            </a:br>
            <a:r>
              <a:rPr lang="pt-BR" dirty="0" smtClean="0"/>
              <a:t>Dar bandas por aí</a:t>
            </a:r>
            <a:br>
              <a:rPr lang="pt-BR" dirty="0" smtClean="0"/>
            </a:br>
            <a:r>
              <a:rPr lang="pt-BR" dirty="0" smtClean="0"/>
              <a:t>Fazendo grandes planos </a:t>
            </a:r>
            <a:br>
              <a:rPr lang="pt-BR" dirty="0" smtClean="0"/>
            </a:br>
            <a:r>
              <a:rPr lang="pt-BR" dirty="0" smtClean="0"/>
              <a:t>E chutando lata</a:t>
            </a:r>
            <a:br>
              <a:rPr lang="pt-BR" dirty="0" smtClean="0"/>
            </a:br>
            <a:r>
              <a:rPr lang="pt-BR" dirty="0" smtClean="0"/>
              <a:t>Trocando figurinha</a:t>
            </a:r>
            <a:br>
              <a:rPr lang="pt-BR" dirty="0" smtClean="0"/>
            </a:br>
            <a:r>
              <a:rPr lang="pt-BR" dirty="0" smtClean="0"/>
              <a:t>Matando passarinho</a:t>
            </a:r>
            <a:br>
              <a:rPr lang="pt-BR" dirty="0" smtClean="0"/>
            </a:br>
            <a:r>
              <a:rPr lang="pt-BR" dirty="0" smtClean="0"/>
              <a:t>Colecionando minhoca</a:t>
            </a:r>
            <a:br>
              <a:rPr lang="pt-BR" dirty="0" smtClean="0"/>
            </a:br>
            <a:r>
              <a:rPr lang="pt-BR" dirty="0" smtClean="0"/>
              <a:t>Jogando muito botão</a:t>
            </a:r>
            <a:br>
              <a:rPr lang="pt-BR" dirty="0" smtClean="0"/>
            </a:br>
            <a:r>
              <a:rPr lang="pt-BR" dirty="0" smtClean="0"/>
              <a:t>Rodopiando pião</a:t>
            </a:r>
            <a:br>
              <a:rPr lang="pt-BR" dirty="0" smtClean="0"/>
            </a:br>
            <a:r>
              <a:rPr lang="pt-BR" dirty="0" smtClean="0"/>
              <a:t>Fazendo troca-troca</a:t>
            </a:r>
            <a:br>
              <a:rPr lang="pt-BR" dirty="0" smtClean="0"/>
            </a:br>
            <a:r>
              <a:rPr lang="pt-BR" dirty="0" smtClean="0"/>
              <a:t>Ai, que saudades que eu tenho</a:t>
            </a:r>
            <a:br>
              <a:rPr lang="pt-BR" dirty="0" smtClean="0"/>
            </a:br>
            <a:r>
              <a:rPr lang="pt-BR" dirty="0" smtClean="0"/>
              <a:t>Duma travessura</a:t>
            </a:r>
            <a:br>
              <a:rPr lang="pt-BR" dirty="0" smtClean="0"/>
            </a:br>
            <a:r>
              <a:rPr lang="pt-BR" dirty="0" smtClean="0"/>
              <a:t>Um futebol de rua</a:t>
            </a:r>
            <a:br>
              <a:rPr lang="pt-BR" dirty="0" smtClean="0"/>
            </a:br>
            <a:r>
              <a:rPr lang="pt-BR" dirty="0" smtClean="0"/>
              <a:t>Sair pulando muro</a:t>
            </a:r>
            <a:br>
              <a:rPr lang="pt-BR" dirty="0" smtClean="0"/>
            </a:br>
            <a:r>
              <a:rPr lang="pt-BR" dirty="0" smtClean="0"/>
              <a:t>Olhando fechadura</a:t>
            </a:r>
            <a:br>
              <a:rPr lang="pt-BR" dirty="0" smtClean="0"/>
            </a:br>
            <a:r>
              <a:rPr lang="pt-BR" dirty="0" smtClean="0"/>
              <a:t>E vendo mulher nua</a:t>
            </a:r>
            <a:br>
              <a:rPr lang="pt-BR" dirty="0" smtClean="0"/>
            </a:br>
            <a:r>
              <a:rPr lang="pt-BR" dirty="0" smtClean="0"/>
              <a:t>Comendo fruta no pé</a:t>
            </a:r>
            <a:br>
              <a:rPr lang="pt-BR" dirty="0" smtClean="0"/>
            </a:br>
            <a:r>
              <a:rPr lang="pt-BR" dirty="0" smtClean="0"/>
              <a:t>Chupando picolé</a:t>
            </a:r>
            <a:br>
              <a:rPr lang="pt-BR" dirty="0" smtClean="0"/>
            </a:br>
            <a:r>
              <a:rPr lang="pt-BR" dirty="0" err="1" smtClean="0"/>
              <a:t>Pé-de-moleque</a:t>
            </a:r>
            <a:r>
              <a:rPr lang="pt-BR" dirty="0" smtClean="0"/>
              <a:t>, paçoca</a:t>
            </a:r>
            <a:br>
              <a:rPr lang="pt-BR" dirty="0" smtClean="0"/>
            </a:br>
            <a:r>
              <a:rPr lang="pt-BR" dirty="0" smtClean="0"/>
              <a:t>E disputando troféu</a:t>
            </a:r>
            <a:br>
              <a:rPr lang="pt-BR" dirty="0" smtClean="0"/>
            </a:br>
            <a:r>
              <a:rPr lang="pt-BR" dirty="0" smtClean="0"/>
              <a:t>Guerra de pipa no céu</a:t>
            </a:r>
            <a:br>
              <a:rPr lang="pt-BR" dirty="0" smtClean="0"/>
            </a:br>
            <a:r>
              <a:rPr lang="pt-BR" dirty="0" smtClean="0"/>
              <a:t>Concurso de.. pipoca!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126406" y="166047"/>
            <a:ext cx="24838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Doze anos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376</TotalTime>
  <Words>175</Words>
  <Application>Microsoft Office PowerPoint</Application>
  <PresentationFormat>Personalizar</PresentationFormat>
  <Paragraphs>62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Cacho</vt:lpstr>
      <vt:lpstr>Inferências Discursivas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Modernsimo</dc:title>
  <dc:creator>Elano Arruda</dc:creator>
  <cp:lastModifiedBy>Francisco Humberlan Arruda de Oliveira</cp:lastModifiedBy>
  <cp:revision>25</cp:revision>
  <dcterms:created xsi:type="dcterms:W3CDTF">2014-08-21T11:15:22Z</dcterms:created>
  <dcterms:modified xsi:type="dcterms:W3CDTF">2015-07-22T16:36:04Z</dcterms:modified>
</cp:coreProperties>
</file>