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EDF49-7F93-4512-B383-7B9E709EF9D2}" type="datetimeFigureOut">
              <a:rPr lang="pt-BR" smtClean="0"/>
              <a:t>13/08/2015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589FB08-1CE6-4009-A900-C53DF46BE5B1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EDF49-7F93-4512-B383-7B9E709EF9D2}" type="datetimeFigureOut">
              <a:rPr lang="pt-BR" smtClean="0"/>
              <a:t>13/08/2015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9FB08-1CE6-4009-A900-C53DF46BE5B1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ângulo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3589FB08-1CE6-4009-A900-C53DF46BE5B1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EDF49-7F93-4512-B383-7B9E709EF9D2}" type="datetimeFigureOut">
              <a:rPr lang="pt-BR" smtClean="0"/>
              <a:t>13/08/2015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EDF49-7F93-4512-B383-7B9E709EF9D2}" type="datetimeFigureOut">
              <a:rPr lang="pt-BR" smtClean="0"/>
              <a:t>13/08/2015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3589FB08-1CE6-4009-A900-C53DF46BE5B1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3" name="Retângulo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tângulo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EDF49-7F93-4512-B383-7B9E709EF9D2}" type="datetimeFigureOut">
              <a:rPr lang="pt-BR" smtClean="0"/>
              <a:t>13/08/2015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589FB08-1CE6-4009-A900-C53DF46BE5B1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96EDF49-7F93-4512-B383-7B9E709EF9D2}" type="datetimeFigureOut">
              <a:rPr lang="pt-BR" smtClean="0"/>
              <a:t>13/08/2015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9FB08-1CE6-4009-A900-C53DF46BE5B1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ço Reservado para Conteúdo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Conteúdo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tângulo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tângulo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tângulo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ângulo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EDF49-7F93-4512-B383-7B9E709EF9D2}" type="datetimeFigureOut">
              <a:rPr lang="pt-BR" smtClean="0"/>
              <a:t>13/08/2015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pt-BR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ço Reservado para Conteúdo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6" name="Espaço Reservado para Conteúdo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5" name="E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3589FB08-1CE6-4009-A900-C53DF46BE5B1}" type="slidenum">
              <a:rPr lang="pt-BR" smtClean="0"/>
              <a:t>‹nº›</a:t>
            </a:fld>
            <a:endParaRPr lang="pt-BR"/>
          </a:p>
        </p:txBody>
      </p:sp>
      <p:sp>
        <p:nvSpPr>
          <p:cNvPr id="23" name="Título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EDF49-7F93-4512-B383-7B9E709EF9D2}" type="datetimeFigureOut">
              <a:rPr lang="pt-BR" smtClean="0"/>
              <a:t>13/08/2015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3589FB08-1CE6-4009-A900-C53DF46BE5B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tângulo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tângulo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EDF49-7F93-4512-B383-7B9E709EF9D2}" type="datetimeFigureOut">
              <a:rPr lang="pt-BR" smtClean="0"/>
              <a:t>13/08/2015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589FB08-1CE6-4009-A900-C53DF46BE5B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ângulo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tângulo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ço Reservado para Conteúdo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0" name="E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589FB08-1CE6-4009-A900-C53DF46BE5B1}" type="slidenum">
              <a:rPr lang="pt-BR" smtClean="0"/>
              <a:t>‹nº›</a:t>
            </a:fld>
            <a:endParaRPr lang="pt-BR"/>
          </a:p>
        </p:txBody>
      </p:sp>
      <p:sp>
        <p:nvSpPr>
          <p:cNvPr id="21" name="Retângulo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EDF49-7F93-4512-B383-7B9E709EF9D2}" type="datetimeFigureOut">
              <a:rPr lang="pt-BR" smtClean="0"/>
              <a:t>13/08/2015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ector reto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tângulo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tângulo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3589FB08-1CE6-4009-A900-C53DF46BE5B1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22" name="Retângulo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D96EDF49-7F93-4512-B383-7B9E709EF9D2}" type="datetimeFigureOut">
              <a:rPr lang="pt-BR" smtClean="0"/>
              <a:t>13/08/2015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96EDF49-7F93-4512-B383-7B9E709EF9D2}" type="datetimeFigureOut">
              <a:rPr lang="pt-BR" smtClean="0"/>
              <a:t>13/08/2015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589FB08-1CE6-4009-A900-C53DF46BE5B1}" type="slidenum">
              <a:rPr lang="pt-BR" smtClean="0"/>
              <a:t>‹nº›</a:t>
            </a:fld>
            <a:endParaRPr lang="pt-BR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ELETRO4AM – IFRN JOÃO CÂMARA</a:t>
            </a:r>
          </a:p>
          <a:p>
            <a:r>
              <a:rPr lang="pt-BR" dirty="0" smtClean="0"/>
              <a:t>PROF: CHICO ARRUDA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Paralelismo Sintático e Semântico</a:t>
            </a: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Conceito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t-BR" dirty="0" smtClean="0"/>
              <a:t>O paralelismo consiste na apresentação de ideias similares, coordenadas e equivalentes, em formas gramaticais ou semânticas idênticas. 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Assim, pode-se dizer que há quebra de paralelismo quando associamos elementos que não são equivalentes quanto à forma ou ao conteúdo.</a:t>
            </a:r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Paralelismo Sintático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sz="2800" dirty="0" smtClean="0"/>
              <a:t>A mãe pediu para a menina ir ao supermercado e que, na volta,passasse na farmácia.</a:t>
            </a:r>
          </a:p>
          <a:p>
            <a:pPr algn="just"/>
            <a:endParaRPr lang="pt-BR" sz="2800" dirty="0" smtClean="0"/>
          </a:p>
          <a:p>
            <a:r>
              <a:rPr lang="pt-BR" sz="2400" dirty="0" smtClean="0">
                <a:solidFill>
                  <a:srgbClr val="FF0000"/>
                </a:solidFill>
              </a:rPr>
              <a:t>1ª - para </a:t>
            </a:r>
            <a:r>
              <a:rPr lang="pt-BR" sz="2400" dirty="0" smtClean="0">
                <a:solidFill>
                  <a:srgbClr val="FF0000"/>
                </a:solidFill>
              </a:rPr>
              <a:t>a menina ir ao </a:t>
            </a:r>
            <a:r>
              <a:rPr lang="pt-BR" sz="2400" dirty="0" smtClean="0">
                <a:solidFill>
                  <a:srgbClr val="FF0000"/>
                </a:solidFill>
              </a:rPr>
              <a:t>supermercado.</a:t>
            </a:r>
          </a:p>
          <a:p>
            <a:r>
              <a:rPr lang="pt-BR" sz="2400" dirty="0" smtClean="0">
                <a:solidFill>
                  <a:srgbClr val="FF0000"/>
                </a:solidFill>
              </a:rPr>
              <a:t>2ª - </a:t>
            </a:r>
            <a:r>
              <a:rPr lang="pt-BR" sz="2400" dirty="0" smtClean="0">
                <a:solidFill>
                  <a:srgbClr val="FF0000"/>
                </a:solidFill>
              </a:rPr>
              <a:t>que, na volta,passasse na </a:t>
            </a:r>
            <a:r>
              <a:rPr lang="pt-BR" sz="2400" dirty="0" smtClean="0">
                <a:solidFill>
                  <a:srgbClr val="FF0000"/>
                </a:solidFill>
              </a:rPr>
              <a:t>farmácia.</a:t>
            </a:r>
            <a:endParaRPr lang="pt-BR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pt-BR" dirty="0" smtClean="0"/>
          </a:p>
          <a:p>
            <a:pPr algn="just">
              <a:buNone/>
            </a:pPr>
            <a:r>
              <a:rPr lang="pt-BR" dirty="0" smtClean="0">
                <a:solidFill>
                  <a:srgbClr val="FF0000"/>
                </a:solidFill>
              </a:rPr>
              <a:t>Adequação 1: </a:t>
            </a:r>
            <a:r>
              <a:rPr lang="pt-BR" dirty="0" smtClean="0"/>
              <a:t>A mãe pediu para a menina </a:t>
            </a:r>
            <a:r>
              <a:rPr lang="pt-BR" dirty="0" smtClean="0">
                <a:solidFill>
                  <a:srgbClr val="FF0000"/>
                </a:solidFill>
              </a:rPr>
              <a:t>ir</a:t>
            </a:r>
            <a:r>
              <a:rPr lang="pt-BR" dirty="0" smtClean="0"/>
              <a:t> ao supermercado e, na volta, </a:t>
            </a:r>
            <a:r>
              <a:rPr lang="pt-BR" dirty="0" smtClean="0">
                <a:solidFill>
                  <a:srgbClr val="FF0000"/>
                </a:solidFill>
              </a:rPr>
              <a:t>passar</a:t>
            </a:r>
            <a:r>
              <a:rPr lang="pt-BR" dirty="0" smtClean="0"/>
              <a:t> na farmácia.</a:t>
            </a:r>
          </a:p>
          <a:p>
            <a:pPr algn="just">
              <a:buNone/>
            </a:pPr>
            <a:r>
              <a:rPr lang="pt-BR" dirty="0" smtClean="0">
                <a:solidFill>
                  <a:srgbClr val="FF0000"/>
                </a:solidFill>
              </a:rPr>
              <a:t>Adequação </a:t>
            </a:r>
            <a:r>
              <a:rPr lang="pt-BR" dirty="0" smtClean="0">
                <a:solidFill>
                  <a:srgbClr val="FF0000"/>
                </a:solidFill>
              </a:rPr>
              <a:t>2: </a:t>
            </a:r>
            <a:r>
              <a:rPr lang="pt-BR" dirty="0" smtClean="0"/>
              <a:t>A mãe pediu para a menina </a:t>
            </a:r>
            <a:r>
              <a:rPr lang="pt-BR" dirty="0" smtClean="0">
                <a:solidFill>
                  <a:srgbClr val="FF0000"/>
                </a:solidFill>
              </a:rPr>
              <a:t>fosse</a:t>
            </a:r>
            <a:r>
              <a:rPr lang="pt-BR" dirty="0" smtClean="0"/>
              <a:t> </a:t>
            </a:r>
            <a:r>
              <a:rPr lang="pt-BR" dirty="0" smtClean="0"/>
              <a:t>ao supermercado e, na volta, </a:t>
            </a:r>
            <a:r>
              <a:rPr lang="pt-BR" dirty="0" smtClean="0">
                <a:solidFill>
                  <a:srgbClr val="FF0000"/>
                </a:solidFill>
              </a:rPr>
              <a:t>passasse</a:t>
            </a:r>
            <a:r>
              <a:rPr lang="pt-BR" dirty="0" smtClean="0"/>
              <a:t> </a:t>
            </a:r>
            <a:r>
              <a:rPr lang="pt-BR" dirty="0" smtClean="0"/>
              <a:t>na farmácia.</a:t>
            </a:r>
          </a:p>
          <a:p>
            <a:pPr algn="just"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Paralelismo Sintático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Segundo as regras da norma padrão, não se podem coordenar orações que não comportem constituintes do mesmo tipo.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Paralelismo Semântico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No paralelismo semântico, a coerência também deve ser observada,pois, nos períodos,a segunda parte da frase tem de estar não só sintática, mas também semanticamente associada à primeira.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Não só ele se atrasara para a consulta, mas também sua mulher viajara para </a:t>
            </a:r>
            <a:r>
              <a:rPr lang="pt-BR" smtClean="0"/>
              <a:t>a praia.</a:t>
            </a:r>
            <a:endParaRPr lang="pt-B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ívico">
  <a:themeElements>
    <a:clrScheme name="Cívico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ívico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ívico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18</TotalTime>
  <Words>209</Words>
  <Application>Microsoft Office PowerPoint</Application>
  <PresentationFormat>Apresentação na tela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Cívico</vt:lpstr>
      <vt:lpstr>Paralelismo Sintático e Semântico</vt:lpstr>
      <vt:lpstr>Conceito </vt:lpstr>
      <vt:lpstr>Paralelismo Sintático</vt:lpstr>
      <vt:lpstr>Paralelismo Sintático</vt:lpstr>
      <vt:lpstr>Paralelismo Semântico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Paralelismo Sintático e Semântico</dc:title>
  <dc:creator>Francisco Humberlan Arruda de Oliveira</dc:creator>
  <cp:lastModifiedBy>Francisco Humberlan Arruda de Oliveira</cp:lastModifiedBy>
  <cp:revision>10</cp:revision>
  <dcterms:created xsi:type="dcterms:W3CDTF">2015-08-13T11:27:56Z</dcterms:created>
  <dcterms:modified xsi:type="dcterms:W3CDTF">2015-08-13T11:46:13Z</dcterms:modified>
</cp:coreProperties>
</file>