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65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6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571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27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04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35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71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9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330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0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43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61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85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8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3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4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2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5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94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9"/>
          <p:cNvPicPr/>
          <p:nvPr/>
        </p:nvPicPr>
        <p:blipFill>
          <a:blip r:embed="rId2"/>
          <a:srcRect t="26854" r="71625"/>
          <a:stretch/>
        </p:blipFill>
        <p:spPr>
          <a:xfrm rot="19079400">
            <a:off x="4996800" y="1747855"/>
            <a:ext cx="4341600" cy="4227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44" name="CustomShape 4"/>
          <p:cNvSpPr/>
          <p:nvPr/>
        </p:nvSpPr>
        <p:spPr>
          <a:xfrm>
            <a:off x="3492000" y="982440"/>
            <a:ext cx="475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QUÍMICA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4932000" y="5661360"/>
            <a:ext cx="35280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400" b="1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 Alexandre Jr.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400" b="0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geraldo.silva@ifrn.edu.br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312896" y="2324035"/>
            <a:ext cx="4832557" cy="403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Aula 02 – Objetivos:</a:t>
            </a:r>
          </a:p>
          <a:p>
            <a:pPr>
              <a:lnSpc>
                <a:spcPct val="100000"/>
              </a:lnSpc>
            </a:pPr>
            <a:endParaRPr lang="pt-BR" sz="2400" b="0" strike="noStrike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4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Conhecer o objeto de estudo da química;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400" b="0" strike="noStrike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Conceituar e identificar matéria;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4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Conceituar e identificar substâncias;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4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Diferenciar substâncias puras e misturas;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4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Classificar as misturas;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492000" y="982440"/>
            <a:ext cx="475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Química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9C860C-9E87-4177-874A-1B1C53C7D057}"/>
              </a:ext>
            </a:extLst>
          </p:cNvPr>
          <p:cNvSpPr txBox="1"/>
          <p:nvPr/>
        </p:nvSpPr>
        <p:spPr>
          <a:xfrm>
            <a:off x="287524" y="468573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“É a ciência que estuda a matéria e as transformações que experimenta.” (CHANG, 2002)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C28FC4D-3C96-4BEB-859F-6A23E122056F}"/>
              </a:ext>
            </a:extLst>
          </p:cNvPr>
          <p:cNvCxnSpPr/>
          <p:nvPr/>
        </p:nvCxnSpPr>
        <p:spPr>
          <a:xfrm flipV="1">
            <a:off x="1547664" y="4109675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56C2256F-9ECA-4AD6-9AE5-EEC1D3EB8325}"/>
              </a:ext>
            </a:extLst>
          </p:cNvPr>
          <p:cNvCxnSpPr>
            <a:cxnSpLocks/>
          </p:cNvCxnSpPr>
          <p:nvPr/>
        </p:nvCxnSpPr>
        <p:spPr>
          <a:xfrm flipV="1">
            <a:off x="4696373" y="4094287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76BC988-9F52-42E2-88C3-3592666101E5}"/>
              </a:ext>
            </a:extLst>
          </p:cNvPr>
          <p:cNvSpPr txBox="1"/>
          <p:nvPr/>
        </p:nvSpPr>
        <p:spPr>
          <a:xfrm>
            <a:off x="107507" y="2507638"/>
            <a:ext cx="28803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Construção humana com metodologias próprias, reconhecidas pelos seus pares, usada para interpretar fenômenos.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6D4AFB-E784-4348-926F-5E20FB4FF8F7}"/>
              </a:ext>
            </a:extLst>
          </p:cNvPr>
          <p:cNvSpPr txBox="1"/>
          <p:nvPr/>
        </p:nvSpPr>
        <p:spPr>
          <a:xfrm>
            <a:off x="3275869" y="3350468"/>
            <a:ext cx="288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Tudo que possui massa e ocupa lugar no espaço.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5375" y="704022"/>
            <a:ext cx="47520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a matéria se apresenta?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4D328B2-13FB-47CF-A0B7-0C953EE7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89" y="2446694"/>
            <a:ext cx="6202021" cy="37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681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Substância pura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Porção da matéria que possui propriedades constantes e composição fixa.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D1492D-B3D6-45CA-8349-7E7D341E0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3" y="3578669"/>
            <a:ext cx="1990578" cy="199057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4ECAFBC-BC88-46E3-B489-E480FAC3C192}"/>
              </a:ext>
            </a:extLst>
          </p:cNvPr>
          <p:cNvSpPr txBox="1"/>
          <p:nvPr/>
        </p:nvSpPr>
        <p:spPr>
          <a:xfrm>
            <a:off x="1850773" y="5707853"/>
            <a:ext cx="199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Água destilada</a:t>
            </a:r>
          </a:p>
          <a:p>
            <a:pPr algn="ctr"/>
            <a:r>
              <a:rPr lang="pt-BR" dirty="0"/>
              <a:t>(H</a:t>
            </a:r>
            <a:r>
              <a:rPr lang="pt-BR" baseline="-25000" dirty="0"/>
              <a:t>2</a:t>
            </a:r>
            <a:r>
              <a:rPr lang="pt-BR" dirty="0"/>
              <a:t>O) [composto]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571230F-35CD-4B50-8869-A4E2CA01A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16" y="3578669"/>
            <a:ext cx="1990578" cy="199057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0DCC915-B193-4687-9A4D-277C37A7C055}"/>
              </a:ext>
            </a:extLst>
          </p:cNvPr>
          <p:cNvSpPr txBox="1"/>
          <p:nvPr/>
        </p:nvSpPr>
        <p:spPr>
          <a:xfrm>
            <a:off x="4748055" y="5707853"/>
            <a:ext cx="199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Alumínio</a:t>
            </a:r>
          </a:p>
          <a:p>
            <a:pPr algn="ctr"/>
            <a:r>
              <a:rPr lang="pt-BR" dirty="0"/>
              <a:t>(Al) </a:t>
            </a:r>
          </a:p>
          <a:p>
            <a:pPr algn="ctr"/>
            <a:r>
              <a:rPr lang="pt-BR" dirty="0"/>
              <a:t>[elemento]</a:t>
            </a:r>
          </a:p>
        </p:txBody>
      </p:sp>
    </p:spTree>
    <p:extLst>
      <p:ext uri="{BB962C8B-B14F-4D97-AF65-F5344CB8AC3E}">
        <p14:creationId xmlns:p14="http://schemas.microsoft.com/office/powerpoint/2010/main" val="20123753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Misturas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Combinações físicas de substâncias puras.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D87DEC1-83FB-4CD8-8ABB-D8FEE2B37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3" y="3246959"/>
            <a:ext cx="1922802" cy="192280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D727B0C-1166-46A0-8413-15461F8BD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22" y="3246959"/>
            <a:ext cx="1922802" cy="19228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9D9D5D-8632-4D0F-87A2-51B0C48876C9}"/>
              </a:ext>
            </a:extLst>
          </p:cNvPr>
          <p:cNvSpPr txBox="1"/>
          <p:nvPr/>
        </p:nvSpPr>
        <p:spPr>
          <a:xfrm>
            <a:off x="3508922" y="5699480"/>
            <a:ext cx="192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ALIANÇA “DE OURO”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DE5920D-1F92-41EA-923D-2DA490332C72}"/>
              </a:ext>
            </a:extLst>
          </p:cNvPr>
          <p:cNvSpPr txBox="1"/>
          <p:nvPr/>
        </p:nvSpPr>
        <p:spPr>
          <a:xfrm>
            <a:off x="6615881" y="5528714"/>
            <a:ext cx="192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Rocha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4AEDEF1-FFB6-4E70-B3A6-1D14AB022F87}"/>
              </a:ext>
            </a:extLst>
          </p:cNvPr>
          <p:cNvSpPr txBox="1"/>
          <p:nvPr/>
        </p:nvSpPr>
        <p:spPr>
          <a:xfrm>
            <a:off x="473963" y="5713380"/>
            <a:ext cx="192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ÁGUA MINERAL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8B251AD-1D1C-423D-BD53-BA80B60C6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18" y="3246958"/>
            <a:ext cx="2510187" cy="19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3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Tipos de Misturas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Homogênea: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mistura que apresenta composição uniforme, isto é, que tende a apresentar as mesmas propriedades qualquer que seja a parte da amostra retirada.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Heterogênea: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mistura com a composição variável, a depender da região da amostra.</a:t>
            </a:r>
          </a:p>
        </p:txBody>
      </p:sp>
    </p:spTree>
    <p:extLst>
      <p:ext uri="{BB962C8B-B14F-4D97-AF65-F5344CB8AC3E}">
        <p14:creationId xmlns:p14="http://schemas.microsoft.com/office/powerpoint/2010/main" val="31300700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Classifique cada um dos sistemas seguintes como substância pura, mistura homogênea ou heterogênea.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A2DFC7-0307-49C2-8037-38E147CD2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0" y="3556287"/>
            <a:ext cx="1852145" cy="13854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99E76EF-B3FD-4802-AF7D-8451A1E1BBC6}"/>
              </a:ext>
            </a:extLst>
          </p:cNvPr>
          <p:cNvSpPr txBox="1"/>
          <p:nvPr/>
        </p:nvSpPr>
        <p:spPr>
          <a:xfrm>
            <a:off x="773723" y="5069059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Água </a:t>
            </a:r>
          </a:p>
          <a:p>
            <a:pPr algn="ctr"/>
            <a:r>
              <a:rPr lang="pt-BR" dirty="0"/>
              <a:t>do mar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83238E5-1BA7-41D4-B8B5-E6AD33501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49" y="3586457"/>
            <a:ext cx="1385435" cy="13854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8495B4-193E-486C-82D0-3822F965AC7B}"/>
              </a:ext>
            </a:extLst>
          </p:cNvPr>
          <p:cNvSpPr txBox="1"/>
          <p:nvPr/>
        </p:nvSpPr>
        <p:spPr>
          <a:xfrm>
            <a:off x="2977350" y="5069058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Água </a:t>
            </a:r>
          </a:p>
          <a:p>
            <a:pPr algn="ctr"/>
            <a:r>
              <a:rPr lang="pt-BR" dirty="0"/>
              <a:t>sanitária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65217D2-BF3F-43A7-A8CB-EF7CDE514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10" y="3290669"/>
            <a:ext cx="3858450" cy="2171934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C6CBC4E-D7C0-4FCA-8C6B-A8F027E1299A}"/>
              </a:ext>
            </a:extLst>
          </p:cNvPr>
          <p:cNvSpPr txBox="1"/>
          <p:nvPr/>
        </p:nvSpPr>
        <p:spPr>
          <a:xfrm>
            <a:off x="5949484" y="5549822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Óleo no mar</a:t>
            </a:r>
          </a:p>
        </p:txBody>
      </p:sp>
    </p:spTree>
    <p:extLst>
      <p:ext uri="{BB962C8B-B14F-4D97-AF65-F5344CB8AC3E}">
        <p14:creationId xmlns:p14="http://schemas.microsoft.com/office/powerpoint/2010/main" val="40276901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Cite um exemplos de substâncias puras.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Identifique se a substância citada anteriormente é formada por compostos ou elementos. 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Cite um exemplos de misturas homogênea e identifique quais as substâncias presentes na mistura.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Cite um exemplo de mistura heterogênea e indique os materiais que forma a mistura.</a:t>
            </a:r>
          </a:p>
        </p:txBody>
      </p:sp>
    </p:spTree>
    <p:extLst>
      <p:ext uri="{BB962C8B-B14F-4D97-AF65-F5344CB8AC3E}">
        <p14:creationId xmlns:p14="http://schemas.microsoft.com/office/powerpoint/2010/main" val="1066017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Separação de misturas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Como é possível separar as substâncias presentes de uma mistura?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D7BD77-A8FC-480A-9823-5ECEDB0F0064}"/>
              </a:ext>
            </a:extLst>
          </p:cNvPr>
          <p:cNvSpPr txBox="1"/>
          <p:nvPr/>
        </p:nvSpPr>
        <p:spPr>
          <a:xfrm>
            <a:off x="1356769" y="6085172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Água com óleo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6872888-9117-495A-9394-883EACCC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052" y="3512215"/>
            <a:ext cx="3025975" cy="2263478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E735C73-7300-482D-9313-A32224F992F3}"/>
              </a:ext>
            </a:extLst>
          </p:cNvPr>
          <p:cNvSpPr txBox="1"/>
          <p:nvPr/>
        </p:nvSpPr>
        <p:spPr>
          <a:xfrm>
            <a:off x="4710142" y="6085172"/>
            <a:ext cx="228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Água do mar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35552F5-0445-4C13-A236-CBFB1163B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87" y="3429000"/>
            <a:ext cx="1457945" cy="24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9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1599</TotalTime>
  <Words>282</Words>
  <Application>Microsoft Office PowerPoint</Application>
  <PresentationFormat>Apresentação na tela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StarSymbol</vt:lpstr>
      <vt:lpstr>Times New Roman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ninho</dc:creator>
  <dc:description/>
  <cp:lastModifiedBy>Jr</cp:lastModifiedBy>
  <cp:revision>166</cp:revision>
  <dcterms:created xsi:type="dcterms:W3CDTF">2014-10-16T01:47:54Z</dcterms:created>
  <dcterms:modified xsi:type="dcterms:W3CDTF">2020-02-12T23:00:45Z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