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3" r:id="rId11"/>
    <p:sldId id="272" r:id="rId12"/>
    <p:sldId id="274" r:id="rId13"/>
    <p:sldId id="275" r:id="rId14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365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64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571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827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04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2359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71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798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330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00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543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861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785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488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93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545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28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955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6942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9"/>
          <p:cNvPicPr/>
          <p:nvPr/>
        </p:nvPicPr>
        <p:blipFill>
          <a:blip r:embed="rId2"/>
          <a:srcRect t="26854" r="71625"/>
          <a:stretch/>
        </p:blipFill>
        <p:spPr>
          <a:xfrm rot="19079400">
            <a:off x="4996800" y="1747855"/>
            <a:ext cx="4341600" cy="4227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44" name="CustomShape 4"/>
          <p:cNvSpPr/>
          <p:nvPr/>
        </p:nvSpPr>
        <p:spPr>
          <a:xfrm>
            <a:off x="3492000" y="982440"/>
            <a:ext cx="4752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QUÍMICA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4932000" y="5661360"/>
            <a:ext cx="35280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2400" b="1" i="1" strike="noStrike" spc="-1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Geraldo Alexandre Jr.</a:t>
            </a:r>
            <a:endParaRPr lang="pt-BR" sz="1800" b="0" strike="noStrike" spc="-1" dirty="0">
              <a:solidFill>
                <a:schemeClr val="tx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2400" b="0" i="1" strike="noStrike" spc="-1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geraldo.silva@ifrn.edu.br</a:t>
            </a:r>
            <a:endParaRPr lang="pt-BR" sz="1800" b="0" strike="noStrike" spc="-1" dirty="0">
              <a:solidFill>
                <a:schemeClr val="tx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6"/>
          <p:cNvSpPr/>
          <p:nvPr/>
        </p:nvSpPr>
        <p:spPr>
          <a:xfrm>
            <a:off x="312896" y="2324035"/>
            <a:ext cx="4832557" cy="403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Aula 03 – Objetivos:</a:t>
            </a:r>
          </a:p>
          <a:p>
            <a:pPr>
              <a:lnSpc>
                <a:spcPct val="100000"/>
              </a:lnSpc>
            </a:pPr>
            <a:endParaRPr lang="pt-BR" sz="2400" b="0" strike="noStrike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400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Conhecer possíveis métodos de separação de misturas;</a:t>
            </a: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400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Diferenciar propriedades químicas e físicas;</a:t>
            </a: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400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Escolher técnicas adequadas para separar diferentes misturas;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29115"/>
            <a:ext cx="4752000" cy="67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Técnicas de separação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(7) Destilação por arraste de vapor: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processo de extração de substâncias com temperaturas de ebulição menores que 100</a:t>
            </a:r>
            <a:r>
              <a:rPr lang="pt-BR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388349-7988-4AD5-94D2-A816DD5B3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25" y="3209337"/>
            <a:ext cx="52387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381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29115"/>
            <a:ext cx="4752000" cy="67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Técnicas de separação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(8) Cromatografia: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separação de misturas em consequência da interação entre as substâncias da mistura e os componentes da fase estacionária.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9ADD26-EDCB-4744-8346-1FC352255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65" y="3496624"/>
            <a:ext cx="5681814" cy="30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871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29115"/>
            <a:ext cx="4752000" cy="67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Técnicas de separação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(9) Recristalização: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separação de substâncias pelo processo de evaporação do solvente.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344E85-DFD3-49F9-AC51-8C413DE8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40" y="3018973"/>
            <a:ext cx="3519430" cy="27889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2730EEF-46DB-4117-93B6-B7EFFBC22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841" y="3018973"/>
            <a:ext cx="3694306" cy="278898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98AB61B-FB41-4FC5-B5E7-985973BCDD3E}"/>
              </a:ext>
            </a:extLst>
          </p:cNvPr>
          <p:cNvSpPr txBox="1"/>
          <p:nvPr/>
        </p:nvSpPr>
        <p:spPr>
          <a:xfrm>
            <a:off x="507172" y="6033254"/>
            <a:ext cx="782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Salinas.</a:t>
            </a:r>
          </a:p>
        </p:txBody>
      </p:sp>
    </p:spTree>
    <p:extLst>
      <p:ext uri="{BB962C8B-B14F-4D97-AF65-F5344CB8AC3E}">
        <p14:creationId xmlns:p14="http://schemas.microsoft.com/office/powerpoint/2010/main" val="23344687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29115"/>
            <a:ext cx="4752000" cy="67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Atividade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Considerando as técnicas de separação de misturas apresentadas, indique aquelas que seriam mais e menos eficaz para remover o óleo vasado no mar. Explique sua escolha.</a:t>
            </a:r>
          </a:p>
        </p:txBody>
      </p:sp>
    </p:spTree>
    <p:extLst>
      <p:ext uri="{BB962C8B-B14F-4D97-AF65-F5344CB8AC3E}">
        <p14:creationId xmlns:p14="http://schemas.microsoft.com/office/powerpoint/2010/main" val="33805726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Separação de misturas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Como é possível separar as substâncias presentes de uma mistura?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D7BD77-A8FC-480A-9823-5ECEDB0F0064}"/>
              </a:ext>
            </a:extLst>
          </p:cNvPr>
          <p:cNvSpPr txBox="1"/>
          <p:nvPr/>
        </p:nvSpPr>
        <p:spPr>
          <a:xfrm>
            <a:off x="3093285" y="6007073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Água com óleo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C6872888-9117-495A-9394-883EACCC3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920" y="3373884"/>
            <a:ext cx="3025975" cy="2263478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E735C73-7300-482D-9313-A32224F992F3}"/>
              </a:ext>
            </a:extLst>
          </p:cNvPr>
          <p:cNvSpPr txBox="1"/>
          <p:nvPr/>
        </p:nvSpPr>
        <p:spPr>
          <a:xfrm>
            <a:off x="6220010" y="5946841"/>
            <a:ext cx="228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Água do mar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35552F5-0445-4C13-A236-CBFB1163B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03" y="3350901"/>
            <a:ext cx="1457945" cy="242990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AF97F32-80F3-4BB7-8C91-D9B5F103C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84" y="3290669"/>
            <a:ext cx="1457945" cy="2590179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72D38855-06C0-403D-ACF9-183D569CEF12}"/>
              </a:ext>
            </a:extLst>
          </p:cNvPr>
          <p:cNvSpPr txBox="1"/>
          <p:nvPr/>
        </p:nvSpPr>
        <p:spPr>
          <a:xfrm>
            <a:off x="834334" y="5946841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Água com </a:t>
            </a:r>
          </a:p>
          <a:p>
            <a:pPr algn="ctr"/>
            <a:r>
              <a:rPr lang="pt-BR" dirty="0"/>
              <a:t>parafuso</a:t>
            </a:r>
          </a:p>
        </p:txBody>
      </p:sp>
    </p:spTree>
    <p:extLst>
      <p:ext uri="{BB962C8B-B14F-4D97-AF65-F5344CB8AC3E}">
        <p14:creationId xmlns:p14="http://schemas.microsoft.com/office/powerpoint/2010/main" val="39657093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472920" y="721933"/>
            <a:ext cx="4752000" cy="10503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Propriedades dos materiais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Propriedades Físicas: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são propriedades que descrevem características físicas de uma substância.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Ex.: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coloração, viscosidade, dureza, brilho.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Propriedades Químicas: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são propriedades que indicam quais transformações químicas uma substância pode sofrer.</a:t>
            </a:r>
          </a:p>
          <a:p>
            <a:endParaRPr lang="pt-BR" sz="240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Ex.: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reatividade, potencial de oxidação, potencial de redução, acidez.</a:t>
            </a:r>
          </a:p>
        </p:txBody>
      </p:sp>
    </p:spTree>
    <p:extLst>
      <p:ext uri="{BB962C8B-B14F-4D97-AF65-F5344CB8AC3E}">
        <p14:creationId xmlns:p14="http://schemas.microsoft.com/office/powerpoint/2010/main" val="3603808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29115"/>
            <a:ext cx="4752000" cy="67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Técnicas de separação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Catação: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consiste na coleta materiais sólidos dispersos em um meio heterogêneo.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25E6DF-9D54-4B59-B655-F26530DD7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90" y="3290670"/>
            <a:ext cx="1913138" cy="31581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48C43FB-1ADC-4C89-9181-466DDB302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06" y="3290669"/>
            <a:ext cx="4210931" cy="31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99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29115"/>
            <a:ext cx="4752000" cy="67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Técnicas de separação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Filtração: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separação entre sólido e líquido por meio da passagem da mistura por um filtro.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0C03AF-2E44-462E-BBD7-5CCA18ADB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0" y="3429000"/>
            <a:ext cx="2569641" cy="23983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34A4162-633E-411E-B16E-6D9701AB7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80" y="3428998"/>
            <a:ext cx="2741954" cy="23983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6E46836-026E-439E-819D-16CC4E2DC7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8"/>
          <a:stretch/>
        </p:blipFill>
        <p:spPr>
          <a:xfrm>
            <a:off x="6222833" y="3428997"/>
            <a:ext cx="2493469" cy="23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890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29115"/>
            <a:ext cx="4752000" cy="67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Técnicas de separação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Decantação: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separação de materiais que possuem densidades diferentes e não são miscíveis entre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sí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F10980-6E5E-4CBC-9988-B6F764B74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0" y="3429000"/>
            <a:ext cx="3316280" cy="22079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62B5ED4-E1C4-413A-9D39-58D9D4AC7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676" y="2930443"/>
            <a:ext cx="4431684" cy="320505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3FD5C97-4733-4651-BB44-086E77B6B548}"/>
              </a:ext>
            </a:extLst>
          </p:cNvPr>
          <p:cNvSpPr txBox="1"/>
          <p:nvPr/>
        </p:nvSpPr>
        <p:spPr>
          <a:xfrm>
            <a:off x="4172676" y="6272405"/>
            <a:ext cx="443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Estação de tratamento de água.</a:t>
            </a:r>
          </a:p>
        </p:txBody>
      </p:sp>
    </p:spTree>
    <p:extLst>
      <p:ext uri="{BB962C8B-B14F-4D97-AF65-F5344CB8AC3E}">
        <p14:creationId xmlns:p14="http://schemas.microsoft.com/office/powerpoint/2010/main" val="6226075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29115"/>
            <a:ext cx="4752000" cy="67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Técnicas de separação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 Centrifugação: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corresponde ao processo aceleração da decantação.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959ABB-6008-44AA-BEB1-3749F90A4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5985" r="9719" b="7681"/>
          <a:stretch/>
        </p:blipFill>
        <p:spPr>
          <a:xfrm>
            <a:off x="611640" y="3428551"/>
            <a:ext cx="3316315" cy="257935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CC6F0A4-F35F-498E-A582-7BFA7C1D6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60" y="3448229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635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29115"/>
            <a:ext cx="4752000" cy="67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Técnicas de separação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(5) Destilação: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separação de misturas formadas por substâncias com temperaturas de ebulição diferentes.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51388F-83E6-49F7-95B4-9D8A638CC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62" y="3042738"/>
            <a:ext cx="5614475" cy="36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904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29115"/>
            <a:ext cx="4752000" cy="670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Técnicas de separação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67640" y="2187976"/>
            <a:ext cx="828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(6) Destilação fracionada: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separação de misturas formadas por substâncias com temperaturas de ebulição próximas.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37E6BA-CDF9-45CA-8DDB-EB35C9763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97" y="3121732"/>
            <a:ext cx="3552825" cy="35814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C72ABE8-E246-4FAB-B91F-FCF6B79B3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482" y="3127034"/>
            <a:ext cx="2386440" cy="35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49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1724</TotalTime>
  <Words>347</Words>
  <Application>Microsoft Office PowerPoint</Application>
  <PresentationFormat>Apresentação na tela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StarSymbol</vt:lpstr>
      <vt:lpstr>Times New Roman</vt:lpstr>
      <vt:lpstr>Malha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ninho</dc:creator>
  <dc:description/>
  <cp:lastModifiedBy>Jr</cp:lastModifiedBy>
  <cp:revision>198</cp:revision>
  <dcterms:created xsi:type="dcterms:W3CDTF">2014-10-16T01:47:54Z</dcterms:created>
  <dcterms:modified xsi:type="dcterms:W3CDTF">2020-02-17T22:07:13Z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