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3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theme+xml" PartName="/ppt/theme/theme4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0" r:id="rId4"/>
    <p:sldMasterId id="2147483671" r:id="rId5"/>
    <p:sldMasterId id="2147483672" r:id="rId6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</p:sldIdLst>
  <p:sldSz cy="5143500" cx="9144000"/>
  <p:notesSz cx="6858000" cy="9144000"/>
  <p:embeddedFontLst>
    <p:embeddedFont>
      <p:font typeface="Tahoma"/>
      <p:regular r:id="rId20"/>
      <p:bold r:id="rId2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4E7492F8-D081-443E-A4B6-E862F54078B6}">
  <a:tblStyle styleId="{4E7492F8-D081-443E-A4B6-E862F54078B6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Tahoma-regular.fntdata"/><Relationship Id="rId11" Type="http://schemas.openxmlformats.org/officeDocument/2006/relationships/slide" Target="slides/slide4.xml"/><Relationship Id="rId10" Type="http://schemas.openxmlformats.org/officeDocument/2006/relationships/slide" Target="slides/slide3.xml"/><Relationship Id="rId21" Type="http://schemas.openxmlformats.org/officeDocument/2006/relationships/font" Target="fonts/Tahoma-bold.fntdata"/><Relationship Id="rId13" Type="http://schemas.openxmlformats.org/officeDocument/2006/relationships/slide" Target="slides/slide6.xml"/><Relationship Id="rId12" Type="http://schemas.openxmlformats.org/officeDocument/2006/relationships/slide" Target="slides/slide5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5" Type="http://schemas.openxmlformats.org/officeDocument/2006/relationships/slide" Target="slides/slide8.xml"/><Relationship Id="rId14" Type="http://schemas.openxmlformats.org/officeDocument/2006/relationships/slide" Target="slides/slide7.xml"/><Relationship Id="rId17" Type="http://schemas.openxmlformats.org/officeDocument/2006/relationships/slide" Target="slides/slide10.xml"/><Relationship Id="rId16" Type="http://schemas.openxmlformats.org/officeDocument/2006/relationships/slide" Target="slides/slide9.xml"/><Relationship Id="rId5" Type="http://schemas.openxmlformats.org/officeDocument/2006/relationships/slideMaster" Target="slideMasters/slideMaster2.xml"/><Relationship Id="rId19" Type="http://schemas.openxmlformats.org/officeDocument/2006/relationships/slide" Target="slides/slide12.xml"/><Relationship Id="rId6" Type="http://schemas.openxmlformats.org/officeDocument/2006/relationships/slideMaster" Target="slideMasters/slideMaster3.xml"/><Relationship Id="rId18" Type="http://schemas.openxmlformats.org/officeDocument/2006/relationships/slide" Target="slides/slide1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media/image1.jpg>
</file>

<file path=ppt/media/image2.png>
</file>

<file path=ppt/media/image3.png>
</file>

<file path=ppt/media/image4.png>
</file>

<file path=ppt/media/image5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1760e24ecf_2_9:notes"/>
          <p:cNvSpPr/>
          <p:nvPr>
            <p:ph idx="2" type="sldImg"/>
          </p:nvPr>
        </p:nvSpPr>
        <p:spPr>
          <a:xfrm>
            <a:off x="134951" y="686475"/>
            <a:ext cx="6588097" cy="342811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>
            <a:noFill/>
          </a:ln>
        </p:spPr>
      </p:sp>
      <p:sp>
        <p:nvSpPr>
          <p:cNvPr id="132" name="Google Shape;132;g1760e24ecf_2_9:notes"/>
          <p:cNvSpPr txBox="1"/>
          <p:nvPr>
            <p:ph idx="1" type="body"/>
          </p:nvPr>
        </p:nvSpPr>
        <p:spPr>
          <a:xfrm>
            <a:off x="913991" y="4342944"/>
            <a:ext cx="5030018" cy="4114592"/>
          </a:xfrm>
          <a:prstGeom prst="rect">
            <a:avLst/>
          </a:prstGeom>
          <a:noFill/>
          <a:ln>
            <a:noFill/>
          </a:ln>
        </p:spPr>
        <p:txBody>
          <a:bodyPr anchorCtr="0" anchor="t" bIns="46625" lIns="93275" spcFirstLastPara="1" rIns="93275" wrap="square" tIns="4662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700" u="none" cap="none" strike="noStrike"/>
          </a:p>
        </p:txBody>
      </p:sp>
      <p:sp>
        <p:nvSpPr>
          <p:cNvPr id="133" name="Google Shape;133;g1760e24ecf_2_9:notes"/>
          <p:cNvSpPr txBox="1"/>
          <p:nvPr/>
        </p:nvSpPr>
        <p:spPr>
          <a:xfrm>
            <a:off x="3885996" y="8687306"/>
            <a:ext cx="2972004" cy="456704"/>
          </a:xfrm>
          <a:prstGeom prst="rect">
            <a:avLst/>
          </a:prstGeom>
          <a:noFill/>
          <a:ln>
            <a:noFill/>
          </a:ln>
        </p:spPr>
        <p:txBody>
          <a:bodyPr anchorCtr="0" anchor="b" bIns="46625" lIns="93275" spcFirstLastPara="1" rIns="93275" wrap="square" tIns="466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None/>
            </a:pPr>
            <a:fld id="{00000000-1234-1234-1234-123412341234}" type="slidenum">
              <a:rPr b="0" i="0" lang="pt-BR" sz="12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 sz="130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g91808cbe23_0_0:notes"/>
          <p:cNvSpPr txBox="1"/>
          <p:nvPr>
            <p:ph idx="1" type="body"/>
          </p:nvPr>
        </p:nvSpPr>
        <p:spPr>
          <a:xfrm>
            <a:off x="913991" y="4342944"/>
            <a:ext cx="5030100" cy="4114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86100" lIns="86100" spcFirstLastPara="1" rIns="86100" wrap="square" tIns="86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9" name="Google Shape;199;g91808cbe23_0_0:notes"/>
          <p:cNvSpPr/>
          <p:nvPr>
            <p:ph idx="2" type="sldImg"/>
          </p:nvPr>
        </p:nvSpPr>
        <p:spPr>
          <a:xfrm>
            <a:off x="132907" y="686475"/>
            <a:ext cx="6592200" cy="3428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5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Google Shape;206;g90e3ee25d9_0_19:notes"/>
          <p:cNvSpPr txBox="1"/>
          <p:nvPr>
            <p:ph idx="1" type="body"/>
          </p:nvPr>
        </p:nvSpPr>
        <p:spPr>
          <a:xfrm>
            <a:off x="913991" y="4342944"/>
            <a:ext cx="5030100" cy="4114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86100" lIns="86100" spcFirstLastPara="1" rIns="86100" wrap="square" tIns="86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7" name="Google Shape;207;g90e3ee25d9_0_19:notes"/>
          <p:cNvSpPr/>
          <p:nvPr>
            <p:ph idx="2" type="sldImg"/>
          </p:nvPr>
        </p:nvSpPr>
        <p:spPr>
          <a:xfrm>
            <a:off x="132907" y="686475"/>
            <a:ext cx="6592200" cy="3428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g1760e24ecf_2_242:notes"/>
          <p:cNvSpPr txBox="1"/>
          <p:nvPr>
            <p:ph idx="1" type="body"/>
          </p:nvPr>
        </p:nvSpPr>
        <p:spPr>
          <a:xfrm>
            <a:off x="913991" y="4342944"/>
            <a:ext cx="5030018" cy="4114592"/>
          </a:xfrm>
          <a:prstGeom prst="rect">
            <a:avLst/>
          </a:prstGeom>
          <a:noFill/>
          <a:ln>
            <a:noFill/>
          </a:ln>
        </p:spPr>
        <p:txBody>
          <a:bodyPr anchorCtr="0" anchor="ctr" bIns="86100" lIns="86100" spcFirstLastPara="1" rIns="86100" wrap="square" tIns="86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6" name="Google Shape;216;g1760e24ecf_2_242:notes"/>
          <p:cNvSpPr/>
          <p:nvPr>
            <p:ph idx="2" type="sldImg"/>
          </p:nvPr>
        </p:nvSpPr>
        <p:spPr>
          <a:xfrm>
            <a:off x="132907" y="686475"/>
            <a:ext cx="6592186" cy="342811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g90e3ee25d9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9" name="Google Shape;139;g90e3ee25d9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g90e3ee25d9_0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5" name="Google Shape;145;g90e3ee25d9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1760e24ecf_2_88:notes"/>
          <p:cNvSpPr txBox="1"/>
          <p:nvPr>
            <p:ph idx="1" type="body"/>
          </p:nvPr>
        </p:nvSpPr>
        <p:spPr>
          <a:xfrm>
            <a:off x="913991" y="4342944"/>
            <a:ext cx="5030018" cy="4114592"/>
          </a:xfrm>
          <a:prstGeom prst="rect">
            <a:avLst/>
          </a:prstGeom>
          <a:noFill/>
          <a:ln>
            <a:noFill/>
          </a:ln>
        </p:spPr>
        <p:txBody>
          <a:bodyPr anchorCtr="0" anchor="ctr" bIns="86100" lIns="86100" spcFirstLastPara="1" rIns="86100" wrap="square" tIns="86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3" name="Google Shape;153;g1760e24ecf_2_88:notes"/>
          <p:cNvSpPr/>
          <p:nvPr>
            <p:ph idx="2" type="sldImg"/>
          </p:nvPr>
        </p:nvSpPr>
        <p:spPr>
          <a:xfrm>
            <a:off x="132907" y="686475"/>
            <a:ext cx="6592186" cy="342811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g9188a5eea4_0_0:notes"/>
          <p:cNvSpPr txBox="1"/>
          <p:nvPr>
            <p:ph idx="1" type="body"/>
          </p:nvPr>
        </p:nvSpPr>
        <p:spPr>
          <a:xfrm>
            <a:off x="913991" y="4342944"/>
            <a:ext cx="5030100" cy="4114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86100" lIns="86100" spcFirstLastPara="1" rIns="86100" wrap="square" tIns="86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0" name="Google Shape;160;g9188a5eea4_0_0:notes"/>
          <p:cNvSpPr/>
          <p:nvPr>
            <p:ph idx="2" type="sldImg"/>
          </p:nvPr>
        </p:nvSpPr>
        <p:spPr>
          <a:xfrm>
            <a:off x="132907" y="686475"/>
            <a:ext cx="6592200" cy="3428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9188a5eea4_0_13:notes"/>
          <p:cNvSpPr txBox="1"/>
          <p:nvPr>
            <p:ph idx="1" type="body"/>
          </p:nvPr>
        </p:nvSpPr>
        <p:spPr>
          <a:xfrm>
            <a:off x="913991" y="4342944"/>
            <a:ext cx="5030100" cy="4114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86100" lIns="86100" spcFirstLastPara="1" rIns="86100" wrap="square" tIns="86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8" name="Google Shape;168;g9188a5eea4_0_13:notes"/>
          <p:cNvSpPr/>
          <p:nvPr>
            <p:ph idx="2" type="sldImg"/>
          </p:nvPr>
        </p:nvSpPr>
        <p:spPr>
          <a:xfrm>
            <a:off x="132907" y="686475"/>
            <a:ext cx="6592200" cy="3428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9188a5eea4_0_6:notes"/>
          <p:cNvSpPr txBox="1"/>
          <p:nvPr>
            <p:ph idx="1" type="body"/>
          </p:nvPr>
        </p:nvSpPr>
        <p:spPr>
          <a:xfrm>
            <a:off x="913991" y="4342944"/>
            <a:ext cx="5030100" cy="4114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86100" lIns="86100" spcFirstLastPara="1" rIns="86100" wrap="square" tIns="86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6" name="Google Shape;176;g9188a5eea4_0_6:notes"/>
          <p:cNvSpPr/>
          <p:nvPr>
            <p:ph idx="2" type="sldImg"/>
          </p:nvPr>
        </p:nvSpPr>
        <p:spPr>
          <a:xfrm>
            <a:off x="132907" y="686475"/>
            <a:ext cx="6592200" cy="3428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9140a60ca3_0_1:notes"/>
          <p:cNvSpPr txBox="1"/>
          <p:nvPr>
            <p:ph idx="1" type="body"/>
          </p:nvPr>
        </p:nvSpPr>
        <p:spPr>
          <a:xfrm>
            <a:off x="913991" y="4342944"/>
            <a:ext cx="5030100" cy="4114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86100" lIns="86100" spcFirstLastPara="1" rIns="86100" wrap="square" tIns="86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3" name="Google Shape;183;g9140a60ca3_0_1:notes"/>
          <p:cNvSpPr/>
          <p:nvPr>
            <p:ph idx="2" type="sldImg"/>
          </p:nvPr>
        </p:nvSpPr>
        <p:spPr>
          <a:xfrm>
            <a:off x="132907" y="686475"/>
            <a:ext cx="6592200" cy="3428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g9140a60ca3_0_11:notes"/>
          <p:cNvSpPr txBox="1"/>
          <p:nvPr>
            <p:ph idx="1" type="body"/>
          </p:nvPr>
        </p:nvSpPr>
        <p:spPr>
          <a:xfrm>
            <a:off x="913991" y="4342944"/>
            <a:ext cx="5030100" cy="4114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86100" lIns="86100" spcFirstLastPara="1" rIns="86100" wrap="square" tIns="86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1" name="Google Shape;191;g9140a60ca3_0_11:notes"/>
          <p:cNvSpPr/>
          <p:nvPr>
            <p:ph idx="2" type="sldImg"/>
          </p:nvPr>
        </p:nvSpPr>
        <p:spPr>
          <a:xfrm>
            <a:off x="132907" y="686475"/>
            <a:ext cx="6592200" cy="3428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lide de título" type="title">
  <p:cSld name="TITLE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/>
          <p:nvPr>
            <p:ph idx="1" type="subTitle"/>
          </p:nvPr>
        </p:nvSpPr>
        <p:spPr>
          <a:xfrm>
            <a:off x="1403350" y="3868341"/>
            <a:ext cx="6400800" cy="115252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0" lvl="0" marL="0" marR="0" rtl="0" algn="ctr"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None/>
              <a:defRPr b="0" i="0" sz="32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285750" lvl="1" marL="742950" marR="0" rtl="0" algn="l">
              <a:spcBef>
                <a:spcPts val="56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Char char="■"/>
              <a:defRPr b="0" i="0" sz="2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228600" lvl="2" marL="1143000" marR="0" rtl="0" algn="l">
              <a:spcBef>
                <a:spcPts val="48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Char char="■"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228600" lvl="3" marL="1600200" marR="0" rtl="0" algn="l">
              <a:spcBef>
                <a:spcPts val="40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28600" lvl="4" marL="20574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28600" lvl="5" marL="25146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28600" lvl="6" marL="29718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28600" lvl="7" marL="34290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28600" lvl="8" marL="38862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58" name="Google Shape;58;p14"/>
          <p:cNvSpPr txBox="1"/>
          <p:nvPr>
            <p:ph type="ctrTitle"/>
          </p:nvPr>
        </p:nvSpPr>
        <p:spPr>
          <a:xfrm>
            <a:off x="684213" y="2518172"/>
            <a:ext cx="7772400" cy="110251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rgbClr val="6699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e conteúdo" type="obj">
  <p:cSld name="OBJECT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6"/>
          <p:cNvSpPr txBox="1"/>
          <p:nvPr>
            <p:ph type="title"/>
          </p:nvPr>
        </p:nvSpPr>
        <p:spPr>
          <a:xfrm>
            <a:off x="1258887" y="160734"/>
            <a:ext cx="7685087" cy="1096565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69" name="Google Shape;69;p16"/>
          <p:cNvSpPr txBox="1"/>
          <p:nvPr>
            <p:ph idx="1" type="body"/>
          </p:nvPr>
        </p:nvSpPr>
        <p:spPr>
          <a:xfrm>
            <a:off x="1182687" y="1513284"/>
            <a:ext cx="77724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91160" lvl="0" marL="457200" marR="0" rtl="0" algn="l"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Char char="■"/>
              <a:defRPr b="0" i="0" sz="32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7084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Char char="■"/>
              <a:defRPr b="0" i="0" sz="2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50519" lvl="2" marL="1371600" marR="0" rtl="0" algn="l">
              <a:spcBef>
                <a:spcPts val="48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Char char="■"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30200" lvl="3" marL="1828800" marR="0" rtl="0" algn="l">
              <a:spcBef>
                <a:spcPts val="40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921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921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921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921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921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70" name="Google Shape;70;p16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e texto verticais" type="vertTitleAndTx">
  <p:cSld name="VERTICAL_TITLE_AND_VERTICAL_TEXT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title"/>
          </p:nvPr>
        </p:nvSpPr>
        <p:spPr>
          <a:xfrm rot="5400000">
            <a:off x="5764213" y="1408510"/>
            <a:ext cx="4438650" cy="19431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75" name="Google Shape;75;p17"/>
          <p:cNvSpPr txBox="1"/>
          <p:nvPr>
            <p:ph idx="1" type="body"/>
          </p:nvPr>
        </p:nvSpPr>
        <p:spPr>
          <a:xfrm rot="5400000">
            <a:off x="1801813" y="-458390"/>
            <a:ext cx="4438650" cy="5676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91160" lvl="0" marL="457200" marR="0" rtl="0" algn="l"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Char char="■"/>
              <a:defRPr sz="3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7084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Char char="■"/>
              <a:defRPr b="0" i="0" sz="2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50519" lvl="2" marL="1371600" marR="0" rtl="0" algn="l">
              <a:spcBef>
                <a:spcPts val="48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Char char="■"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30200" lvl="3" marL="1828800" marR="0" rtl="0" algn="l">
              <a:spcBef>
                <a:spcPts val="40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921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921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921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921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921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e texto vertical" type="vertTx">
  <p:cSld name="VERTICAL_TEXT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1258887" y="160734"/>
            <a:ext cx="7685087" cy="1096565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 rot="5400000">
            <a:off x="3525837" y="-829866"/>
            <a:ext cx="3086100" cy="777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91160" lvl="0" marL="457200" marR="0" rtl="0" algn="l"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Char char="■"/>
              <a:defRPr sz="3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7084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Char char="■"/>
              <a:defRPr b="0" i="0" sz="2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50519" lvl="2" marL="1371600" marR="0" rtl="0" algn="l">
              <a:spcBef>
                <a:spcPts val="48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Char char="■"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30200" lvl="3" marL="1828800" marR="0" rtl="0" algn="l">
              <a:spcBef>
                <a:spcPts val="40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921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921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921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921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921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agem com Legenda" type="picTx">
  <p:cSld name="PICTURE_WITH_CAPTION_TEXT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1792288" y="3600450"/>
            <a:ext cx="5486400" cy="425053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87" name="Google Shape;87;p19"/>
          <p:cNvSpPr/>
          <p:nvPr>
            <p:ph idx="2" type="pic"/>
          </p:nvPr>
        </p:nvSpPr>
        <p:spPr>
          <a:xfrm>
            <a:off x="1792288" y="459581"/>
            <a:ext cx="54864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1400"/>
              <a:buFont typeface="Noto Sans Symbols"/>
              <a:buNone/>
              <a:defRPr sz="3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457200" marR="0" rtl="0" algn="l">
              <a:spcBef>
                <a:spcPts val="560"/>
              </a:spcBef>
              <a:spcAft>
                <a:spcPts val="0"/>
              </a:spcAft>
              <a:buClr>
                <a:schemeClr val="hlink"/>
              </a:buClr>
              <a:buSzPts val="1400"/>
              <a:buFont typeface="Noto Sans Symbols"/>
              <a:buNone/>
              <a:defRPr b="0" i="0" sz="2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914400" marR="0" rtl="0" algn="l">
              <a:spcBef>
                <a:spcPts val="480"/>
              </a:spcBef>
              <a:spcAft>
                <a:spcPts val="0"/>
              </a:spcAft>
              <a:buClr>
                <a:srgbClr val="E4B900"/>
              </a:buClr>
              <a:buSzPts val="1400"/>
              <a:buFont typeface="Noto Sans Symbols"/>
              <a:buNone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1371600" marR="0" rtl="0" algn="l">
              <a:spcBef>
                <a:spcPts val="400"/>
              </a:spcBef>
              <a:spcAft>
                <a:spcPts val="0"/>
              </a:spcAft>
              <a:buClr>
                <a:srgbClr val="66FF66"/>
              </a:buClr>
              <a:buSzPts val="1400"/>
              <a:buFont typeface="Noto Sans Symbols"/>
              <a:buNone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18288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400"/>
              <a:buFont typeface="Noto Sans Symbols"/>
              <a:buNone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22860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400"/>
              <a:buFont typeface="Noto Sans Symbols"/>
              <a:buNone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27432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400"/>
              <a:buFont typeface="Noto Sans Symbols"/>
              <a:buNone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32004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400"/>
              <a:buFont typeface="Noto Sans Symbols"/>
              <a:buNone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36576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400"/>
              <a:buFont typeface="Noto Sans Symbols"/>
              <a:buNone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1" type="body"/>
          </p:nvPr>
        </p:nvSpPr>
        <p:spPr>
          <a:xfrm>
            <a:off x="1792288" y="4025503"/>
            <a:ext cx="5486400" cy="60364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28600" lvl="0" marL="457200" marR="0" rtl="0" algn="l">
              <a:spcBef>
                <a:spcPts val="28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None/>
              <a:defRPr sz="14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228600" lvl="1" marL="914400" marR="0" rtl="0" algn="l">
              <a:spcBef>
                <a:spcPts val="24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None/>
              <a:defRPr b="0" i="0" sz="12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228600" lvl="2" marL="1371600" marR="0" rtl="0" algn="l">
              <a:spcBef>
                <a:spcPts val="20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None/>
              <a:defRPr b="0" i="0" sz="1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228600" lvl="3" marL="1828800" marR="0" rtl="0" algn="l">
              <a:spcBef>
                <a:spcPts val="18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28600" lvl="4" marL="22860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28600" lvl="5" marL="27432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28600" lvl="6" marL="32004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28600" lvl="7" marL="36576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28600" lvl="8" marL="41148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91" name="Google Shape;91;p19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údo com Legenda" type="objTx">
  <p:cSld name="OBJECT_WITH_CAPTION_TEXT"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0"/>
          <p:cNvSpPr txBox="1"/>
          <p:nvPr>
            <p:ph type="title"/>
          </p:nvPr>
        </p:nvSpPr>
        <p:spPr>
          <a:xfrm>
            <a:off x="457200" y="204788"/>
            <a:ext cx="3008313" cy="87153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94" name="Google Shape;94;p20"/>
          <p:cNvSpPr txBox="1"/>
          <p:nvPr>
            <p:ph idx="1" type="body"/>
          </p:nvPr>
        </p:nvSpPr>
        <p:spPr>
          <a:xfrm>
            <a:off x="3575050" y="204788"/>
            <a:ext cx="5111750" cy="438983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91160" lvl="0" marL="457200" marR="0" rtl="0" algn="l"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Char char="■"/>
              <a:defRPr sz="3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7084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Char char="■"/>
              <a:defRPr b="0" i="0" sz="2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50519" lvl="2" marL="1371600" marR="0" rtl="0" algn="l">
              <a:spcBef>
                <a:spcPts val="48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Char char="■"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30200" lvl="3" marL="1828800" marR="0" rtl="0" algn="l">
              <a:spcBef>
                <a:spcPts val="40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921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921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921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921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921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2" type="body"/>
          </p:nvPr>
        </p:nvSpPr>
        <p:spPr>
          <a:xfrm>
            <a:off x="457200" y="1076325"/>
            <a:ext cx="3008313" cy="351829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28600" lvl="0" marL="457200" marR="0" rtl="0" algn="l">
              <a:spcBef>
                <a:spcPts val="28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None/>
              <a:defRPr sz="14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228600" lvl="1" marL="914400" marR="0" rtl="0" algn="l">
              <a:spcBef>
                <a:spcPts val="24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None/>
              <a:defRPr b="0" i="0" sz="12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228600" lvl="2" marL="1371600" marR="0" rtl="0" algn="l">
              <a:spcBef>
                <a:spcPts val="20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None/>
              <a:defRPr b="0" i="0" sz="1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228600" lvl="3" marL="1828800" marR="0" rtl="0" algn="l">
              <a:spcBef>
                <a:spcPts val="18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28600" lvl="4" marL="22860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28600" lvl="5" marL="27432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28600" lvl="6" marL="32004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28600" lvl="7" marL="36576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28600" lvl="8" marL="4114800" marR="0" rtl="0" algn="l">
              <a:spcBef>
                <a:spcPts val="1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98" name="Google Shape;98;p20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Em branco" type="blank">
  <p:cSld name="BLANK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1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01" name="Google Shape;101;p21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02" name="Google Shape;102;p21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omente título" type="titleOnly">
  <p:cSld name="TITLE_ONLY"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2"/>
          <p:cNvSpPr txBox="1"/>
          <p:nvPr>
            <p:ph type="title"/>
          </p:nvPr>
        </p:nvSpPr>
        <p:spPr>
          <a:xfrm>
            <a:off x="1258887" y="160734"/>
            <a:ext cx="7685087" cy="1096565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05" name="Google Shape;105;p22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06" name="Google Shape;106;p22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07" name="Google Shape;107;p22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ação" type="twoTxTwoObj">
  <p:cSld name="TWO_OBJECTS_WITH_TEXT"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3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10" name="Google Shape;110;p23"/>
          <p:cNvSpPr txBox="1"/>
          <p:nvPr>
            <p:ph idx="1" type="body"/>
          </p:nvPr>
        </p:nvSpPr>
        <p:spPr>
          <a:xfrm>
            <a:off x="457200" y="1151335"/>
            <a:ext cx="4040188" cy="47982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-228600" lvl="0" marL="457200" marR="0" rtl="0" algn="l">
              <a:spcBef>
                <a:spcPts val="48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None/>
              <a:defRPr b="1" sz="24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228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None/>
              <a:defRPr b="1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228600" lvl="2" marL="1371600" marR="0" rtl="0" algn="l">
              <a:spcBef>
                <a:spcPts val="36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None/>
              <a:defRPr b="1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228600" lvl="3" marL="1828800" marR="0" rtl="0" algn="l">
              <a:spcBef>
                <a:spcPts val="32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286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286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286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286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286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11" name="Google Shape;111;p23"/>
          <p:cNvSpPr txBox="1"/>
          <p:nvPr>
            <p:ph idx="2" type="body"/>
          </p:nvPr>
        </p:nvSpPr>
        <p:spPr>
          <a:xfrm>
            <a:off x="457200" y="1631156"/>
            <a:ext cx="4040188" cy="296346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50520" lvl="0" marL="457200" marR="0" rtl="0" algn="l">
              <a:spcBef>
                <a:spcPts val="480"/>
              </a:spcBef>
              <a:spcAft>
                <a:spcPts val="0"/>
              </a:spcAft>
              <a:buClr>
                <a:srgbClr val="54A800"/>
              </a:buClr>
              <a:buSzPts val="1920"/>
              <a:buFont typeface="Noto Sans Symbols"/>
              <a:buChar char="■"/>
              <a:defRPr sz="24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302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hlink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20039" lvl="2" marL="1371600" marR="0" rtl="0" algn="l">
              <a:spcBef>
                <a:spcPts val="360"/>
              </a:spcBef>
              <a:spcAft>
                <a:spcPts val="0"/>
              </a:spcAft>
              <a:buClr>
                <a:srgbClr val="E4B900"/>
              </a:buClr>
              <a:buSzPts val="144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09880" lvl="3" marL="1828800" marR="0" rtl="0" algn="l">
              <a:spcBef>
                <a:spcPts val="320"/>
              </a:spcBef>
              <a:spcAft>
                <a:spcPts val="0"/>
              </a:spcAft>
              <a:buClr>
                <a:srgbClr val="66FF66"/>
              </a:buClr>
              <a:buSzPts val="128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794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794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794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794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794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12" name="Google Shape;112;p23"/>
          <p:cNvSpPr txBox="1"/>
          <p:nvPr>
            <p:ph idx="3" type="body"/>
          </p:nvPr>
        </p:nvSpPr>
        <p:spPr>
          <a:xfrm>
            <a:off x="4645025" y="1151335"/>
            <a:ext cx="4041775" cy="47982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-228600" lvl="0" marL="457200" marR="0" rtl="0" algn="l">
              <a:spcBef>
                <a:spcPts val="48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None/>
              <a:defRPr b="1" sz="24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228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None/>
              <a:defRPr b="1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228600" lvl="2" marL="1371600" marR="0" rtl="0" algn="l">
              <a:spcBef>
                <a:spcPts val="36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None/>
              <a:defRPr b="1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228600" lvl="3" marL="1828800" marR="0" rtl="0" algn="l">
              <a:spcBef>
                <a:spcPts val="32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286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286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286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286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286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1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13" name="Google Shape;113;p23"/>
          <p:cNvSpPr txBox="1"/>
          <p:nvPr>
            <p:ph idx="4" type="body"/>
          </p:nvPr>
        </p:nvSpPr>
        <p:spPr>
          <a:xfrm>
            <a:off x="4645025" y="1631156"/>
            <a:ext cx="4041775" cy="296346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50520" lvl="0" marL="457200" marR="0" rtl="0" algn="l">
              <a:spcBef>
                <a:spcPts val="480"/>
              </a:spcBef>
              <a:spcAft>
                <a:spcPts val="0"/>
              </a:spcAft>
              <a:buClr>
                <a:srgbClr val="54A800"/>
              </a:buClr>
              <a:buSzPts val="1920"/>
              <a:buFont typeface="Noto Sans Symbols"/>
              <a:buChar char="■"/>
              <a:defRPr sz="24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302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hlink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20039" lvl="2" marL="1371600" marR="0" rtl="0" algn="l">
              <a:spcBef>
                <a:spcPts val="360"/>
              </a:spcBef>
              <a:spcAft>
                <a:spcPts val="0"/>
              </a:spcAft>
              <a:buClr>
                <a:srgbClr val="E4B900"/>
              </a:buClr>
              <a:buSzPts val="144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09880" lvl="3" marL="1828800" marR="0" rtl="0" algn="l">
              <a:spcBef>
                <a:spcPts val="320"/>
              </a:spcBef>
              <a:spcAft>
                <a:spcPts val="0"/>
              </a:spcAft>
              <a:buClr>
                <a:srgbClr val="66FF66"/>
              </a:buClr>
              <a:buSzPts val="128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794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794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794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794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794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accent1"/>
              </a:buClr>
              <a:buSzPts val="800"/>
              <a:buFont typeface="Noto Sans Symbols"/>
              <a:buChar char="■"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14" name="Google Shape;114;p23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15" name="Google Shape;115;p23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uas Partes de Conteúdo" type="twoObj">
  <p:cSld name="TWO_OBJECTS"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4"/>
          <p:cNvSpPr txBox="1"/>
          <p:nvPr>
            <p:ph type="title"/>
          </p:nvPr>
        </p:nvSpPr>
        <p:spPr>
          <a:xfrm>
            <a:off x="1258887" y="160734"/>
            <a:ext cx="7685087" cy="1096565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19" name="Google Shape;119;p24"/>
          <p:cNvSpPr txBox="1"/>
          <p:nvPr>
            <p:ph idx="1" type="body"/>
          </p:nvPr>
        </p:nvSpPr>
        <p:spPr>
          <a:xfrm>
            <a:off x="1182688" y="1513285"/>
            <a:ext cx="38100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70840" lvl="0" marL="457200" marR="0" rtl="0" algn="l">
              <a:spcBef>
                <a:spcPts val="560"/>
              </a:spcBef>
              <a:spcAft>
                <a:spcPts val="0"/>
              </a:spcAft>
              <a:buClr>
                <a:srgbClr val="54A800"/>
              </a:buClr>
              <a:buSzPts val="2240"/>
              <a:buFont typeface="Noto Sans Symbols"/>
              <a:buChar char="■"/>
              <a:defRPr sz="28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50519" lvl="1" marL="914400" marR="0" rtl="0" algn="l">
              <a:spcBef>
                <a:spcPts val="480"/>
              </a:spcBef>
              <a:spcAft>
                <a:spcPts val="0"/>
              </a:spcAft>
              <a:buClr>
                <a:schemeClr val="hlink"/>
              </a:buClr>
              <a:buSzPts val="1920"/>
              <a:buFont typeface="Noto Sans Symbols"/>
              <a:buChar char="■"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30200" lvl="2" marL="1371600" marR="0" rtl="0" algn="l">
              <a:spcBef>
                <a:spcPts val="400"/>
              </a:spcBef>
              <a:spcAft>
                <a:spcPts val="0"/>
              </a:spcAft>
              <a:buClr>
                <a:srgbClr val="E4B900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20039" lvl="3" marL="1828800" marR="0" rtl="0" algn="l">
              <a:spcBef>
                <a:spcPts val="360"/>
              </a:spcBef>
              <a:spcAft>
                <a:spcPts val="0"/>
              </a:spcAft>
              <a:buClr>
                <a:srgbClr val="66FF66"/>
              </a:buClr>
              <a:buSzPts val="144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85750" lvl="4" marL="22860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85750" lvl="5" marL="27432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85750" lvl="6" marL="32004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85750" lvl="7" marL="36576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85750" lvl="8" marL="41148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20" name="Google Shape;120;p24"/>
          <p:cNvSpPr txBox="1"/>
          <p:nvPr>
            <p:ph idx="2" type="body"/>
          </p:nvPr>
        </p:nvSpPr>
        <p:spPr>
          <a:xfrm>
            <a:off x="5145088" y="1513285"/>
            <a:ext cx="38100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70840" lvl="0" marL="457200" marR="0" rtl="0" algn="l">
              <a:spcBef>
                <a:spcPts val="560"/>
              </a:spcBef>
              <a:spcAft>
                <a:spcPts val="0"/>
              </a:spcAft>
              <a:buClr>
                <a:srgbClr val="54A800"/>
              </a:buClr>
              <a:buSzPts val="2240"/>
              <a:buFont typeface="Noto Sans Symbols"/>
              <a:buChar char="■"/>
              <a:defRPr sz="28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50519" lvl="1" marL="914400" marR="0" rtl="0" algn="l">
              <a:spcBef>
                <a:spcPts val="480"/>
              </a:spcBef>
              <a:spcAft>
                <a:spcPts val="0"/>
              </a:spcAft>
              <a:buClr>
                <a:schemeClr val="hlink"/>
              </a:buClr>
              <a:buSzPts val="1920"/>
              <a:buFont typeface="Noto Sans Symbols"/>
              <a:buChar char="■"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30200" lvl="2" marL="1371600" marR="0" rtl="0" algn="l">
              <a:spcBef>
                <a:spcPts val="400"/>
              </a:spcBef>
              <a:spcAft>
                <a:spcPts val="0"/>
              </a:spcAft>
              <a:buClr>
                <a:srgbClr val="E4B900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20039" lvl="3" marL="1828800" marR="0" rtl="0" algn="l">
              <a:spcBef>
                <a:spcPts val="360"/>
              </a:spcBef>
              <a:spcAft>
                <a:spcPts val="0"/>
              </a:spcAft>
              <a:buClr>
                <a:srgbClr val="66FF66"/>
              </a:buClr>
              <a:buSzPts val="144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85750" lvl="4" marL="22860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85750" lvl="5" marL="27432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85750" lvl="6" marL="32004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85750" lvl="7" marL="36576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85750" lvl="8" marL="41148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900"/>
              <a:buFont typeface="Noto Sans Symbols"/>
              <a:buChar char="■"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21" name="Google Shape;121;p24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22" name="Google Shape;122;p24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beçalho da Seção" type="secHead">
  <p:cSld name="SECTION_HEADER"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5"/>
          <p:cNvSpPr txBox="1"/>
          <p:nvPr>
            <p:ph type="title"/>
          </p:nvPr>
        </p:nvSpPr>
        <p:spPr>
          <a:xfrm>
            <a:off x="722313" y="3305175"/>
            <a:ext cx="7772400" cy="102155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4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26" name="Google Shape;126;p25"/>
          <p:cNvSpPr txBox="1"/>
          <p:nvPr>
            <p:ph idx="1" type="body"/>
          </p:nvPr>
        </p:nvSpPr>
        <p:spPr>
          <a:xfrm>
            <a:off x="722313" y="2180035"/>
            <a:ext cx="7772400" cy="112514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-228600" lvl="0" marL="457200" marR="0" rtl="0" algn="l">
              <a:spcBef>
                <a:spcPts val="40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None/>
              <a:defRPr sz="20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228600" lvl="1" marL="914400" marR="0" rtl="0" algn="l">
              <a:spcBef>
                <a:spcPts val="36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None/>
              <a:defRPr b="0" i="0" sz="1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228600" lvl="2" marL="1371600" marR="0" rtl="0" algn="l">
              <a:spcBef>
                <a:spcPts val="32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None/>
              <a:defRPr b="0" i="0" sz="16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228600" lvl="3" marL="1828800" marR="0" rtl="0" algn="l">
              <a:spcBef>
                <a:spcPts val="28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None/>
              <a:defRPr b="0" i="0" sz="1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28600" lvl="4" marL="2286000" marR="0" rtl="0" algn="l">
              <a:spcBef>
                <a:spcPts val="2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1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28600" lvl="5" marL="2743200" marR="0" rtl="0" algn="l">
              <a:spcBef>
                <a:spcPts val="2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1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28600" lvl="6" marL="3200400" marR="0" rtl="0" algn="l">
              <a:spcBef>
                <a:spcPts val="2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1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28600" lvl="7" marL="3657600" marR="0" rtl="0" algn="l">
              <a:spcBef>
                <a:spcPts val="2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1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28600" lvl="8" marL="4114800" marR="0" rtl="0" algn="l">
              <a:spcBef>
                <a:spcPts val="28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None/>
              <a:defRPr b="0" i="0" sz="1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127" name="Google Shape;127;p25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28" name="Google Shape;128;p25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image" Target="../media/image1.jpg"/><Relationship Id="rId2" Type="http://schemas.openxmlformats.org/officeDocument/2006/relationships/image" Target="../media/image5.jpg"/><Relationship Id="rId3" Type="http://schemas.openxmlformats.org/officeDocument/2006/relationships/slideLayout" Target="../slideLayouts/slideLayout12.xml"/><Relationship Id="rId4" Type="http://schemas.openxmlformats.org/officeDocument/2006/relationships/theme" Target="../theme/theme4.xml"/></Relationships>
</file>

<file path=ppt/slideMasters/_rels/slideMaster3.xml.rels><?xml version="1.0" encoding="UTF-8" standalone="yes"?>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" name="Google Shape;51;p13"/>
          <p:cNvPicPr preferRelativeResize="0"/>
          <p:nvPr/>
        </p:nvPicPr>
        <p:blipFill rotWithShape="1">
          <a:blip r:embed="rId1">
            <a:alphaModFix/>
          </a:blip>
          <a:srcRect b="0" l="0" r="0" t="28945"/>
          <a:stretch/>
        </p:blipFill>
        <p:spPr>
          <a:xfrm>
            <a:off x="1587" y="1491853"/>
            <a:ext cx="9140825" cy="3644503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52" name="Google Shape;52;p13"/>
          <p:cNvCxnSpPr/>
          <p:nvPr/>
        </p:nvCxnSpPr>
        <p:spPr>
          <a:xfrm>
            <a:off x="0" y="2933700"/>
            <a:ext cx="7812087" cy="0"/>
          </a:xfrm>
          <a:prstGeom prst="straightConnector1">
            <a:avLst/>
          </a:prstGeom>
          <a:noFill/>
          <a:ln cap="flat" cmpd="sng" w="12700">
            <a:solidFill>
              <a:srgbClr val="669900"/>
            </a:solidFill>
            <a:prstDash val="solid"/>
            <a:miter lim="8000"/>
            <a:headEnd len="sm" w="sm" type="none"/>
            <a:tailEnd len="sm" w="sm" type="none"/>
          </a:ln>
        </p:spPr>
      </p:cxnSp>
      <p:pic>
        <p:nvPicPr>
          <p:cNvPr id="53" name="Google Shape;53;p13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144462" y="108346"/>
            <a:ext cx="3984625" cy="1306115"/>
          </a:xfrm>
          <a:prstGeom prst="rect">
            <a:avLst/>
          </a:prstGeom>
          <a:noFill/>
          <a:ln>
            <a:noFill/>
          </a:ln>
        </p:spPr>
      </p:pic>
      <p:sp>
        <p:nvSpPr>
          <p:cNvPr id="54" name="Google Shape;54;p13"/>
          <p:cNvSpPr txBox="1"/>
          <p:nvPr>
            <p:ph type="title"/>
          </p:nvPr>
        </p:nvSpPr>
        <p:spPr>
          <a:xfrm>
            <a:off x="1258887" y="160734"/>
            <a:ext cx="7685087" cy="1096565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" type="body"/>
          </p:nvPr>
        </p:nvSpPr>
        <p:spPr>
          <a:xfrm>
            <a:off x="1182687" y="1513284"/>
            <a:ext cx="77724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91160" lvl="0" marL="457200" marR="0" rtl="0" algn="l"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Char char="■"/>
              <a:defRPr b="0" i="0" sz="32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7084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Char char="■"/>
              <a:defRPr b="0" i="0" sz="2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50519" lvl="2" marL="1371600" marR="0" rtl="0" algn="l">
              <a:spcBef>
                <a:spcPts val="48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Char char="■"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30200" lvl="3" marL="1828800" marR="0" rtl="0" algn="l">
              <a:spcBef>
                <a:spcPts val="40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921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921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921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921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921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3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0" name="Google Shape;60;p15"/>
          <p:cNvPicPr preferRelativeResize="0"/>
          <p:nvPr/>
        </p:nvPicPr>
        <p:blipFill rotWithShape="1">
          <a:blip r:embed="rId1">
            <a:alphaModFix/>
          </a:blip>
          <a:srcRect b="0" l="0" r="0" t="0"/>
          <a:stretch/>
        </p:blipFill>
        <p:spPr>
          <a:xfrm>
            <a:off x="179387" y="141684"/>
            <a:ext cx="930275" cy="919163"/>
          </a:xfrm>
          <a:prstGeom prst="rect">
            <a:avLst/>
          </a:prstGeom>
          <a:noFill/>
          <a:ln>
            <a:noFill/>
          </a:ln>
        </p:spPr>
      </p:pic>
      <p:sp>
        <p:nvSpPr>
          <p:cNvPr id="61" name="Google Shape;61;p15"/>
          <p:cNvSpPr txBox="1"/>
          <p:nvPr>
            <p:ph type="title"/>
          </p:nvPr>
        </p:nvSpPr>
        <p:spPr>
          <a:xfrm>
            <a:off x="1258887" y="160734"/>
            <a:ext cx="7685087" cy="1096565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0" lvl="1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0" lvl="2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0" lvl="3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0" lvl="4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0" lvl="5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0" lvl="6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0" lvl="7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0" lvl="8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62" name="Google Shape;62;p15"/>
          <p:cNvSpPr txBox="1"/>
          <p:nvPr>
            <p:ph idx="1" type="body"/>
          </p:nvPr>
        </p:nvSpPr>
        <p:spPr>
          <a:xfrm>
            <a:off x="1182687" y="1513284"/>
            <a:ext cx="77724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91160" lvl="0" marL="457200" marR="0" rtl="0" algn="l"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Char char="■"/>
              <a:defRPr b="0" i="0" sz="32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37084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hlink"/>
              </a:buClr>
              <a:buSzPts val="2240"/>
              <a:buFont typeface="Noto Sans Symbols"/>
              <a:buChar char="■"/>
              <a:defRPr b="0" i="0" sz="28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350519" lvl="2" marL="1371600" marR="0" rtl="0" algn="l">
              <a:spcBef>
                <a:spcPts val="480"/>
              </a:spcBef>
              <a:spcAft>
                <a:spcPts val="0"/>
              </a:spcAft>
              <a:buClr>
                <a:srgbClr val="E4B900"/>
              </a:buClr>
              <a:buSzPts val="1920"/>
              <a:buFont typeface="Noto Sans Symbols"/>
              <a:buChar char="■"/>
              <a:defRPr b="0" i="0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330200" lvl="3" marL="1828800" marR="0" rtl="0" algn="l">
              <a:spcBef>
                <a:spcPts val="400"/>
              </a:spcBef>
              <a:spcAft>
                <a:spcPts val="0"/>
              </a:spcAft>
              <a:buClr>
                <a:srgbClr val="66FF66"/>
              </a:buClr>
              <a:buSzPts val="16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921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921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921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921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921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ts val="10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63" name="Google Shape;63;p15"/>
          <p:cNvSpPr txBox="1"/>
          <p:nvPr>
            <p:ph idx="10" type="dt"/>
          </p:nvPr>
        </p:nvSpPr>
        <p:spPr>
          <a:xfrm>
            <a:off x="11620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64" name="Google Shape;64;p15"/>
          <p:cNvSpPr txBox="1"/>
          <p:nvPr>
            <p:ph idx="11" type="ftr"/>
          </p:nvPr>
        </p:nvSpPr>
        <p:spPr>
          <a:xfrm>
            <a:off x="3657600" y="4682728"/>
            <a:ext cx="28956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65" name="Google Shape;65;p15"/>
          <p:cNvSpPr txBox="1"/>
          <p:nvPr>
            <p:ph idx="12" type="sldNum"/>
          </p:nvPr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  <a:defRPr b="1" i="0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 b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6" name="Google Shape;66;p15"/>
          <p:cNvCxnSpPr/>
          <p:nvPr/>
        </p:nvCxnSpPr>
        <p:spPr>
          <a:xfrm>
            <a:off x="1127125" y="1168003"/>
            <a:ext cx="7993062" cy="0"/>
          </a:xfrm>
          <a:prstGeom prst="straightConnector1">
            <a:avLst/>
          </a:prstGeom>
          <a:noFill/>
          <a:ln cap="flat" cmpd="sng" w="12700">
            <a:solidFill>
              <a:srgbClr val="669900"/>
            </a:solidFill>
            <a:prstDash val="solid"/>
            <a:miter lim="8000"/>
            <a:headEnd len="sm" w="sm" type="none"/>
            <a:tailEnd len="sm" w="sm" type="none"/>
          </a:ln>
        </p:spPr>
      </p:cxn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1.xml"/><Relationship Id="rId3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6"/>
          <p:cNvSpPr txBox="1"/>
          <p:nvPr>
            <p:ph idx="1" type="subTitle"/>
          </p:nvPr>
        </p:nvSpPr>
        <p:spPr>
          <a:xfrm>
            <a:off x="1357312" y="3161109"/>
            <a:ext cx="6400800" cy="80367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54A800"/>
              </a:buClr>
              <a:buFont typeface="Noto Sans Symbols"/>
              <a:buNone/>
            </a:pPr>
            <a:r>
              <a:rPr b="1" i="0" lang="pt-BR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Prof</a:t>
            </a:r>
            <a:r>
              <a:rPr b="1" i="0" lang="pt-BR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. Gustavo Fernandes de Lima</a:t>
            </a:r>
            <a:endParaRPr sz="2400"/>
          </a:p>
          <a:p>
            <a:pPr indent="0" lvl="0" marL="0" marR="0" rtl="0" algn="ctr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rgbClr val="54A800"/>
              </a:buClr>
              <a:buFont typeface="Noto Sans Symbols"/>
              <a:buNone/>
            </a:pPr>
            <a:r>
              <a:rPr b="1" i="0" lang="pt-BR" sz="2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&lt;gustavo.lima@ifrn.edu.br&gt;</a:t>
            </a:r>
            <a:endParaRPr sz="2400"/>
          </a:p>
        </p:txBody>
      </p:sp>
      <p:sp>
        <p:nvSpPr>
          <p:cNvPr id="136" name="Google Shape;136;p26"/>
          <p:cNvSpPr txBox="1"/>
          <p:nvPr>
            <p:ph type="ctrTitle"/>
          </p:nvPr>
        </p:nvSpPr>
        <p:spPr>
          <a:xfrm>
            <a:off x="0" y="1446609"/>
            <a:ext cx="9144000" cy="117038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669900"/>
              </a:buClr>
              <a:buFont typeface="Arial"/>
              <a:buNone/>
            </a:pPr>
            <a:r>
              <a:rPr lang="pt-BR" sz="3600"/>
              <a:t>Sistema Internacional de Unidade</a:t>
            </a:r>
            <a:endParaRPr sz="36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0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p35"/>
          <p:cNvSpPr txBox="1"/>
          <p:nvPr>
            <p:ph type="title"/>
          </p:nvPr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ahoma"/>
              <a:buNone/>
            </a:pPr>
            <a:r>
              <a:rPr lang="pt-BR"/>
              <a:t>Sistema Internacional</a:t>
            </a:r>
            <a:endParaRPr/>
          </a:p>
        </p:txBody>
      </p:sp>
      <p:sp>
        <p:nvSpPr>
          <p:cNvPr id="202" name="Google Shape;202;p35"/>
          <p:cNvSpPr txBox="1"/>
          <p:nvPr/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</a:pPr>
            <a:fld id="{00000000-1234-1234-1234-123412341234}" type="slidenum">
              <a:rPr b="1" i="0" lang="pt-BR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/>
          </a:p>
        </p:txBody>
      </p:sp>
      <p:sp>
        <p:nvSpPr>
          <p:cNvPr id="203" name="Google Shape;203;p35"/>
          <p:cNvSpPr txBox="1"/>
          <p:nvPr>
            <p:ph idx="1" type="body"/>
          </p:nvPr>
        </p:nvSpPr>
        <p:spPr>
          <a:xfrm>
            <a:off x="1182675" y="1513272"/>
            <a:ext cx="7772400" cy="511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/>
              <a:t>Prefixos do SI que mais usaremos em Eletricidade</a:t>
            </a:r>
            <a:endParaRPr sz="2200"/>
          </a:p>
        </p:txBody>
      </p:sp>
      <p:graphicFrame>
        <p:nvGraphicFramePr>
          <p:cNvPr id="204" name="Google Shape;204;p35"/>
          <p:cNvGraphicFramePr/>
          <p:nvPr/>
        </p:nvGraphicFramePr>
        <p:xfrm>
          <a:off x="1586400" y="241755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{4E7492F8-D081-443E-A4B6-E862F54078B6}</a:tableStyleId>
              </a:tblPr>
              <a:tblGrid>
                <a:gridCol w="1294300"/>
                <a:gridCol w="1325075"/>
                <a:gridCol w="1354600"/>
                <a:gridCol w="1997225"/>
              </a:tblGrid>
              <a:tr h="3810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PREFIXO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SÍMBOLO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BASE 10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EQUIV. DECIMAL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mega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M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6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1.000.000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quilo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k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3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1.000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mili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m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-3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0,001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micro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μ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-6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0,000.001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8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p36"/>
          <p:cNvSpPr txBox="1"/>
          <p:nvPr>
            <p:ph type="title"/>
          </p:nvPr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ahoma"/>
              <a:buNone/>
            </a:pPr>
            <a:r>
              <a:rPr lang="pt-BR"/>
              <a:t>Resumindo</a:t>
            </a:r>
            <a:endParaRPr/>
          </a:p>
        </p:txBody>
      </p:sp>
      <p:sp>
        <p:nvSpPr>
          <p:cNvPr id="210" name="Google Shape;210;p36"/>
          <p:cNvSpPr txBox="1"/>
          <p:nvPr/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</a:pPr>
            <a:fld id="{00000000-1234-1234-1234-123412341234}" type="slidenum">
              <a:rPr b="1" i="0" lang="pt-BR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/>
          </a:p>
        </p:txBody>
      </p:sp>
      <p:pic>
        <p:nvPicPr>
          <p:cNvPr id="211" name="Google Shape;211;p3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649575" y="2183000"/>
            <a:ext cx="1237875" cy="2049850"/>
          </a:xfrm>
          <a:prstGeom prst="rect">
            <a:avLst/>
          </a:prstGeom>
          <a:noFill/>
          <a:ln>
            <a:noFill/>
          </a:ln>
        </p:spPr>
      </p:pic>
      <p:pic>
        <p:nvPicPr>
          <p:cNvPr id="212" name="Google Shape;212;p3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2467625" y="1728176"/>
            <a:ext cx="6523975" cy="3064325"/>
          </a:xfrm>
          <a:prstGeom prst="rect">
            <a:avLst/>
          </a:prstGeom>
          <a:noFill/>
          <a:ln>
            <a:noFill/>
          </a:ln>
        </p:spPr>
      </p:pic>
      <p:sp>
        <p:nvSpPr>
          <p:cNvPr id="213" name="Google Shape;213;p36"/>
          <p:cNvSpPr txBox="1"/>
          <p:nvPr/>
        </p:nvSpPr>
        <p:spPr>
          <a:xfrm>
            <a:off x="2547825" y="1830125"/>
            <a:ext cx="6291900" cy="266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Nesta vídeo aula você </a:t>
            </a:r>
            <a:r>
              <a:rPr lang="pt-BR" sz="2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aprendeu as principais unidades do SI para a eletricidade. Você também conheceu os múltiplos e submúltiplos a serem utilizados com essas unidades. Por fim, aprendeu que os prefixos mega, kilo, mili e micro são os mais usados na eletricidade.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37"/>
          <p:cNvSpPr txBox="1"/>
          <p:nvPr>
            <p:ph type="title"/>
          </p:nvPr>
        </p:nvSpPr>
        <p:spPr>
          <a:xfrm>
            <a:off x="1258887" y="160734"/>
            <a:ext cx="7685087" cy="109656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ahoma"/>
              <a:buNone/>
            </a:pPr>
            <a:r>
              <a:rPr b="0" i="0" lang="pt-BR" sz="4400" u="none" cap="none" strike="noStrik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Fim</a:t>
            </a:r>
            <a:endParaRPr/>
          </a:p>
        </p:txBody>
      </p:sp>
      <p:sp>
        <p:nvSpPr>
          <p:cNvPr id="219" name="Google Shape;219;p37"/>
          <p:cNvSpPr txBox="1"/>
          <p:nvPr/>
        </p:nvSpPr>
        <p:spPr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0" name="Google Shape;220;p37"/>
          <p:cNvSpPr txBox="1"/>
          <p:nvPr/>
        </p:nvSpPr>
        <p:spPr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1" name="Google Shape;221;p37"/>
          <p:cNvSpPr txBox="1"/>
          <p:nvPr/>
        </p:nvSpPr>
        <p:spPr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2" name="Google Shape;222;p37"/>
          <p:cNvSpPr txBox="1"/>
          <p:nvPr/>
        </p:nvSpPr>
        <p:spPr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3" name="Google Shape;223;p37"/>
          <p:cNvSpPr txBox="1"/>
          <p:nvPr/>
        </p:nvSpPr>
        <p:spPr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4" name="Google Shape;224;p37"/>
          <p:cNvSpPr txBox="1"/>
          <p:nvPr/>
        </p:nvSpPr>
        <p:spPr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5" name="Google Shape;225;p37"/>
          <p:cNvSpPr txBox="1"/>
          <p:nvPr/>
        </p:nvSpPr>
        <p:spPr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6" name="Google Shape;226;p37"/>
          <p:cNvSpPr txBox="1"/>
          <p:nvPr/>
        </p:nvSpPr>
        <p:spPr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7" name="Google Shape;227;p37"/>
          <p:cNvSpPr txBox="1"/>
          <p:nvPr/>
        </p:nvSpPr>
        <p:spPr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8" name="Google Shape;228;p37"/>
          <p:cNvSpPr txBox="1"/>
          <p:nvPr/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</a:pPr>
            <a:fld id="{00000000-1234-1234-1234-123412341234}" type="slidenum">
              <a:rPr b="1" i="0" lang="pt-BR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/>
          </a:p>
        </p:txBody>
      </p:sp>
      <p:sp>
        <p:nvSpPr>
          <p:cNvPr id="229" name="Google Shape;229;p37"/>
          <p:cNvSpPr txBox="1"/>
          <p:nvPr>
            <p:ph idx="1" type="body"/>
          </p:nvPr>
        </p:nvSpPr>
        <p:spPr>
          <a:xfrm>
            <a:off x="285750" y="1513284"/>
            <a:ext cx="8669337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8034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None/>
            </a:pPr>
            <a:r>
              <a:t/>
            </a:r>
            <a:endParaRPr b="0" i="0" sz="2400" u="none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18034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None/>
            </a:pPr>
            <a:r>
              <a:t/>
            </a:r>
            <a:endParaRPr b="0" i="0" sz="2400" u="none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42900" lvl="0" marL="342900" marR="0" rtl="0" algn="ctr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Font typeface="Noto Sans Symbols"/>
              <a:buNone/>
            </a:pPr>
            <a:r>
              <a:rPr b="0" i="0" lang="pt-BR" sz="2400" u="non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O B R I G A D O</a:t>
            </a:r>
            <a:endParaRPr sz="2400"/>
          </a:p>
          <a:p>
            <a:pPr indent="-18034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rgbClr val="54A800"/>
              </a:buClr>
              <a:buSzPts val="2560"/>
              <a:buFont typeface="Noto Sans Symbols"/>
              <a:buNone/>
            </a:pPr>
            <a:r>
              <a:t/>
            </a:r>
            <a:endParaRPr b="0" i="0" sz="2400" u="none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42900" lvl="0" marL="342900" marR="0" rtl="0" algn="ctr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rgbClr val="54A800"/>
              </a:buClr>
              <a:buFont typeface="Noto Sans Symbols"/>
              <a:buNone/>
            </a:pPr>
            <a:r>
              <a:rPr b="1" i="0" lang="pt-BR" sz="2400" u="non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&lt;gustavo.lima@ifrn.edu.br&gt;</a:t>
            </a:r>
            <a:endParaRPr sz="2400"/>
          </a:p>
          <a:p>
            <a:pPr indent="-342900" lvl="0" marL="342900" marR="0" rtl="0" algn="ctr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rgbClr val="54A800"/>
              </a:buClr>
              <a:buFont typeface="Noto Sans Symbols"/>
              <a:buNone/>
            </a:pPr>
            <a:r>
              <a:t/>
            </a:r>
            <a:endParaRPr b="1" i="0" sz="2400" u="none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42900" lvl="0" marL="342900" marR="0" rtl="0" algn="ctr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rgbClr val="54A800"/>
              </a:buClr>
              <a:buFont typeface="Noto Sans Symbols"/>
              <a:buNone/>
            </a:pPr>
            <a:r>
              <a:rPr b="1" i="0" lang="pt-BR" sz="2400" u="none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http://docente.ifrn.edu.br/gustavolima</a:t>
            </a:r>
            <a:endParaRPr b="1" i="0" sz="2400" u="none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Google Shape;141;p27"/>
          <p:cNvSpPr txBox="1"/>
          <p:nvPr>
            <p:ph type="title"/>
          </p:nvPr>
        </p:nvSpPr>
        <p:spPr>
          <a:xfrm>
            <a:off x="1258887" y="160734"/>
            <a:ext cx="7685100" cy="1096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/>
              <a:t>Apresentando a Aula</a:t>
            </a:r>
            <a:endParaRPr/>
          </a:p>
        </p:txBody>
      </p:sp>
      <p:sp>
        <p:nvSpPr>
          <p:cNvPr id="142" name="Google Shape;142;p27"/>
          <p:cNvSpPr txBox="1"/>
          <p:nvPr>
            <p:ph idx="1" type="body"/>
          </p:nvPr>
        </p:nvSpPr>
        <p:spPr>
          <a:xfrm>
            <a:off x="1182687" y="1513284"/>
            <a:ext cx="7772400" cy="308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just">
              <a:lnSpc>
                <a:spcPct val="115000"/>
              </a:lnSpc>
              <a:spcBef>
                <a:spcPts val="640"/>
              </a:spcBef>
              <a:spcAft>
                <a:spcPts val="0"/>
              </a:spcAft>
              <a:buNone/>
            </a:pPr>
            <a:r>
              <a:rPr lang="pt-BR" sz="2200"/>
              <a:t>No dia-a-dia utilizamos unidades do Sistema Internacional como metro, grama, segundo etc. Na eletricidade usamos outras como ampere, ohm, watts etc. Você sabe o que é o Sistema Internacional de Unidades? Ou ainda, prefixos para utilizar com as unidades? Pois bem, nesta vídeo aula você aprenderá mais sobre as unidades do Sistema Internacional e seus principais prefixos.</a:t>
            </a:r>
            <a:endParaRPr sz="22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28"/>
          <p:cNvSpPr txBox="1"/>
          <p:nvPr>
            <p:ph type="title"/>
          </p:nvPr>
        </p:nvSpPr>
        <p:spPr>
          <a:xfrm>
            <a:off x="1258887" y="160734"/>
            <a:ext cx="7685100" cy="1096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/>
              <a:t>Definindo Objetivos</a:t>
            </a:r>
            <a:endParaRPr/>
          </a:p>
        </p:txBody>
      </p:sp>
      <p:pic>
        <p:nvPicPr>
          <p:cNvPr id="148" name="Google Shape;148;p2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649575" y="2183000"/>
            <a:ext cx="1237875" cy="2049850"/>
          </a:xfrm>
          <a:prstGeom prst="rect">
            <a:avLst/>
          </a:prstGeom>
          <a:noFill/>
          <a:ln>
            <a:noFill/>
          </a:ln>
        </p:spPr>
      </p:pic>
      <p:pic>
        <p:nvPicPr>
          <p:cNvPr id="149" name="Google Shape;149;p2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2467633" y="1728165"/>
            <a:ext cx="6523967" cy="2906370"/>
          </a:xfrm>
          <a:prstGeom prst="rect">
            <a:avLst/>
          </a:prstGeom>
          <a:noFill/>
          <a:ln>
            <a:noFill/>
          </a:ln>
        </p:spPr>
      </p:pic>
      <p:sp>
        <p:nvSpPr>
          <p:cNvPr id="150" name="Google Shape;150;p28"/>
          <p:cNvSpPr txBox="1"/>
          <p:nvPr/>
        </p:nvSpPr>
        <p:spPr>
          <a:xfrm>
            <a:off x="2583700" y="1856275"/>
            <a:ext cx="6303900" cy="2703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Ao final desta aula, você deverá ser capaz de: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aprender as principais unidades do SI para a eletricidade.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reconhecer os múltiplos e submúltiplos a serem utilizados com as unidades.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29"/>
          <p:cNvSpPr txBox="1"/>
          <p:nvPr>
            <p:ph type="title"/>
          </p:nvPr>
        </p:nvSpPr>
        <p:spPr>
          <a:xfrm>
            <a:off x="1258887" y="160734"/>
            <a:ext cx="7685087" cy="109656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ahoma"/>
              <a:buNone/>
            </a:pPr>
            <a:r>
              <a:rPr lang="pt-BR"/>
              <a:t>Sistema Internacional</a:t>
            </a:r>
            <a:endParaRPr/>
          </a:p>
        </p:txBody>
      </p:sp>
      <p:sp>
        <p:nvSpPr>
          <p:cNvPr id="156" name="Google Shape;156;p29"/>
          <p:cNvSpPr txBox="1"/>
          <p:nvPr/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</a:pPr>
            <a:fld id="{00000000-1234-1234-1234-123412341234}" type="slidenum">
              <a:rPr b="1" i="0" lang="pt-BR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/>
          </a:p>
        </p:txBody>
      </p:sp>
      <p:sp>
        <p:nvSpPr>
          <p:cNvPr id="157" name="Google Shape;157;p29"/>
          <p:cNvSpPr txBox="1"/>
          <p:nvPr>
            <p:ph idx="1" type="body"/>
          </p:nvPr>
        </p:nvSpPr>
        <p:spPr>
          <a:xfrm>
            <a:off x="1182687" y="1513284"/>
            <a:ext cx="7772400" cy="341590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/>
              <a:t>O sistema de unidades de medida no Brasil é o SISTEMA INTERNACIONAL DE UNIDADES, abreviadamente simbolizado por SI.</a:t>
            </a:r>
            <a:endParaRPr sz="2200"/>
          </a:p>
          <a:p>
            <a:pPr indent="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/>
          </a:p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Arial"/>
              <a:buChar char="❏"/>
            </a:pPr>
            <a:r>
              <a:rPr lang="pt-BR" sz="2200"/>
              <a:t>O Sistema Internacional de Unidades compreende as sete unidades de base apresentadas na tabela a seguir.</a:t>
            </a:r>
            <a:endParaRPr sz="2200"/>
          </a:p>
          <a:p>
            <a:pPr indent="0" lvl="0" marL="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/>
          </a:p>
          <a:p>
            <a:pPr indent="0" lvl="0" marL="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p30"/>
          <p:cNvSpPr txBox="1"/>
          <p:nvPr>
            <p:ph type="title"/>
          </p:nvPr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ahoma"/>
              <a:buNone/>
            </a:pPr>
            <a:r>
              <a:rPr lang="pt-BR"/>
              <a:t>Sistema Internacional</a:t>
            </a:r>
            <a:endParaRPr/>
          </a:p>
        </p:txBody>
      </p:sp>
      <p:sp>
        <p:nvSpPr>
          <p:cNvPr id="163" name="Google Shape;163;p30"/>
          <p:cNvSpPr txBox="1"/>
          <p:nvPr/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</a:pPr>
            <a:fld id="{00000000-1234-1234-1234-123412341234}" type="slidenum">
              <a:rPr b="1" i="0" lang="pt-BR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/>
          </a:p>
        </p:txBody>
      </p:sp>
      <p:sp>
        <p:nvSpPr>
          <p:cNvPr id="164" name="Google Shape;164;p30"/>
          <p:cNvSpPr txBox="1"/>
          <p:nvPr>
            <p:ph idx="1" type="body"/>
          </p:nvPr>
        </p:nvSpPr>
        <p:spPr>
          <a:xfrm>
            <a:off x="1182675" y="1513283"/>
            <a:ext cx="7772400" cy="481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/>
              <a:t>Unidades Básicas</a:t>
            </a:r>
            <a:endParaRPr/>
          </a:p>
        </p:txBody>
      </p:sp>
      <p:graphicFrame>
        <p:nvGraphicFramePr>
          <p:cNvPr id="165" name="Google Shape;165;p30"/>
          <p:cNvGraphicFramePr/>
          <p:nvPr/>
        </p:nvGraphicFramePr>
        <p:xfrm>
          <a:off x="1853825" y="192820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{4E7492F8-D081-443E-A4B6-E862F54078B6}</a:tableStyleId>
              </a:tblPr>
              <a:tblGrid>
                <a:gridCol w="1844325"/>
                <a:gridCol w="1576300"/>
                <a:gridCol w="2438800"/>
              </a:tblGrid>
              <a:tr h="36025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UNIDADE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SÍMBOLO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GRANDEZA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</a:tr>
              <a:tr h="3602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metro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m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comprimento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602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quilograma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kg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massa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602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segundo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s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tempo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602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ampère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A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corrente elétrica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602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kelvin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K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temperatura termodinâmica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602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mol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mol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quantidade de matéria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602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candela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cd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intensidade luminosa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31"/>
          <p:cNvSpPr txBox="1"/>
          <p:nvPr>
            <p:ph type="title"/>
          </p:nvPr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ahoma"/>
              <a:buNone/>
            </a:pPr>
            <a:r>
              <a:rPr lang="pt-BR"/>
              <a:t>Sistema Internacional</a:t>
            </a:r>
            <a:endParaRPr/>
          </a:p>
        </p:txBody>
      </p:sp>
      <p:sp>
        <p:nvSpPr>
          <p:cNvPr id="171" name="Google Shape;171;p31"/>
          <p:cNvSpPr txBox="1"/>
          <p:nvPr/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</a:pPr>
            <a:fld id="{00000000-1234-1234-1234-123412341234}" type="slidenum">
              <a:rPr b="1" i="0" lang="pt-BR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/>
          </a:p>
        </p:txBody>
      </p:sp>
      <p:sp>
        <p:nvSpPr>
          <p:cNvPr id="172" name="Google Shape;172;p31"/>
          <p:cNvSpPr txBox="1"/>
          <p:nvPr>
            <p:ph idx="1" type="body"/>
          </p:nvPr>
        </p:nvSpPr>
        <p:spPr>
          <a:xfrm>
            <a:off x="1182675" y="1513283"/>
            <a:ext cx="7772400" cy="481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/>
              <a:t>Unidades Derivadas (no total de 22)</a:t>
            </a:r>
            <a:endParaRPr/>
          </a:p>
        </p:txBody>
      </p:sp>
      <p:graphicFrame>
        <p:nvGraphicFramePr>
          <p:cNvPr id="173" name="Google Shape;173;p31"/>
          <p:cNvGraphicFramePr/>
          <p:nvPr/>
        </p:nvGraphicFramePr>
        <p:xfrm>
          <a:off x="1853838" y="207127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{4E7492F8-D081-443E-A4B6-E862F54078B6}</a:tableStyleId>
              </a:tblPr>
              <a:tblGrid>
                <a:gridCol w="1711150"/>
                <a:gridCol w="1975450"/>
                <a:gridCol w="1749725"/>
              </a:tblGrid>
              <a:tr h="35077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UNIDADE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GRANDEZA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DIMENSÃO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</a:tr>
              <a:tr h="3507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newton (N)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força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kg.m.s</a:t>
                      </a:r>
                      <a:r>
                        <a:rPr baseline="30000" lang="pt-BR"/>
                        <a:t>-2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507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pascal (Pa)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pressão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kg.s</a:t>
                      </a:r>
                      <a:r>
                        <a:rPr baseline="30000" lang="pt-BR">
                          <a:solidFill>
                            <a:schemeClr val="dk1"/>
                          </a:solidFill>
                        </a:rPr>
                        <a:t>-2</a:t>
                      </a:r>
                      <a:r>
                        <a:rPr lang="pt-BR"/>
                        <a:t>.m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507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joule (J)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trabalho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</a:t>
                      </a:r>
                      <a:r>
                        <a:rPr baseline="30000" lang="pt-BR">
                          <a:solidFill>
                            <a:schemeClr val="dk1"/>
                          </a:solidFill>
                        </a:rPr>
                        <a:t>2</a:t>
                      </a:r>
                      <a:r>
                        <a:rPr lang="pt-BR"/>
                        <a:t>.kg.s</a:t>
                      </a:r>
                      <a:r>
                        <a:rPr baseline="30000" lang="pt-BR">
                          <a:solidFill>
                            <a:schemeClr val="dk1"/>
                          </a:solidFill>
                        </a:rPr>
                        <a:t>-2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507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ohm (</a:t>
                      </a:r>
                      <a:r>
                        <a:rPr lang="pt-BR">
                          <a:solidFill>
                            <a:schemeClr val="dk1"/>
                          </a:solidFill>
                        </a:rPr>
                        <a:t>Ω</a:t>
                      </a:r>
                      <a:r>
                        <a:rPr lang="pt-BR"/>
                        <a:t>)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resistência elétrica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V/A=m</a:t>
                      </a:r>
                      <a:r>
                        <a:rPr baseline="30000" lang="pt-BR">
                          <a:solidFill>
                            <a:schemeClr val="dk1"/>
                          </a:solidFill>
                        </a:rPr>
                        <a:t>2</a:t>
                      </a:r>
                      <a:r>
                        <a:rPr lang="pt-BR"/>
                        <a:t>.kg.s</a:t>
                      </a:r>
                      <a:r>
                        <a:rPr baseline="30000" lang="pt-BR">
                          <a:solidFill>
                            <a:schemeClr val="dk1"/>
                          </a:solidFill>
                        </a:rPr>
                        <a:t>-3</a:t>
                      </a:r>
                      <a:r>
                        <a:rPr lang="pt-BR"/>
                        <a:t>.A</a:t>
                      </a:r>
                      <a:r>
                        <a:rPr baseline="30000" lang="pt-BR">
                          <a:solidFill>
                            <a:schemeClr val="dk1"/>
                          </a:solidFill>
                        </a:rPr>
                        <a:t>-2</a:t>
                      </a:r>
                      <a:r>
                        <a:rPr lang="pt-BR"/>
                        <a:t> 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507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watt(W)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potência elétrica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J/s=m</a:t>
                      </a:r>
                      <a:r>
                        <a:rPr baseline="30000" lang="pt-BR">
                          <a:solidFill>
                            <a:schemeClr val="dk1"/>
                          </a:solidFill>
                        </a:rPr>
                        <a:t>2</a:t>
                      </a:r>
                      <a:r>
                        <a:rPr lang="pt-BR"/>
                        <a:t>.kg.s</a:t>
                      </a:r>
                      <a:r>
                        <a:rPr baseline="30000" lang="pt-BR">
                          <a:solidFill>
                            <a:schemeClr val="dk1"/>
                          </a:solidFill>
                        </a:rPr>
                        <a:t>-3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507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hertz(Hz)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frequência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s</a:t>
                      </a:r>
                      <a:r>
                        <a:rPr baseline="30000" lang="pt-BR">
                          <a:solidFill>
                            <a:schemeClr val="dk1"/>
                          </a:solidFill>
                        </a:rPr>
                        <a:t>-1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32"/>
          <p:cNvSpPr txBox="1"/>
          <p:nvPr>
            <p:ph type="title"/>
          </p:nvPr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ahoma"/>
              <a:buNone/>
            </a:pPr>
            <a:r>
              <a:rPr lang="pt-BR"/>
              <a:t>Sistema Internacional</a:t>
            </a:r>
            <a:endParaRPr/>
          </a:p>
        </p:txBody>
      </p:sp>
      <p:sp>
        <p:nvSpPr>
          <p:cNvPr id="179" name="Google Shape;179;p32"/>
          <p:cNvSpPr txBox="1"/>
          <p:nvPr/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</a:pPr>
            <a:fld id="{00000000-1234-1234-1234-123412341234}" type="slidenum">
              <a:rPr b="1" i="0" lang="pt-BR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/>
          </a:p>
        </p:txBody>
      </p:sp>
      <p:sp>
        <p:nvSpPr>
          <p:cNvPr id="180" name="Google Shape;180;p32"/>
          <p:cNvSpPr txBox="1"/>
          <p:nvPr>
            <p:ph idx="1" type="body"/>
          </p:nvPr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/>
              <a:t>Prefixos do SI (Múltiplos e Submúltiplos)</a:t>
            </a:r>
            <a:endParaRPr sz="2200"/>
          </a:p>
          <a:p>
            <a:pPr indent="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/>
          </a:p>
          <a:p>
            <a:pPr indent="-342900" lvl="1" marL="9144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❏"/>
            </a:pPr>
            <a:r>
              <a:rPr lang="pt-BR" sz="1800"/>
              <a:t>As unidades podem ser reescritas em função de prefixos.</a:t>
            </a:r>
            <a:endParaRPr sz="1800"/>
          </a:p>
          <a:p>
            <a:pPr indent="0" lvl="0" marL="9144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  <a:p>
            <a:pPr indent="-342900" lvl="1" marL="9144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❏"/>
            </a:pPr>
            <a:r>
              <a:rPr lang="pt-BR" sz="1800"/>
              <a:t>Os prefixos possuem nome, símbolo, potência de base dez e equivalente decimal.</a:t>
            </a:r>
            <a:endParaRPr sz="1800"/>
          </a:p>
          <a:p>
            <a:pPr indent="0" lvl="0" marL="9144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  <a:p>
            <a:pPr indent="-342900" lvl="1" marL="9144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❏"/>
            </a:pPr>
            <a:r>
              <a:rPr lang="pt-BR" sz="1800"/>
              <a:t>Os múltiplos aumentam o valor da unidade, enquanto que, os submúltiplos diminuem o valor da unidade.</a:t>
            </a:r>
            <a:endParaRPr sz="18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33"/>
          <p:cNvSpPr txBox="1"/>
          <p:nvPr>
            <p:ph type="title"/>
          </p:nvPr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ahoma"/>
              <a:buNone/>
            </a:pPr>
            <a:r>
              <a:rPr lang="pt-BR"/>
              <a:t>Sistema Internacional</a:t>
            </a:r>
            <a:endParaRPr/>
          </a:p>
        </p:txBody>
      </p:sp>
      <p:sp>
        <p:nvSpPr>
          <p:cNvPr id="186" name="Google Shape;186;p33"/>
          <p:cNvSpPr txBox="1"/>
          <p:nvPr/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</a:pPr>
            <a:fld id="{00000000-1234-1234-1234-123412341234}" type="slidenum">
              <a:rPr b="1" i="0" lang="pt-BR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/>
          </a:p>
        </p:txBody>
      </p:sp>
      <p:sp>
        <p:nvSpPr>
          <p:cNvPr id="187" name="Google Shape;187;p33"/>
          <p:cNvSpPr txBox="1"/>
          <p:nvPr>
            <p:ph idx="1" type="body"/>
          </p:nvPr>
        </p:nvSpPr>
        <p:spPr>
          <a:xfrm>
            <a:off x="1182675" y="1513283"/>
            <a:ext cx="7772400" cy="4839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/>
              <a:t>Prefixos do SI Múltiplos (valores grandes)</a:t>
            </a:r>
            <a:endParaRPr sz="1800"/>
          </a:p>
        </p:txBody>
      </p:sp>
      <p:graphicFrame>
        <p:nvGraphicFramePr>
          <p:cNvPr id="188" name="Google Shape;188;p33"/>
          <p:cNvGraphicFramePr/>
          <p:nvPr/>
        </p:nvGraphicFramePr>
        <p:xfrm>
          <a:off x="1232875" y="211275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{4E7492F8-D081-443E-A4B6-E862F54078B6}</a:tableStyleId>
              </a:tblPr>
              <a:tblGrid>
                <a:gridCol w="1294300"/>
                <a:gridCol w="1325075"/>
                <a:gridCol w="1354600"/>
                <a:gridCol w="2704275"/>
              </a:tblGrid>
              <a:tr h="3810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PREFIXO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SÍMBOLO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BASE 10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EQUIV. DECIMAL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exa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E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18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1.000.000.000.000.000.000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peta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P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15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1.000.000.000.000.000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tera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T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12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1.000.000.000.000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giga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G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9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1.000.000.000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mega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M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6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1.000.000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quilo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k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3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1.000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34"/>
          <p:cNvSpPr txBox="1"/>
          <p:nvPr>
            <p:ph type="title"/>
          </p:nvPr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ahoma"/>
              <a:buNone/>
            </a:pPr>
            <a:r>
              <a:rPr lang="pt-BR"/>
              <a:t>Sistema Internacional</a:t>
            </a:r>
            <a:endParaRPr/>
          </a:p>
        </p:txBody>
      </p:sp>
      <p:sp>
        <p:nvSpPr>
          <p:cNvPr id="194" name="Google Shape;194;p34"/>
          <p:cNvSpPr txBox="1"/>
          <p:nvPr/>
        </p:nvSpPr>
        <p:spPr>
          <a:xfrm>
            <a:off x="7042150" y="4682728"/>
            <a:ext cx="1905000" cy="3429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Times New Roman"/>
              <a:buNone/>
            </a:pPr>
            <a:fld id="{00000000-1234-1234-1234-123412341234}" type="slidenum">
              <a:rPr b="1" i="0" lang="pt-BR" sz="1400" u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  <a:endParaRPr/>
          </a:p>
        </p:txBody>
      </p:sp>
      <p:sp>
        <p:nvSpPr>
          <p:cNvPr id="195" name="Google Shape;195;p34"/>
          <p:cNvSpPr txBox="1"/>
          <p:nvPr>
            <p:ph idx="1" type="body"/>
          </p:nvPr>
        </p:nvSpPr>
        <p:spPr>
          <a:xfrm>
            <a:off x="1182675" y="1513283"/>
            <a:ext cx="7772400" cy="4839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/>
              <a:t>Prefixos do SI Submúltiplos (valores pequenos)</a:t>
            </a:r>
            <a:endParaRPr sz="1800"/>
          </a:p>
        </p:txBody>
      </p:sp>
      <p:graphicFrame>
        <p:nvGraphicFramePr>
          <p:cNvPr id="196" name="Google Shape;196;p34"/>
          <p:cNvGraphicFramePr/>
          <p:nvPr/>
        </p:nvGraphicFramePr>
        <p:xfrm>
          <a:off x="1232875" y="211275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{4E7492F8-D081-443E-A4B6-E862F54078B6}</a:tableStyleId>
              </a:tblPr>
              <a:tblGrid>
                <a:gridCol w="1294300"/>
                <a:gridCol w="1325075"/>
                <a:gridCol w="1354600"/>
                <a:gridCol w="2704275"/>
              </a:tblGrid>
              <a:tr h="3810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PREFIXO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SÍMBOLO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BASE 10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/>
                        <a:t>EQUIV. DECIMAL</a:t>
                      </a:r>
                      <a:endParaRPr b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B7B7B7"/>
                    </a:solidFill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mili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m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-3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0,001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micro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μ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-6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0,000.001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nano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n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-9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0,000.000.001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pico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p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-12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0,000.000.000.001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femto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>
                          <a:latin typeface="Tahoma"/>
                          <a:ea typeface="Tahoma"/>
                          <a:cs typeface="Tahoma"/>
                          <a:sym typeface="Tahoma"/>
                        </a:rPr>
                        <a:t>f</a:t>
                      </a:r>
                      <a:endParaRPr i="1">
                        <a:latin typeface="Tahoma"/>
                        <a:ea typeface="Tahoma"/>
                        <a:cs typeface="Tahoma"/>
                        <a:sym typeface="Tahoma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-15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0,000.000.000.000.001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atto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pt-BR"/>
                        <a:t>a</a:t>
                      </a:r>
                      <a:endParaRPr i="1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10</a:t>
                      </a:r>
                      <a:r>
                        <a:rPr baseline="30000" lang="pt-BR"/>
                        <a:t>-18</a:t>
                      </a:r>
                      <a:endParaRPr baseline="30000"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/>
                        <a:t>0,000.000.000.000.000.001</a:t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ifrn">
  <a:themeElements>
    <a:clrScheme name="Geométrico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1_ifrn">
  <a:themeElements>
    <a:clrScheme name="Geométrico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