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Tahoma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Tahoma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Tahoma-bold.fntdata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9185326591_0_4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9185326591_0_4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9185326591_0_7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9185326591_0_7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9185326591_0_5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9185326591_0_5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9185326591_0_6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9185326591_0_6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90e3ee25d9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90e3ee25d9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0e3ee2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0e3ee2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0e3ee25d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0e3ee25d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185326591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9185326591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9185326591_0_1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9185326591_0_1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9185326591_0_2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9185326591_0_2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9185326591_0_3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9185326591_0_3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9185326591_0_4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9185326591_0_4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Relationship Id="rId4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Relationship Id="rId4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00" y="3161099"/>
            <a:ext cx="64008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Breve Histórico sobre a Eletricidade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204" name="Google Shape;204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5" name="Google Shape;205;p35"/>
          <p:cNvSpPr txBox="1"/>
          <p:nvPr>
            <p:ph idx="1" type="body"/>
          </p:nvPr>
        </p:nvSpPr>
        <p:spPr>
          <a:xfrm>
            <a:off x="1182675" y="1513275"/>
            <a:ext cx="7772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Em 1879, o inventor norte-americano Thomas Edison construiu a primeira lâmpada elétrica.</a:t>
            </a:r>
            <a:endParaRPr sz="2200"/>
          </a:p>
        </p:txBody>
      </p:sp>
      <p:pic>
        <p:nvPicPr>
          <p:cNvPr id="206" name="Google Shape;20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5942" y="2337774"/>
            <a:ext cx="2032117" cy="268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212" name="Google Shape;212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3" name="Google Shape;213;p36"/>
          <p:cNvSpPr txBox="1"/>
          <p:nvPr>
            <p:ph idx="1" type="body"/>
          </p:nvPr>
        </p:nvSpPr>
        <p:spPr>
          <a:xfrm>
            <a:off x="1182675" y="1513275"/>
            <a:ext cx="7772400" cy="12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Em 1890, o pesquisador croata Nikola Tesla desenvolveu um sistema de distribuição elétrica em corrente alternada.</a:t>
            </a:r>
            <a:endParaRPr sz="2200"/>
          </a:p>
        </p:txBody>
      </p:sp>
      <p:pic>
        <p:nvPicPr>
          <p:cNvPr id="214" name="Google Shape;21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3963" y="2342650"/>
            <a:ext cx="2036074" cy="2663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220" name="Google Shape;220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1" name="Google Shape;221;p37"/>
          <p:cNvSpPr txBox="1"/>
          <p:nvPr>
            <p:ph idx="1" type="body"/>
          </p:nvPr>
        </p:nvSpPr>
        <p:spPr>
          <a:xfrm>
            <a:off x="1182675" y="1513275"/>
            <a:ext cx="7772400" cy="9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Em 1947, foi inventado o primeiro transistor, com a finalidade de substituir as válvulas termoiônicas.</a:t>
            </a:r>
            <a:endParaRPr sz="2200"/>
          </a:p>
        </p:txBody>
      </p:sp>
      <p:pic>
        <p:nvPicPr>
          <p:cNvPr id="222" name="Google Shape;222;p37"/>
          <p:cNvPicPr preferRelativeResize="0"/>
          <p:nvPr/>
        </p:nvPicPr>
        <p:blipFill rotWithShape="1">
          <a:blip r:embed="rId3">
            <a:alphaModFix/>
          </a:blip>
          <a:srcRect b="0" l="8827" r="49394" t="0"/>
          <a:stretch/>
        </p:blipFill>
        <p:spPr>
          <a:xfrm>
            <a:off x="6191999" y="2382675"/>
            <a:ext cx="1196342" cy="214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81401" y="2382675"/>
            <a:ext cx="3579417" cy="2147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7"/>
          <p:cNvSpPr txBox="1"/>
          <p:nvPr>
            <p:ph idx="1" type="body"/>
          </p:nvPr>
        </p:nvSpPr>
        <p:spPr>
          <a:xfrm>
            <a:off x="1781400" y="4530325"/>
            <a:ext cx="3579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Válvula termoiônica</a:t>
            </a:r>
            <a:endParaRPr sz="1800"/>
          </a:p>
        </p:txBody>
      </p:sp>
      <p:sp>
        <p:nvSpPr>
          <p:cNvPr id="225" name="Google Shape;225;p37"/>
          <p:cNvSpPr txBox="1"/>
          <p:nvPr>
            <p:ph idx="1" type="body"/>
          </p:nvPr>
        </p:nvSpPr>
        <p:spPr>
          <a:xfrm>
            <a:off x="6192000" y="4530325"/>
            <a:ext cx="1196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Transistor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231" name="Google Shape;231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2" name="Google Shape;232;p38"/>
          <p:cNvSpPr txBox="1"/>
          <p:nvPr>
            <p:ph idx="1" type="body"/>
          </p:nvPr>
        </p:nvSpPr>
        <p:spPr>
          <a:xfrm>
            <a:off x="1182675" y="1513275"/>
            <a:ext cx="7772400" cy="21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Juntas, eletricidade e eletrônica possibilitaram o desenvolvimento tecnológico atual. 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 propiciarão mais avanços no futuro, como supercondutores, fontes alternativas de energia, etc.</a:t>
            </a:r>
            <a:endParaRPr sz="22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Resumindo</a:t>
            </a:r>
            <a:endParaRPr/>
          </a:p>
        </p:txBody>
      </p:sp>
      <p:sp>
        <p:nvSpPr>
          <p:cNvPr id="238" name="Google Shape;238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39" name="Google Shape;23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25" y="1728176"/>
            <a:ext cx="6523975" cy="3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9"/>
          <p:cNvSpPr txBox="1"/>
          <p:nvPr/>
        </p:nvSpPr>
        <p:spPr>
          <a:xfrm>
            <a:off x="2547825" y="1830125"/>
            <a:ext cx="62919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você aprendeu os principais eventos históricos relacionados com a eletricidade. Você também conheceu os cientistas que contribuíram para o avanço da eletricidade. Por fim, aprendeu que a eletricidade e a eletrônica contribuirão com os avanços tecnológicos futuros.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47" name="Google Shape;247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8" name="Google Shape;248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9" name="Google Shape;249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0" name="Google Shape;250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1" name="Google Shape;251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2" name="Google Shape;252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3" name="Google Shape;253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4" name="Google Shape;254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5" name="Google Shape;255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6" name="Google Shape;256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7" name="Google Shape;257;p40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Apresentando a Aula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200"/>
              <a:t>No nosso cotidiano convivemos com uma infinidade de dispositivos elétricos ou eletrônicos. Mas você sabe a origem da eletricidade? Ou ainda, os cientistas que contribuíram para a vida moderna que temos hoje? Pois bem, nesta vídeo aula você conhecerá um breve histórico sobre a evolução da eletricidade.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Definindo Objetivos</a:t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33" y="1728165"/>
            <a:ext cx="6523967" cy="290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583700" y="1856275"/>
            <a:ext cx="6303900" cy="27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os principais eventos históricos relacionados com a eletricidade.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identificar os cientistas que contribuíram para o avanço da eletricidade.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Origem na antiga Grécia.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Tales de Mileto observou as características atrativas do âmbar (espécie de resina vegetal).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O termo âmbar em grego é escrito assim èlektron.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Daí vem os termos eletricidade e elétron.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163" name="Google Shape;163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Em 1600 foram retomados os estudos sobre eletricidade.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/>
              <a:t>William Gilbert repetiu a experiência de Tales de Mileto.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/>
              <a:t>Ele utilizou materiais como vidro e seda.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Em 1750, o cientista norte-americano Benjamin Franklin observou que o relâmpago era um fenômeno elétrico.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/>
              <a:t>Dois anos depois, ele inventou o para-raios.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170" name="Google Shape;170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1182675" y="1513282"/>
            <a:ext cx="77724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Em 1800, o físico italiano Alessandro Volta inventou a pilha elétrica ou bateria elétrica.</a:t>
            </a:r>
            <a:endParaRPr/>
          </a:p>
        </p:txBody>
      </p:sp>
      <p:pic>
        <p:nvPicPr>
          <p:cNvPr id="172" name="Google Shape;17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2800" y="2356575"/>
            <a:ext cx="2148594" cy="266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1"/>
          <p:cNvPicPr preferRelativeResize="0"/>
          <p:nvPr/>
        </p:nvPicPr>
        <p:blipFill rotWithShape="1">
          <a:blip r:embed="rId4">
            <a:alphaModFix/>
          </a:blip>
          <a:srcRect b="9040" l="14489" r="14588" t="8471"/>
          <a:stretch/>
        </p:blipFill>
        <p:spPr>
          <a:xfrm>
            <a:off x="5887475" y="1971000"/>
            <a:ext cx="1481250" cy="305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179" name="Google Shape;179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0" name="Google Shape;180;p32"/>
          <p:cNvSpPr txBox="1"/>
          <p:nvPr>
            <p:ph idx="1" type="body"/>
          </p:nvPr>
        </p:nvSpPr>
        <p:spPr>
          <a:xfrm>
            <a:off x="1182675" y="1513272"/>
            <a:ext cx="7772400" cy="12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Em 1820, o físico francês André-Marie Ampère mostrou que dois fios quando atravessados por uma corrente elétrica exercem ações recíprocas.</a:t>
            </a:r>
            <a:endParaRPr sz="2200"/>
          </a:p>
        </p:txBody>
      </p:sp>
      <p:pic>
        <p:nvPicPr>
          <p:cNvPr id="181" name="Google Shape;1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3376" y="2697376"/>
            <a:ext cx="1537249" cy="236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187" name="Google Shape;187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8" name="Google Shape;188;p33"/>
          <p:cNvSpPr txBox="1"/>
          <p:nvPr>
            <p:ph idx="1" type="body"/>
          </p:nvPr>
        </p:nvSpPr>
        <p:spPr>
          <a:xfrm>
            <a:off x="1182675" y="1513282"/>
            <a:ext cx="77724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Em 1827, o físico alemão Georg Simon Ohm demonstrou a relação entre tensão, corrente e resistência.</a:t>
            </a:r>
            <a:endParaRPr sz="2200"/>
          </a:p>
        </p:txBody>
      </p:sp>
      <p:pic>
        <p:nvPicPr>
          <p:cNvPr id="189" name="Google Shape;18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6972" y="2492727"/>
            <a:ext cx="1954378" cy="2482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9551" y="2495482"/>
            <a:ext cx="2966000" cy="2476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Breve Histórico</a:t>
            </a:r>
            <a:endParaRPr/>
          </a:p>
        </p:txBody>
      </p:sp>
      <p:sp>
        <p:nvSpPr>
          <p:cNvPr id="196" name="Google Shape;196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7" name="Google Shape;197;p34"/>
          <p:cNvSpPr txBox="1"/>
          <p:nvPr>
            <p:ph idx="1" type="body"/>
          </p:nvPr>
        </p:nvSpPr>
        <p:spPr>
          <a:xfrm>
            <a:off x="1182675" y="1513271"/>
            <a:ext cx="77724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Em 1831, o físico inglês Michael Faraday fez grandes contribuições no desenvolvimento da teoria da indução magnética.</a:t>
            </a:r>
            <a:endParaRPr sz="2200"/>
          </a:p>
        </p:txBody>
      </p:sp>
      <p:pic>
        <p:nvPicPr>
          <p:cNvPr id="198" name="Google Shape;19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0112" y="2375850"/>
            <a:ext cx="2163776" cy="2649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