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Tahoma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Tahoma-bold.fntdata"/><Relationship Id="rId10" Type="http://schemas.openxmlformats.org/officeDocument/2006/relationships/slide" Target="slides/slide4.xml"/><Relationship Id="rId21" Type="http://schemas.openxmlformats.org/officeDocument/2006/relationships/font" Target="fonts/Tahoma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91d66f1eff_0_4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91d66f1eff_0_4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91d66f1eff_0_5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91d66f1eff_0_5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927608898f_0_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927608898f_0_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90e3ee25d9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90e3ee25d9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0e3ee2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0e3ee2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0e3ee25d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0e3ee25d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1d66f1eff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91d66f1eff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91d66f1eff_0_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91d66f1eff_0_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91d66f1eff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91d66f1eff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a3493b0ee7_0_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a3493b0ee7_0_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91d66f1eff_0_3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91d66f1eff_0_3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Princípios da Eletrostática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Eletrostática</a:t>
            </a:r>
            <a:endParaRPr/>
          </a:p>
        </p:txBody>
      </p:sp>
      <p:sp>
        <p:nvSpPr>
          <p:cNvPr id="203" name="Google Shape;203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4" name="Google Shape;204;p35"/>
          <p:cNvSpPr txBox="1"/>
          <p:nvPr>
            <p:ph idx="1" type="body"/>
          </p:nvPr>
        </p:nvSpPr>
        <p:spPr>
          <a:xfrm>
            <a:off x="1182675" y="1513269"/>
            <a:ext cx="7772400" cy="35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Condutores e Isolantes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Os condutores são aqueles que conduzem facilmente eletricidade.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Os elétrons da última órbita, ao receber energia térmica, são libertados e tornam-se elétrons livres, cujos movimentos são aleatórios.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Isso significa que, nos condutores metálicos, a condução da eletricidade dá-se pela movimentação dos elétrons livres.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Eletrostática</a:t>
            </a:r>
            <a:endParaRPr/>
          </a:p>
        </p:txBody>
      </p:sp>
      <p:sp>
        <p:nvSpPr>
          <p:cNvPr id="210" name="Google Shape;210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1" name="Google Shape;211;p36"/>
          <p:cNvSpPr txBox="1"/>
          <p:nvPr>
            <p:ph idx="1" type="body"/>
          </p:nvPr>
        </p:nvSpPr>
        <p:spPr>
          <a:xfrm>
            <a:off x="1182675" y="1513269"/>
            <a:ext cx="7772400" cy="35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Condutores e Isolantes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Os isolantes são aqueles que não conduzem eletricidade.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Os elétrons da última órbita estão fortemente ligados aos seus núcleos, ao receber energia térmica, apenas alguns elétrons conseguem se libertar.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Isso significa que, nos isolantes, a condução de eletricidade é praticamente nula, devido a pouca existência de elétrons livres.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Eletrostática</a:t>
            </a:r>
            <a:endParaRPr/>
          </a:p>
        </p:txBody>
      </p:sp>
      <p:sp>
        <p:nvSpPr>
          <p:cNvPr id="217" name="Google Shape;217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18" name="Google Shape;21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1885" y="1409634"/>
            <a:ext cx="3820230" cy="35814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Resumindo</a:t>
            </a:r>
            <a:endParaRPr/>
          </a:p>
        </p:txBody>
      </p:sp>
      <p:sp>
        <p:nvSpPr>
          <p:cNvPr id="224" name="Google Shape;224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25" name="Google Shape;22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25" y="1728176"/>
            <a:ext cx="6523975" cy="306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8"/>
          <p:cNvSpPr txBox="1"/>
          <p:nvPr/>
        </p:nvSpPr>
        <p:spPr>
          <a:xfrm>
            <a:off x="2547825" y="1830125"/>
            <a:ext cx="6291900" cy="26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Nesta vídeo aula você conheceu as partes que compõem um átomo são os prótons, nêutrons e elétrons. Você também aprendeu a diferenciar as forças de atração e repulsão. Por fim, conheceu como os materiais se classificam em função de sua capacidade de condução de eletricidade em isolantes ou condutores.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33" name="Google Shape;233;p3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4" name="Google Shape;234;p3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5" name="Google Shape;235;p3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6" name="Google Shape;236;p3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7" name="Google Shape;237;p3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3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9" name="Google Shape;239;p3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0" name="Google Shape;240;p3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1" name="Google Shape;241;p3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2" name="Google Shape;242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3" name="Google Shape;243;p39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Apresentando a Aula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200"/>
              <a:t>A eletricidade é ramo da física responsável pelo estudo dos fenômenos relacionados com a carga elétrica. Ela está dividida em três partes. A primeira é a eletrostática. Você sabe o que a eletrostática estuda? Ou ainda, o que é o princípio fundamental da eletrostática? Pois bem, nesta vídeo aula você conhecerá os princípios da eletrostática.</a:t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Definindo Objetivos</a:t>
            </a: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575" y="2183000"/>
            <a:ext cx="1237875" cy="204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7633" y="1728165"/>
            <a:ext cx="6523967" cy="290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 txBox="1"/>
          <p:nvPr/>
        </p:nvSpPr>
        <p:spPr>
          <a:xfrm>
            <a:off x="2583700" y="1856275"/>
            <a:ext cx="6303900" cy="27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Ao final desta aula, você 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deverá </a:t>
            </a: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ser capaz de: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identificar a estrutura de um átomo.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diferenciar força de atração e força de repulsão.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Tahoma"/>
              <a:buChar char="❏"/>
            </a:pPr>
            <a:r>
              <a:rPr lang="pt-BR" sz="2200">
                <a:latin typeface="Tahoma"/>
                <a:ea typeface="Tahoma"/>
                <a:cs typeface="Tahoma"/>
                <a:sym typeface="Tahoma"/>
              </a:rPr>
              <a:t>identificar os tipos de materiais em função da capacidade de condução de eletricidade.</a:t>
            </a:r>
            <a:endParaRPr sz="2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Eletrostática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1182687" y="1513284"/>
            <a:ext cx="7772400" cy="3415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Carga Elétrica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eletrostática estuda os fenômenos relacionados às cargas elétricas em repouso. </a:t>
            </a:r>
            <a:endParaRPr sz="18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Os átomos são formados por elétrons, que giram em órbitas em torno do núcleo que, por sua vez, é constituído por prótons e nêutrons.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Eletrostática</a:t>
            </a:r>
            <a:endParaRPr/>
          </a:p>
        </p:txBody>
      </p:sp>
      <p:sp>
        <p:nvSpPr>
          <p:cNvPr id="163" name="Google Shape;163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Carga Elétrica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carga elétrica dos prótons é positiva, dos elétrons é negativa e dos nêutrons é nula.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Os átomos são</a:t>
            </a:r>
            <a:r>
              <a:rPr lang="pt-BR" sz="1800"/>
              <a:t>, em princípio,</a:t>
            </a:r>
            <a:r>
              <a:rPr lang="pt-BR" sz="1800"/>
              <a:t> eletricamente neutros.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Porquê a quantidade de prótons é igual a quantidade de elétrons.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Eletrostática</a:t>
            </a:r>
            <a:endParaRPr/>
          </a:p>
        </p:txBody>
      </p:sp>
      <p:sp>
        <p:nvSpPr>
          <p:cNvPr id="170" name="Google Shape;170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71" name="Google Shape;17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4500" y="1276350"/>
            <a:ext cx="57150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Eletrostática</a:t>
            </a:r>
            <a:endParaRPr/>
          </a:p>
        </p:txBody>
      </p:sp>
      <p:sp>
        <p:nvSpPr>
          <p:cNvPr id="177" name="Google Shape;177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8" name="Google Shape;178;p32"/>
          <p:cNvSpPr txBox="1"/>
          <p:nvPr>
            <p:ph idx="1" type="body"/>
          </p:nvPr>
        </p:nvSpPr>
        <p:spPr>
          <a:xfrm>
            <a:off x="1182687" y="1513284"/>
            <a:ext cx="7772400" cy="34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Princípio da Atração e Repulsão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O princípio fundamental da eletrostática</a:t>
            </a:r>
            <a:r>
              <a:rPr lang="pt-BR" sz="1800"/>
              <a:t> é chamado de princípio da atração e repulsão, cujo enunciado é:</a:t>
            </a:r>
            <a:endParaRPr sz="18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“Cargas elétricas de sinais contrários se atraem e de mesmos sinais se repelem.”</a:t>
            </a:r>
            <a:endParaRPr sz="18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Eletrostática</a:t>
            </a:r>
            <a:endParaRPr/>
          </a:p>
        </p:txBody>
      </p:sp>
      <p:sp>
        <p:nvSpPr>
          <p:cNvPr id="184" name="Google Shape;184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5" name="Google Shape;185;p33"/>
          <p:cNvSpPr txBox="1"/>
          <p:nvPr>
            <p:ph idx="1" type="body"/>
          </p:nvPr>
        </p:nvSpPr>
        <p:spPr>
          <a:xfrm>
            <a:off x="2085075" y="1513275"/>
            <a:ext cx="49737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/>
              <a:t>Forças de Atração</a:t>
            </a:r>
            <a:endParaRPr sz="22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33"/>
          <p:cNvSpPr txBox="1"/>
          <p:nvPr>
            <p:ph idx="1" type="body"/>
          </p:nvPr>
        </p:nvSpPr>
        <p:spPr>
          <a:xfrm>
            <a:off x="2085150" y="2865988"/>
            <a:ext cx="49737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/>
              <a:t>Força de Repulsão</a:t>
            </a:r>
            <a:endParaRPr sz="22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7" name="Google Shape;18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2000" y="1943100"/>
            <a:ext cx="5040001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52000" y="3386138"/>
            <a:ext cx="5040001" cy="166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Eletrostática</a:t>
            </a:r>
            <a:endParaRPr/>
          </a:p>
        </p:txBody>
      </p:sp>
      <p:sp>
        <p:nvSpPr>
          <p:cNvPr id="194" name="Google Shape;194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5" name="Google Shape;195;p34"/>
          <p:cNvSpPr txBox="1"/>
          <p:nvPr>
            <p:ph idx="1" type="body"/>
          </p:nvPr>
        </p:nvSpPr>
        <p:spPr>
          <a:xfrm>
            <a:off x="1182675" y="1513280"/>
            <a:ext cx="7772400" cy="15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Condutores e Isolantes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Quanto mais afastado do núcleo está um elétron, maior é a sua energia, porém mais fracamente ligado ao átomo ele está. </a:t>
            </a:r>
            <a:endParaRPr sz="1800"/>
          </a:p>
        </p:txBody>
      </p:sp>
      <p:sp>
        <p:nvSpPr>
          <p:cNvPr id="196" name="Google Shape;196;p34"/>
          <p:cNvSpPr txBox="1"/>
          <p:nvPr>
            <p:ph idx="1" type="body"/>
          </p:nvPr>
        </p:nvSpPr>
        <p:spPr>
          <a:xfrm>
            <a:off x="2621550" y="4731675"/>
            <a:ext cx="39009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O átomo de cobre.</a:t>
            </a:r>
            <a:endParaRPr sz="1800"/>
          </a:p>
        </p:txBody>
      </p:sp>
      <p:pic>
        <p:nvPicPr>
          <p:cNvPr id="197" name="Google Shape;19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2238" y="2862263"/>
            <a:ext cx="3819525" cy="185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