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Tahoma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font" Target="fonts/Tahoma-bold.fntdata"/><Relationship Id="rId25" Type="http://schemas.openxmlformats.org/officeDocument/2006/relationships/font" Target="fonts/Tahoma-regular.fntdata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49b12c80f_1_1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949b12c80f_1_1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949b12c80f_1_2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949b12c80f_1_2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949b12c80f_1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949b12c80f_1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949b12c80f_1_3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949b12c80f_1_3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949b12c80f_1_3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949b12c80f_1_3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949b12c80f_1_4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949b12c80f_1_4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949b12c80f_1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949b12c80f_1_6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49b12c80f_1_7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49b12c80f_1_7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9471fa179b_0_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9471fa179b_0_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9471fa179b_0_1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9471fa179b_0_1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949b12c80f_0_1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949b12c80f_0_1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949b12c80f_1_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949b12c80f_1_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Princípios da Eletrodinâmica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06" name="Google Shape;206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7" name="Google Shape;207;p35"/>
          <p:cNvSpPr txBox="1"/>
          <p:nvPr>
            <p:ph idx="1" type="body"/>
          </p:nvPr>
        </p:nvSpPr>
        <p:spPr>
          <a:xfrm>
            <a:off x="1182675" y="1513249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Corrente Contínua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As pilhas e baterias têm em comum a característica de fornecerem corrente contínua ao circuito.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Isso significa que a fonte de alimentação CC mantém sempre a mesma polaridade, de forma que a corrente no circuito tem sempre o mesmo sentido.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Obs.: Abrevia-se corrente contínua por CC (ou, em inglês, DC - Direct Current).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13" name="Google Shape;213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14" name="Google Shape;2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400" y="2000575"/>
            <a:ext cx="7831199" cy="220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20" name="Google Shape;220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1" name="Google Shape;221;p37"/>
          <p:cNvSpPr txBox="1"/>
          <p:nvPr>
            <p:ph idx="1" type="body"/>
          </p:nvPr>
        </p:nvSpPr>
        <p:spPr>
          <a:xfrm>
            <a:off x="1182675" y="1513249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Corrente Alternada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Já, a rede elétrica da concessionária fornece às residências e indústrias a corrente alternada.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Nesse caso, a tensão muda de polaridade em períodos bem definidos, de forma que a corrente no circuito circula ora num sentido, ora no outro.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Obs.: Abrevia-se corrente alternada por CA (ou, em inglês, AC - Alternate Current).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27" name="Google Shape;227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28" name="Google Shape;22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5600" y="1741200"/>
            <a:ext cx="6972799" cy="278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34" name="Google Shape;234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5" name="Google Shape;235;p39"/>
          <p:cNvSpPr txBox="1"/>
          <p:nvPr>
            <p:ph idx="1" type="body"/>
          </p:nvPr>
        </p:nvSpPr>
        <p:spPr>
          <a:xfrm>
            <a:off x="1182675" y="1513249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Resistência Elétrica (Oposição à Passagem da Corrente)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É a dificuldade dos elétrons livres de se moverem pela estrutura atômica do condutor elétrico.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resistência elétrica é representada pela letra </a:t>
            </a:r>
            <a:r>
              <a:rPr i="1" lang="pt-BR" sz="1800"/>
              <a:t>R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ohm [Ω]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valor da resistência elétrica depende basicamente da natureza dos materiais, de suas dimensões e da temperatura.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41" name="Google Shape;241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2" name="Google Shape;242;p40"/>
          <p:cNvSpPr txBox="1"/>
          <p:nvPr>
            <p:ph idx="1" type="body"/>
          </p:nvPr>
        </p:nvSpPr>
        <p:spPr>
          <a:xfrm>
            <a:off x="1182675" y="1513249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 Circuito Elétrico Básico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É formado por uma fonte de tensão conectada com uma carga, utilizando fios.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carga ou dispositivo converte energia elétrica em outra forma de energia (ex. luminosa ou térmica).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48" name="Google Shape;248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9" name="Google Shape;249;p41"/>
          <p:cNvSpPr txBox="1"/>
          <p:nvPr>
            <p:ph idx="1" type="body"/>
          </p:nvPr>
        </p:nvSpPr>
        <p:spPr>
          <a:xfrm>
            <a:off x="1182675" y="1513250"/>
            <a:ext cx="3916200" cy="3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 Circuito Elétrico Básico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corrente sai pelo (+) da fonte E percorre o fio, na carga entra no (+) e sai no (-) percorre o fio de volta para o (-) da fonte. </a:t>
            </a:r>
            <a:endParaRPr sz="1800"/>
          </a:p>
        </p:txBody>
      </p:sp>
      <p:pic>
        <p:nvPicPr>
          <p:cNvPr id="250" name="Google Shape;25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8475" y="1638234"/>
            <a:ext cx="3200034" cy="3120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56" name="Google Shape;256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57" name="Google Shape;25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2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as grandezas elétricas tensão, corrente e resistência. Você também conheceu os gráficos de corrente elétrica. Por fim, aprendeu os elementos de um circuito elétrico básico.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65" name="Google Shape;265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6" name="Google Shape;266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Google Shape;268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9" name="Google Shape;269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0" name="Google Shape;270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3" name="Google Shape;273;p4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4" name="Google Shape;274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5" name="Google Shape;275;p43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200"/>
              <a:t>A eletricidade é ramo da física responsável pelo estudo dos fenômenos relacionados com a carga elétrica. Ela está dividida em três partes. A segunda é a eletrodinâmica. Você sabe o que a eletrodinâmica? Ou ainda, quais grandezas elétricas estudamos? Pois bem, nesta vídeo aula você conhecerá a eletrodinâmica e seus fenômenos.</a:t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deverá 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as grandezas elétricas tensão, corrente e resistência.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conhecer os gráficos de corrente elétrica.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aprender os elementos de um circuito elétrico básico.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75" y="1513273"/>
            <a:ext cx="7772400" cy="32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 eletrodinâmica estuda os fenômenos relacionados às cargas elétricas em movimento.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por meio dela que temos as facilidades da vida moderna.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Por isso, vamos estudar conceitos como tensão, corrente elétrica, resistência e circuito elétrico.</a:t>
            </a:r>
            <a:endParaRPr sz="22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1182675" y="1513278"/>
            <a:ext cx="7772400" cy="21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Tensão Elétrica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Para que u</a:t>
            </a:r>
            <a:r>
              <a:rPr lang="pt-BR" sz="1800"/>
              <a:t>ma carga elétrica se moviment</a:t>
            </a:r>
            <a:r>
              <a:rPr lang="pt-BR" sz="1800"/>
              <a:t>e é necessário que ela esteja submetida a</a:t>
            </a:r>
            <a:r>
              <a:rPr lang="pt-BR" sz="1800"/>
              <a:t> uma </a:t>
            </a:r>
            <a:r>
              <a:rPr lang="pt-BR" sz="1800"/>
              <a:t>diferença de potencial ou ddp ou </a:t>
            </a:r>
            <a:r>
              <a:rPr lang="pt-BR" sz="1800"/>
              <a:t>tensão.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tensão elétrica pode ser simbolizada pelas letras </a:t>
            </a:r>
            <a:r>
              <a:rPr i="1" lang="pt-BR" sz="1800"/>
              <a:t>V</a:t>
            </a:r>
            <a:r>
              <a:rPr lang="pt-BR" sz="1800"/>
              <a:t>, </a:t>
            </a:r>
            <a:r>
              <a:rPr i="1" lang="pt-BR" sz="1800"/>
              <a:t>U</a:t>
            </a:r>
            <a:r>
              <a:rPr lang="pt-BR" sz="1800"/>
              <a:t> ou </a:t>
            </a:r>
            <a:r>
              <a:rPr i="1" lang="pt-BR" sz="1800"/>
              <a:t>E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volt [V]</a:t>
            </a:r>
            <a:r>
              <a:rPr lang="pt-BR" sz="1800"/>
              <a:t>.</a:t>
            </a:r>
            <a:endParaRPr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2212275" y="3959850"/>
            <a:ext cx="2153700" cy="723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E =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-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30"/>
          <p:cNvSpPr txBox="1"/>
          <p:nvPr/>
        </p:nvSpPr>
        <p:spPr>
          <a:xfrm>
            <a:off x="5068000" y="3959850"/>
            <a:ext cx="2153700" cy="723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 =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-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A</a:t>
            </a:r>
            <a:endParaRPr baseline="-25000"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72" name="Google Shape;172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1182675" y="1513278"/>
            <a:ext cx="7772400" cy="4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Tensão Elétrica</a:t>
            </a:r>
            <a:endParaRPr/>
          </a:p>
        </p:txBody>
      </p:sp>
      <p:pic>
        <p:nvPicPr>
          <p:cNvPr id="174" name="Google Shape;17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5325" y="1986039"/>
            <a:ext cx="2083185" cy="2847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0509" y="1986039"/>
            <a:ext cx="1728166" cy="2847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81" name="Google Shape;181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1182675" y="1513253"/>
            <a:ext cx="7772400" cy="21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Corrente Elétrica (Fluxo Ordenado de Elétrons)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Movimentação ordenada de elétrons livres em um condutor elétrico </a:t>
            </a:r>
            <a:r>
              <a:rPr lang="pt-BR" sz="1800"/>
              <a:t>denomina-se de </a:t>
            </a:r>
            <a:r>
              <a:rPr lang="pt-BR" sz="1800"/>
              <a:t>corrente elétrica.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Ela é simbolizada por</a:t>
            </a:r>
            <a:r>
              <a:rPr i="1" lang="pt-BR" sz="1800"/>
              <a:t> i </a:t>
            </a:r>
            <a:r>
              <a:rPr lang="pt-BR" sz="1800"/>
              <a:t>ou </a:t>
            </a:r>
            <a:r>
              <a:rPr i="1" lang="pt-BR" sz="1800"/>
              <a:t>I</a:t>
            </a:r>
            <a:r>
              <a:rPr lang="pt-BR" sz="1800"/>
              <a:t> (i de intensidade).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ampère [A]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183" name="Google Shape;183;p32"/>
          <p:cNvSpPr txBox="1"/>
          <p:nvPr/>
        </p:nvSpPr>
        <p:spPr>
          <a:xfrm>
            <a:off x="4312400" y="3779875"/>
            <a:ext cx="7296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ΔQ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4" name="Google Shape;184;p32"/>
          <p:cNvSpPr txBox="1"/>
          <p:nvPr/>
        </p:nvSpPr>
        <p:spPr>
          <a:xfrm>
            <a:off x="4312400" y="4267200"/>
            <a:ext cx="7296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Δt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85" name="Google Shape;185;p32"/>
          <p:cNvCxnSpPr/>
          <p:nvPr/>
        </p:nvCxnSpPr>
        <p:spPr>
          <a:xfrm>
            <a:off x="4312400" y="4358400"/>
            <a:ext cx="7296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6" name="Google Shape;186;p32"/>
          <p:cNvSpPr txBox="1"/>
          <p:nvPr/>
        </p:nvSpPr>
        <p:spPr>
          <a:xfrm>
            <a:off x="3726350" y="3827725"/>
            <a:ext cx="1452900" cy="1004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I=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92" name="Google Shape;192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1182675" y="1513249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Corrente Elétrica (Sentido Convencional)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Adotado pelo Instituto de Engenheiros Eletricistas e Eletrônicos IEEE e maioria do Livros.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Por razões históricas e para evitar o uso freqüente de valor negativo para a corrente, utiliza-se um sentido convencional.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Ela formada por cargas positivas, que movem-se do potencial maior (+) para o potencial menor (−).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99" name="Google Shape;199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00" name="Google Shape;2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488" y="1828800"/>
            <a:ext cx="6677025" cy="25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