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Tahoma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Tahoma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950a658747_0_4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950a658747_0_4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950a658747_0_5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950a658747_0_5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90e3ee25d9_0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90e3ee25d9_0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90e3ee25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90e3ee25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0e3ee25d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0e3ee25d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60e24ecf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760e24ecf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950a658747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950a658747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950a658747_0_1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950a658747_0_1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950a658747_0_2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950a658747_0_2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950a658747_0_2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950a658747_0_2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950a658747_0_3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950a658747_0_3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8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Relationship Id="rId4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Relationship Id="rId4" Type="http://schemas.openxmlformats.org/officeDocument/2006/relationships/image" Target="../media/image9.png"/><Relationship Id="rId5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Fontes de Alimentação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Fontes de Alimentação</a:t>
            </a:r>
            <a:endParaRPr/>
          </a:p>
        </p:txBody>
      </p:sp>
      <p:sp>
        <p:nvSpPr>
          <p:cNvPr id="210" name="Google Shape;210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1" name="Google Shape;211;p35"/>
          <p:cNvSpPr txBox="1"/>
          <p:nvPr>
            <p:ph idx="1" type="body"/>
          </p:nvPr>
        </p:nvSpPr>
        <p:spPr>
          <a:xfrm>
            <a:off x="1182675" y="1513275"/>
            <a:ext cx="7772400" cy="13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Fontes de Alimentação Eletrônicas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Em laboratórios é utilizada a fonte de alimentação  ajustável.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Tem a vantagem de fornecer tensão contínua e constante.</a:t>
            </a:r>
            <a:endParaRPr/>
          </a:p>
        </p:txBody>
      </p:sp>
      <p:pic>
        <p:nvPicPr>
          <p:cNvPr id="212" name="Google Shape;212;p35"/>
          <p:cNvPicPr preferRelativeResize="0"/>
          <p:nvPr/>
        </p:nvPicPr>
        <p:blipFill rotWithShape="1">
          <a:blip r:embed="rId3">
            <a:alphaModFix/>
          </a:blip>
          <a:srcRect b="14491" l="0" r="0" t="16270"/>
          <a:stretch/>
        </p:blipFill>
        <p:spPr>
          <a:xfrm>
            <a:off x="2514016" y="2873775"/>
            <a:ext cx="4115968" cy="213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9175" y="3327002"/>
            <a:ext cx="716525" cy="109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Fontes de Alimentação</a:t>
            </a:r>
            <a:endParaRPr/>
          </a:p>
        </p:txBody>
      </p:sp>
      <p:sp>
        <p:nvSpPr>
          <p:cNvPr id="219" name="Google Shape;219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0" name="Google Shape;220;p36"/>
          <p:cNvSpPr txBox="1"/>
          <p:nvPr>
            <p:ph idx="1" type="body"/>
          </p:nvPr>
        </p:nvSpPr>
        <p:spPr>
          <a:xfrm>
            <a:off x="1182675" y="1513275"/>
            <a:ext cx="7772400" cy="26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Bipolos Gerador e Receptor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Qualquer dispositivo formado por dois terminais.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Se o bipolo eleva o potencial elétrico do circuito, ele é chamado de gerador ou bipolo ativo ou fonte.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Se o bipolo provoca queda de potencial elétrico no circuito, ele é chamado de receptor ou bipolo passivo ou carga.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Resumindo</a:t>
            </a:r>
            <a:endParaRPr/>
          </a:p>
        </p:txBody>
      </p:sp>
      <p:sp>
        <p:nvSpPr>
          <p:cNvPr id="226" name="Google Shape;226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27" name="Google Shape;22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25" y="1728176"/>
            <a:ext cx="6523975" cy="306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7"/>
          <p:cNvSpPr txBox="1"/>
          <p:nvPr/>
        </p:nvSpPr>
        <p:spPr>
          <a:xfrm>
            <a:off x="2547825" y="1830125"/>
            <a:ext cx="6291900" cy="29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vídeo aula você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a classificação das fontes de alimentação, que são as “pilhas e baterias” e as “fontes de alimentação”. Você também aprender que a diferença de funcionamento das fontes de alimentação são as reações químicas e os circuitos retificadores. Por fim, conheceu o que são bipolos geradores e receptores.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35" name="Google Shape;235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6" name="Google Shape;236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7" name="Google Shape;237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9" name="Google Shape;239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0" name="Google Shape;240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1" name="Google Shape;241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2" name="Google Shape;242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3" name="Google Shape;243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4" name="Google Shape;244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5" name="Google Shape;245;p38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Apresentando a Aula</a:t>
            </a:r>
            <a:endParaRPr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200"/>
              <a:t>No nosso dia-a-dia, equipamentos como câmeras fotográficas, celulares, smartphones, notebooks, etc utilizam baterias e fonte de alimentação, também chamado carregador. Em comum, baterias e carregadores fornecem tensão contínua. Você sabe o é uma fonte de alimentação? Ou ainda, como fornecem tensão contínua? Pois bem, nesta vídeo aula você aprenderá sobre fontes de alimentação.</a:t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Definindo Objetivos</a:t>
            </a:r>
            <a:endParaRPr/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33" y="1728165"/>
            <a:ext cx="6523967" cy="290637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583700" y="1856275"/>
            <a:ext cx="6303900" cy="27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a classificação das fontes de alimentação.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a diferença de funcionamento das fontes de alimentação.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Fontes de Alimentação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1182687" y="1513284"/>
            <a:ext cx="7772400" cy="34159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Dispositivo que fornece tensão elétrica a um circuito.</a:t>
            </a:r>
            <a:endParaRPr sz="22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São classificados em dois grupos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Pilhas e Baterias</a:t>
            </a:r>
            <a:endParaRPr sz="1800"/>
          </a:p>
          <a:p>
            <a:pPr indent="-317500" lvl="2" marL="13716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❏"/>
            </a:pPr>
            <a:r>
              <a:rPr lang="pt-BR" sz="1400"/>
              <a:t>Utiliza reações químicas para produzir tensão elétrica contínua</a:t>
            </a:r>
            <a:endParaRPr sz="14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Fontes de Alimentação</a:t>
            </a:r>
            <a:endParaRPr sz="1800"/>
          </a:p>
          <a:p>
            <a:pPr indent="-317500" lvl="2" marL="13716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❏"/>
            </a:pPr>
            <a:r>
              <a:rPr lang="pt-BR" sz="1400"/>
              <a:t>Utiliza circuitos elétricos para converter tensão alternada em tensão contínua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Fontes de Alimentação</a:t>
            </a:r>
            <a:endParaRPr/>
          </a:p>
        </p:txBody>
      </p:sp>
      <p:sp>
        <p:nvSpPr>
          <p:cNvPr id="163" name="Google Shape;163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4" name="Google Shape;164;p30"/>
          <p:cNvSpPr txBox="1"/>
          <p:nvPr>
            <p:ph idx="1" type="body"/>
          </p:nvPr>
        </p:nvSpPr>
        <p:spPr>
          <a:xfrm>
            <a:off x="1182675" y="1513275"/>
            <a:ext cx="7772400" cy="266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Pilhas e Baterias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Pilhas comuns AAA ou AA fornecem uma tensão de 1,5 V.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Associando 2 pilhas em série fornecem  3 V, 3 pilhas 4,5 V etc.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 funcionamento básico das pilhas, em geral, está em utilizar um metal que doa elétrons para outro, por meio de uma solução condutora. Neste momento é produzida a corrente elétrica.</a:t>
            </a:r>
            <a:endParaRPr/>
          </a:p>
        </p:txBody>
      </p:sp>
      <p:pic>
        <p:nvPicPr>
          <p:cNvPr id="165" name="Google Shape;16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3963" y="4038701"/>
            <a:ext cx="596075" cy="98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Fontes de Alimentação</a:t>
            </a:r>
            <a:endParaRPr/>
          </a:p>
        </p:txBody>
      </p:sp>
      <p:sp>
        <p:nvSpPr>
          <p:cNvPr id="171" name="Google Shape;171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2" name="Google Shape;172;p31"/>
          <p:cNvSpPr txBox="1"/>
          <p:nvPr>
            <p:ph idx="1" type="body"/>
          </p:nvPr>
        </p:nvSpPr>
        <p:spPr>
          <a:xfrm>
            <a:off x="1182675" y="1513278"/>
            <a:ext cx="7772400" cy="47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Pilhas e Baterias</a:t>
            </a:r>
            <a:endParaRPr sz="18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3" name="Google Shape;17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7363" y="2617500"/>
            <a:ext cx="3647075" cy="103942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31"/>
          <p:cNvSpPr/>
          <p:nvPr/>
        </p:nvSpPr>
        <p:spPr>
          <a:xfrm flipH="1">
            <a:off x="3954500" y="2001225"/>
            <a:ext cx="1072800" cy="4761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rgbClr val="FFFF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5" name="Google Shape;17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0075" y="4101900"/>
            <a:ext cx="5503855" cy="76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Fontes de Alimentação</a:t>
            </a:r>
            <a:endParaRPr/>
          </a:p>
        </p:txBody>
      </p:sp>
      <p:sp>
        <p:nvSpPr>
          <p:cNvPr id="181" name="Google Shape;181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2" name="Google Shape;182;p32"/>
          <p:cNvSpPr txBox="1"/>
          <p:nvPr>
            <p:ph idx="1" type="body"/>
          </p:nvPr>
        </p:nvSpPr>
        <p:spPr>
          <a:xfrm>
            <a:off x="1182675" y="1513275"/>
            <a:ext cx="7772400" cy="26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Pilhas e Baterias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Existem, ainda, as baterias de 3,6 V, 9 V e 12 V.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Em comum, elas utilizam reações químicas para produzir energia.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Com o tempo de uso, as reações químicas liberam cada vez menos energia, provocando diminuição da tensão de saída.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Como alternativa existem as baterias recarregáveis.</a:t>
            </a:r>
            <a:endParaRPr sz="18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3" name="Google Shape;18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1488" y="4063600"/>
            <a:ext cx="581025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Fontes de Alimentação</a:t>
            </a:r>
            <a:endParaRPr/>
          </a:p>
        </p:txBody>
      </p:sp>
      <p:sp>
        <p:nvSpPr>
          <p:cNvPr id="189" name="Google Shape;189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0" name="Google Shape;190;p33"/>
          <p:cNvSpPr txBox="1"/>
          <p:nvPr>
            <p:ph idx="1" type="body"/>
          </p:nvPr>
        </p:nvSpPr>
        <p:spPr>
          <a:xfrm>
            <a:off x="1182675" y="1513275"/>
            <a:ext cx="77724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Pilhas e Baterias</a:t>
            </a:r>
            <a:endParaRPr sz="18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1" name="Google Shape;191;p33"/>
          <p:cNvPicPr preferRelativeResize="0"/>
          <p:nvPr/>
        </p:nvPicPr>
        <p:blipFill rotWithShape="1">
          <a:blip r:embed="rId3">
            <a:alphaModFix/>
          </a:blip>
          <a:srcRect b="14828" l="12866" r="7216" t="8100"/>
          <a:stretch/>
        </p:blipFill>
        <p:spPr>
          <a:xfrm>
            <a:off x="4285550" y="2561375"/>
            <a:ext cx="1090600" cy="1577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3"/>
          <p:cNvPicPr preferRelativeResize="0"/>
          <p:nvPr/>
        </p:nvPicPr>
        <p:blipFill rotWithShape="1">
          <a:blip r:embed="rId4">
            <a:alphaModFix/>
          </a:blip>
          <a:srcRect b="8096" l="7653" r="7500" t="0"/>
          <a:stretch/>
        </p:blipFill>
        <p:spPr>
          <a:xfrm>
            <a:off x="5863666" y="2252235"/>
            <a:ext cx="2490518" cy="219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1472" y="2370675"/>
            <a:ext cx="2656682" cy="1768354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3"/>
          <p:cNvSpPr txBox="1"/>
          <p:nvPr/>
        </p:nvSpPr>
        <p:spPr>
          <a:xfrm>
            <a:off x="3878350" y="4281500"/>
            <a:ext cx="19050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Bateria de 9 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5" name="Google Shape;195;p33"/>
          <p:cNvSpPr txBox="1"/>
          <p:nvPr/>
        </p:nvSpPr>
        <p:spPr>
          <a:xfrm>
            <a:off x="5863625" y="4281500"/>
            <a:ext cx="2490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Bateria Veicular de 12 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6" name="Google Shape;196;p33"/>
          <p:cNvSpPr txBox="1"/>
          <p:nvPr/>
        </p:nvSpPr>
        <p:spPr>
          <a:xfrm>
            <a:off x="924512" y="4281500"/>
            <a:ext cx="2490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Bateria de Celular de 3,6 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Fontes de Alimentação</a:t>
            </a:r>
            <a:endParaRPr/>
          </a:p>
        </p:txBody>
      </p:sp>
      <p:sp>
        <p:nvSpPr>
          <p:cNvPr id="202" name="Google Shape;202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3" name="Google Shape;203;p34"/>
          <p:cNvSpPr txBox="1"/>
          <p:nvPr>
            <p:ph idx="1" type="body"/>
          </p:nvPr>
        </p:nvSpPr>
        <p:spPr>
          <a:xfrm>
            <a:off x="1182675" y="1513276"/>
            <a:ext cx="7772400" cy="21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Fontes de Alimentação Eletrônicas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São circuitos eletrônicos que convertem a tensão alternada da rede elétrica em tensão contínua.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Utilizados para recarregar as baterias de dispositivos como câmeras fotográficas, celulares, smartphones, notebooks, etc.</a:t>
            </a:r>
            <a:endParaRPr sz="18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4" name="Google Shape;20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3131" y="3669673"/>
            <a:ext cx="5652138" cy="135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