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Tahom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font" Target="fonts/Tahoma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Tahom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7a6342fff_0_48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7a6342fff_0_48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b7a6342fff_0_5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b7a6342fff_0_5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b7a6342fff_0_53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b7a6342fff_0_53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b7a6342fff_0_55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b7a6342fff_0_55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2d346509f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112d346509f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12d346509f_0_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12d346509f_0_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12d346509f_0_2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112d346509f_0_2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Revisão das Leis de Kirchhoff &amp;</a:t>
            </a:r>
            <a:endParaRPr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Divisor de Tensão e Divisor de Corrente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226" name="Google Shape;226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7" name="Google Shape;227;p35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Revisou-se as Leis de Kirchhoff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Revisou-se divisor de tensão e divisor de corrente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33" name="Google Shape;233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Google Shape;240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3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3" name="Google Shape;243;p36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Revisar as Leis de Kirchhoff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Revisar divisor de tensão e divisor de corrente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Kirchhoff das Tensões</a:t>
            </a:r>
            <a:endParaRPr/>
          </a:p>
        </p:txBody>
      </p:sp>
      <p:sp>
        <p:nvSpPr>
          <p:cNvPr id="149" name="Google Shape;149;p28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soma das tensões numa malha fechada é igual a zero.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Ex. Calcule V</a:t>
            </a:r>
            <a:r>
              <a:rPr baseline="-25000" lang="pt-BR" sz="1800"/>
              <a:t>B</a:t>
            </a:r>
            <a:r>
              <a:rPr lang="pt-BR" sz="1800"/>
              <a:t> no circuito abaixo.</a:t>
            </a:r>
            <a:endParaRPr sz="1800"/>
          </a:p>
        </p:txBody>
      </p:sp>
      <p:sp>
        <p:nvSpPr>
          <p:cNvPr id="150" name="Google Shape;150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51" name="Google Shape;1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8875" y="2705075"/>
            <a:ext cx="230505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8"/>
          <p:cNvSpPr txBox="1"/>
          <p:nvPr/>
        </p:nvSpPr>
        <p:spPr>
          <a:xfrm>
            <a:off x="4748150" y="25274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28"/>
          <p:cNvSpPr/>
          <p:nvPr/>
        </p:nvSpPr>
        <p:spPr>
          <a:xfrm>
            <a:off x="1568199" y="3950978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4" name="Google Shape;154;p28"/>
          <p:cNvCxnSpPr/>
          <p:nvPr/>
        </p:nvCxnSpPr>
        <p:spPr>
          <a:xfrm>
            <a:off x="1765150" y="3107725"/>
            <a:ext cx="442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p28"/>
          <p:cNvSpPr txBox="1"/>
          <p:nvPr/>
        </p:nvSpPr>
        <p:spPr>
          <a:xfrm>
            <a:off x="1715009" y="2714197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endParaRPr i="1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28"/>
          <p:cNvSpPr txBox="1"/>
          <p:nvPr/>
        </p:nvSpPr>
        <p:spPr>
          <a:xfrm>
            <a:off x="2040125" y="2727050"/>
            <a:ext cx="9663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    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7" name="Google Shape;157;p28"/>
          <p:cNvSpPr txBox="1"/>
          <p:nvPr/>
        </p:nvSpPr>
        <p:spPr>
          <a:xfrm>
            <a:off x="1992825" y="3793838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    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 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" name="Google Shape;158;p28"/>
          <p:cNvSpPr txBox="1"/>
          <p:nvPr/>
        </p:nvSpPr>
        <p:spPr>
          <a:xfrm>
            <a:off x="4748150" y="30608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+ 30 - 6 - V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- 8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4748150" y="35942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+ 30 - 14 - V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4748150" y="41276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16 V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Kirchhoff das Tensões</a:t>
            </a:r>
            <a:endParaRPr/>
          </a:p>
        </p:txBody>
      </p:sp>
      <p:sp>
        <p:nvSpPr>
          <p:cNvPr id="166" name="Google Shape;166;p29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soma das tensões numa malha fechada é igual a zero.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Ex. Calcule V</a:t>
            </a:r>
            <a:r>
              <a:rPr baseline="-25000" lang="pt-BR" sz="1800"/>
              <a:t>C</a:t>
            </a:r>
            <a:r>
              <a:rPr lang="pt-BR" sz="1800"/>
              <a:t> no circuito abaixo.</a:t>
            </a:r>
            <a:endParaRPr sz="1800"/>
          </a:p>
        </p:txBody>
      </p:sp>
      <p:sp>
        <p:nvSpPr>
          <p:cNvPr id="167" name="Google Shape;167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68" name="Google Shape;168;p29"/>
          <p:cNvPicPr preferRelativeResize="0"/>
          <p:nvPr/>
        </p:nvPicPr>
        <p:blipFill rotWithShape="1">
          <a:blip r:embed="rId3">
            <a:alphaModFix/>
          </a:blip>
          <a:srcRect b="0" l="7046" r="12334" t="0"/>
          <a:stretch/>
        </p:blipFill>
        <p:spPr>
          <a:xfrm>
            <a:off x="150950" y="2353875"/>
            <a:ext cx="5110525" cy="250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Kirchhoff das Correntes</a:t>
            </a:r>
            <a:endParaRPr/>
          </a:p>
        </p:txBody>
      </p:sp>
      <p:sp>
        <p:nvSpPr>
          <p:cNvPr id="174" name="Google Shape;174;p30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soma das correntes que chegam em um nó é igual a soma das correntes que saem do mesmo nó.</a:t>
            </a:r>
            <a:endParaRPr sz="1800"/>
          </a:p>
        </p:txBody>
      </p:sp>
      <p:sp>
        <p:nvSpPr>
          <p:cNvPr id="175" name="Google Shape;175;p3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76" name="Google Shape;176;p30"/>
          <p:cNvPicPr preferRelativeResize="0"/>
          <p:nvPr/>
        </p:nvPicPr>
        <p:blipFill rotWithShape="1">
          <a:blip r:embed="rId3">
            <a:alphaModFix/>
          </a:blip>
          <a:srcRect b="19244" l="0" r="0" t="0"/>
          <a:stretch/>
        </p:blipFill>
        <p:spPr>
          <a:xfrm>
            <a:off x="2046075" y="2418225"/>
            <a:ext cx="3248225" cy="226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0"/>
          <p:cNvPicPr preferRelativeResize="0"/>
          <p:nvPr/>
        </p:nvPicPr>
        <p:blipFill rotWithShape="1">
          <a:blip r:embed="rId3">
            <a:alphaModFix/>
          </a:blip>
          <a:srcRect b="0" l="0" r="43553" t="82843"/>
          <a:stretch/>
        </p:blipFill>
        <p:spPr>
          <a:xfrm>
            <a:off x="5874187" y="3526400"/>
            <a:ext cx="1494700" cy="39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0"/>
          <p:cNvPicPr preferRelativeResize="0"/>
          <p:nvPr/>
        </p:nvPicPr>
        <p:blipFill rotWithShape="1">
          <a:blip r:embed="rId3">
            <a:alphaModFix/>
          </a:blip>
          <a:srcRect b="0" l="60570" r="0" t="82843"/>
          <a:stretch/>
        </p:blipFill>
        <p:spPr>
          <a:xfrm>
            <a:off x="6099500" y="2924775"/>
            <a:ext cx="1044075" cy="3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Kirchhoff das Correntes</a:t>
            </a:r>
            <a:endParaRPr/>
          </a:p>
        </p:txBody>
      </p:sp>
      <p:sp>
        <p:nvSpPr>
          <p:cNvPr id="184" name="Google Shape;184;p31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soma das correntes que chegam em um nó é igual a soma das correntes que saem do mesmo nó.</a:t>
            </a:r>
            <a:endParaRPr sz="1800"/>
          </a:p>
        </p:txBody>
      </p:sp>
      <p:sp>
        <p:nvSpPr>
          <p:cNvPr id="185" name="Google Shape;185;p3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86" name="Google Shape;18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2475" y="2353875"/>
            <a:ext cx="2669587" cy="251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1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Google Shape;188;p31"/>
          <p:cNvSpPr txBox="1"/>
          <p:nvPr/>
        </p:nvSpPr>
        <p:spPr>
          <a:xfrm>
            <a:off x="4748150" y="25274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9" name="Google Shape;189;p31"/>
          <p:cNvSpPr txBox="1"/>
          <p:nvPr/>
        </p:nvSpPr>
        <p:spPr>
          <a:xfrm>
            <a:off x="4748150" y="30608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+ 2 = 3,5 + 4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Google Shape;190;p31"/>
          <p:cNvSpPr txBox="1"/>
          <p:nvPr/>
        </p:nvSpPr>
        <p:spPr>
          <a:xfrm>
            <a:off x="4748150" y="35942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 = 7,5 - 2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1" name="Google Shape;191;p31"/>
          <p:cNvSpPr txBox="1"/>
          <p:nvPr/>
        </p:nvSpPr>
        <p:spPr>
          <a:xfrm>
            <a:off x="4748150" y="412765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 = 5,5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Kirchhoff das Correntes</a:t>
            </a:r>
            <a:endParaRPr/>
          </a:p>
        </p:txBody>
      </p:sp>
      <p:sp>
        <p:nvSpPr>
          <p:cNvPr id="197" name="Google Shape;197;p32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soma das correntes que chegam em um nó é igual a soma das correntes que saem do mesmo nó.</a:t>
            </a:r>
            <a:endParaRPr sz="1800"/>
          </a:p>
        </p:txBody>
      </p:sp>
      <p:sp>
        <p:nvSpPr>
          <p:cNvPr id="198" name="Google Shape;198;p3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9" name="Google Shape;199;p32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0" name="Google Shape;20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325" y="2353875"/>
            <a:ext cx="4198250" cy="258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Divisor de Tensão</a:t>
            </a:r>
            <a:endParaRPr/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Regra do divisor de tensão: Vi = (Ri / Req) E </a:t>
            </a:r>
            <a:endParaRPr sz="1800"/>
          </a:p>
        </p:txBody>
      </p:sp>
      <p:sp>
        <p:nvSpPr>
          <p:cNvPr id="207" name="Google Shape;207;p3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8" name="Google Shape;208;p33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9" name="Google Shape;20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0200" y="2506275"/>
            <a:ext cx="1719943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7313" y="3411150"/>
            <a:ext cx="1785724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7599" y="2126450"/>
            <a:ext cx="2553848" cy="248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Divisor de Corrente</a:t>
            </a:r>
            <a:endParaRPr/>
          </a:p>
        </p:txBody>
      </p:sp>
      <p:sp>
        <p:nvSpPr>
          <p:cNvPr id="217" name="Google Shape;217;p34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Regra do divisor de tensão: Ii = (Req / Ri) I </a:t>
            </a:r>
            <a:endParaRPr sz="1800"/>
          </a:p>
        </p:txBody>
      </p:sp>
      <p:sp>
        <p:nvSpPr>
          <p:cNvPr id="218" name="Google Shape;218;p3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9" name="Google Shape;219;p34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0" name="Google Shape;22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749" y="2197900"/>
            <a:ext cx="4296528" cy="248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