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3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theme+xml" PartName="/ppt/theme/theme4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70" r:id="rId3"/>
    <p:sldMasterId id="2147483671" r:id="rId4"/>
    <p:sldMasterId id="2147483672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</p:sldIdLst>
  <p:sldSz cy="5143500" cx="9144000"/>
  <p:notesSz cx="6858000" cy="9144000"/>
  <p:embeddedFontLst>
    <p:embeddedFont>
      <p:font typeface="Tahoma"/>
      <p:regular r:id="rId37"/>
      <p:bold r:id="rId38"/>
    </p:embeddedFont>
    <p:embeddedFont>
      <p:font typeface="Noto Sans Symbols"/>
      <p:regular r:id="rId39"/>
      <p:bold r:id="rId4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40" Type="http://schemas.openxmlformats.org/officeDocument/2006/relationships/font" Target="fonts/NotoSansSymbols-bold.fntdata"/><Relationship Id="rId20" Type="http://schemas.openxmlformats.org/officeDocument/2006/relationships/slide" Target="slides/slide14.xml"/><Relationship Id="rId22" Type="http://schemas.openxmlformats.org/officeDocument/2006/relationships/slide" Target="slides/slide16.xml"/><Relationship Id="rId21" Type="http://schemas.openxmlformats.org/officeDocument/2006/relationships/slide" Target="slides/slide15.xml"/><Relationship Id="rId24" Type="http://schemas.openxmlformats.org/officeDocument/2006/relationships/slide" Target="slides/slide18.xml"/><Relationship Id="rId23" Type="http://schemas.openxmlformats.org/officeDocument/2006/relationships/slide" Target="slides/slide17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slideMaster" Target="slideMasters/slideMaster2.xml"/><Relationship Id="rId9" Type="http://schemas.openxmlformats.org/officeDocument/2006/relationships/slide" Target="slides/slide3.xml"/><Relationship Id="rId26" Type="http://schemas.openxmlformats.org/officeDocument/2006/relationships/slide" Target="slides/slide20.xml"/><Relationship Id="rId25" Type="http://schemas.openxmlformats.org/officeDocument/2006/relationships/slide" Target="slides/slide19.xml"/><Relationship Id="rId28" Type="http://schemas.openxmlformats.org/officeDocument/2006/relationships/slide" Target="slides/slide22.xml"/><Relationship Id="rId27" Type="http://schemas.openxmlformats.org/officeDocument/2006/relationships/slide" Target="slides/slide21.xml"/><Relationship Id="rId5" Type="http://schemas.openxmlformats.org/officeDocument/2006/relationships/slideMaster" Target="slideMasters/slideMaster3.xml"/><Relationship Id="rId6" Type="http://schemas.openxmlformats.org/officeDocument/2006/relationships/notesMaster" Target="notesMasters/notesMaster1.xml"/><Relationship Id="rId29" Type="http://schemas.openxmlformats.org/officeDocument/2006/relationships/slide" Target="slides/slide23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31" Type="http://schemas.openxmlformats.org/officeDocument/2006/relationships/slide" Target="slides/slide25.xml"/><Relationship Id="rId30" Type="http://schemas.openxmlformats.org/officeDocument/2006/relationships/slide" Target="slides/slide24.xml"/><Relationship Id="rId11" Type="http://schemas.openxmlformats.org/officeDocument/2006/relationships/slide" Target="slides/slide5.xml"/><Relationship Id="rId33" Type="http://schemas.openxmlformats.org/officeDocument/2006/relationships/slide" Target="slides/slide27.xml"/><Relationship Id="rId10" Type="http://schemas.openxmlformats.org/officeDocument/2006/relationships/slide" Target="slides/slide4.xml"/><Relationship Id="rId32" Type="http://schemas.openxmlformats.org/officeDocument/2006/relationships/slide" Target="slides/slide26.xml"/><Relationship Id="rId13" Type="http://schemas.openxmlformats.org/officeDocument/2006/relationships/slide" Target="slides/slide7.xml"/><Relationship Id="rId35" Type="http://schemas.openxmlformats.org/officeDocument/2006/relationships/slide" Target="slides/slide29.xml"/><Relationship Id="rId12" Type="http://schemas.openxmlformats.org/officeDocument/2006/relationships/slide" Target="slides/slide6.xml"/><Relationship Id="rId34" Type="http://schemas.openxmlformats.org/officeDocument/2006/relationships/slide" Target="slides/slide28.xml"/><Relationship Id="rId15" Type="http://schemas.openxmlformats.org/officeDocument/2006/relationships/slide" Target="slides/slide9.xml"/><Relationship Id="rId37" Type="http://schemas.openxmlformats.org/officeDocument/2006/relationships/font" Target="fonts/Tahoma-regular.fntdata"/><Relationship Id="rId14" Type="http://schemas.openxmlformats.org/officeDocument/2006/relationships/slide" Target="slides/slide8.xml"/><Relationship Id="rId36" Type="http://schemas.openxmlformats.org/officeDocument/2006/relationships/slide" Target="slides/slide30.xml"/><Relationship Id="rId17" Type="http://schemas.openxmlformats.org/officeDocument/2006/relationships/slide" Target="slides/slide11.xml"/><Relationship Id="rId39" Type="http://schemas.openxmlformats.org/officeDocument/2006/relationships/font" Target="fonts/NotoSansSymbols-regular.fntdata"/><Relationship Id="rId16" Type="http://schemas.openxmlformats.org/officeDocument/2006/relationships/slide" Target="slides/slide10.xml"/><Relationship Id="rId38" Type="http://schemas.openxmlformats.org/officeDocument/2006/relationships/font" Target="fonts/Tahoma-bold.fntdata"/><Relationship Id="rId19" Type="http://schemas.openxmlformats.org/officeDocument/2006/relationships/slide" Target="slides/slide13.xml"/><Relationship Id="rId18" Type="http://schemas.openxmlformats.org/officeDocument/2006/relationships/slide" Target="slides/slide1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7675709b3_2_9:notes"/>
          <p:cNvSpPr/>
          <p:nvPr>
            <p:ph idx="2" type="sldImg"/>
          </p:nvPr>
        </p:nvSpPr>
        <p:spPr>
          <a:xfrm>
            <a:off x="134951" y="686475"/>
            <a:ext cx="6588097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132" name="Google Shape;132;g17675709b3_2_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t" bIns="46625" lIns="93275" spcFirstLastPara="1" rIns="93275" wrap="square" tIns="46625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700" u="none" cap="none" strike="noStrike"/>
          </a:p>
        </p:txBody>
      </p:sp>
      <p:sp>
        <p:nvSpPr>
          <p:cNvPr id="133" name="Google Shape;133;g17675709b3_2_9:notes"/>
          <p:cNvSpPr txBox="1"/>
          <p:nvPr/>
        </p:nvSpPr>
        <p:spPr>
          <a:xfrm>
            <a:off x="3885996" y="8687306"/>
            <a:ext cx="2972004" cy="456704"/>
          </a:xfrm>
          <a:prstGeom prst="rect">
            <a:avLst/>
          </a:prstGeom>
          <a:noFill/>
          <a:ln>
            <a:noFill/>
          </a:ln>
        </p:spPr>
        <p:txBody>
          <a:bodyPr anchorCtr="0" anchor="b" bIns="46625" lIns="93275" spcFirstLastPara="1" rIns="93275" wrap="square" tIns="46625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Times New Roman"/>
              <a:buNone/>
            </a:pPr>
            <a:fld id="{00000000-1234-1234-1234-123412341234}" type="slidenum">
              <a:rPr b="0" i="0" lang="pt-BR" sz="12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 sz="13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6" name="Shape 3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7" name="Google Shape;357;g17675709b3_2_335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8" name="Google Shape;358;g17675709b3_2_335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4" name="Shape 3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5" name="Google Shape;365;g17675709b3_2_342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6" name="Google Shape;366;g17675709b3_2_342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1" name="Shape 3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Google Shape;372;g17675709b3_2_34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3" name="Google Shape;373;g17675709b3_2_34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9" name="Shape 3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0" name="Google Shape;380;g17675709b3_2_355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1" name="Google Shape;381;g17675709b3_2_355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g17675709b3_2_366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g17675709b3_2_366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9" name="Shape 3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0" name="Google Shape;400;g17675709b3_2_373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1" name="Google Shape;401;g17675709b3_2_373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17675709b3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9" name="Google Shape;409;g17675709b3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g17675709b3_2_379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g17675709b3_2_379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4" name="Shape 4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5" name="Google Shape;425;g17675709b3_0_8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6" name="Google Shape;426;g17675709b3_0_8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2" name="Shape 4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3" name="Google Shape;433;g17675709b3_2_39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34" name="Google Shape;434;g17675709b3_2_39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17675709b3_2_8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9" name="Google Shape;139;g17675709b3_2_8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43" name="Shape 4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4" name="Google Shape;444;g17675709b3_2_40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5" name="Google Shape;445;g17675709b3_2_40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g17675709b3_2_41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g17675709b3_2_41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8" name="Shape 4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9" name="Google Shape;459;g17675709b3_2_417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0" name="Google Shape;460;g17675709b3_2_417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6" name="Shape 4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7" name="Google Shape;467;g17675709b3_2_42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8" name="Google Shape;468;g17675709b3_2_42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4" name="Shape 4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5" name="Google Shape;475;g17675709b3_2_43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76" name="Google Shape;476;g17675709b3_2_43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1" name="Shape 4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2" name="Google Shape;482;g17675709b3_2_437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3" name="Google Shape;483;g17675709b3_2_437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89" name="Shape 4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0" name="Google Shape;490;g17675709b3_2_44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1" name="Google Shape;491;g17675709b3_2_44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6" name="Shape 4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7" name="Google Shape;497;g419c7df5ad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98" name="Google Shape;498;g419c7df5ad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3" name="Shape 5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4" name="Google Shape;504;g1770974415_0_0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05" name="Google Shape;505;g1770974415_0_0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g1770974415_0_6:notes"/>
          <p:cNvSpPr txBox="1"/>
          <p:nvPr>
            <p:ph idx="1" type="body"/>
          </p:nvPr>
        </p:nvSpPr>
        <p:spPr>
          <a:xfrm>
            <a:off x="913991" y="4342944"/>
            <a:ext cx="5030100" cy="4114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3" name="Google Shape;513;g1770974415_0_6:notes"/>
          <p:cNvSpPr/>
          <p:nvPr>
            <p:ph idx="2" type="sldImg"/>
          </p:nvPr>
        </p:nvSpPr>
        <p:spPr>
          <a:xfrm>
            <a:off x="132907" y="686475"/>
            <a:ext cx="6592200" cy="3428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7675709b3_2_94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17675709b3_2_94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0" name="Shape 5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1" name="Google Shape;521;g17675709b3_2_450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22" name="Google Shape;522;g17675709b3_2_450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17675709b3_2_10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4" name="Google Shape;154;g17675709b3_2_10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7675709b3_2_10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7675709b3_2_10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17675709b3_2_150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17675709b3_2_150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17675709b3_2_156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17675709b3_2_156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g17675709b3_2_321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g17675709b3_2_321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8" name="Shape 3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9" name="Google Shape;349;g17675709b3_2_328:notes"/>
          <p:cNvSpPr txBox="1"/>
          <p:nvPr>
            <p:ph idx="1" type="body"/>
          </p:nvPr>
        </p:nvSpPr>
        <p:spPr>
          <a:xfrm>
            <a:off x="913991" y="4342944"/>
            <a:ext cx="5030018" cy="4114592"/>
          </a:xfrm>
          <a:prstGeom prst="rect">
            <a:avLst/>
          </a:prstGeom>
          <a:noFill/>
          <a:ln>
            <a:noFill/>
          </a:ln>
        </p:spPr>
        <p:txBody>
          <a:bodyPr anchorCtr="0" anchor="ctr" bIns="86100" lIns="86100" spcFirstLastPara="1" rIns="86100" wrap="square" tIns="861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0" name="Google Shape;350;g17675709b3_2_328:notes"/>
          <p:cNvSpPr/>
          <p:nvPr>
            <p:ph idx="2" type="sldImg"/>
          </p:nvPr>
        </p:nvSpPr>
        <p:spPr>
          <a:xfrm>
            <a:off x="132907" y="686475"/>
            <a:ext cx="6592186" cy="342811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lide de título" type="title">
  <p:cSld name="TITLE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4"/>
          <p:cNvSpPr txBox="1"/>
          <p:nvPr>
            <p:ph idx="1" type="subTitle"/>
          </p:nvPr>
        </p:nvSpPr>
        <p:spPr>
          <a:xfrm>
            <a:off x="1403350" y="3868341"/>
            <a:ext cx="6400800" cy="1152525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ctr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85750" lvl="1" marL="74295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1430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6002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057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514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2971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429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3886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8" name="Google Shape;58;p14"/>
          <p:cNvSpPr txBox="1"/>
          <p:nvPr>
            <p:ph type="ctrTitle"/>
          </p:nvPr>
        </p:nvSpPr>
        <p:spPr>
          <a:xfrm>
            <a:off x="684213" y="2518172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conteúdo" type="obj">
  <p:cSld name="OBJEC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16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9" name="Google Shape;69;p16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0" name="Google Shape;70;p16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1" name="Google Shape;71;p16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2" name="Google Shape;72;p16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is" type="vertTitleAndTx">
  <p:cSld name="VERTICAL_TITLE_AND_VERTICAL_TEXT"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7"/>
          <p:cNvSpPr txBox="1"/>
          <p:nvPr>
            <p:ph type="title"/>
          </p:nvPr>
        </p:nvSpPr>
        <p:spPr>
          <a:xfrm rot="5400000">
            <a:off x="5764138" y="1408585"/>
            <a:ext cx="44388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5" name="Google Shape;75;p17"/>
          <p:cNvSpPr txBox="1"/>
          <p:nvPr>
            <p:ph idx="1" type="body"/>
          </p:nvPr>
        </p:nvSpPr>
        <p:spPr>
          <a:xfrm rot="5400000">
            <a:off x="1801738" y="-458315"/>
            <a:ext cx="44388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76" name="Google Shape;76;p17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7" name="Google Shape;77;p17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78" name="Google Shape;78;p17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ítulo e texto vertical" type="vertTx">
  <p:cSld name="VERTICAL_TEXT"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8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1" name="Google Shape;81;p18"/>
          <p:cNvSpPr txBox="1"/>
          <p:nvPr>
            <p:ph idx="1" type="body"/>
          </p:nvPr>
        </p:nvSpPr>
        <p:spPr>
          <a:xfrm rot="5400000">
            <a:off x="3525837" y="-829866"/>
            <a:ext cx="30861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2" name="Google Shape;82;p18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3" name="Google Shape;83;p18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84" name="Google Shape;84;p18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m com Legenda" type="picTx">
  <p:cSld name="PICTURE_WITH_CAPTION_TEXT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1792288" y="3600450"/>
            <a:ext cx="5486400" cy="4251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7" name="Google Shape;87;p19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1400"/>
              <a:buFont typeface="Noto Sans Symbols"/>
              <a:buNone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4572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1400"/>
              <a:buFont typeface="Noto Sans Symbols"/>
              <a:buNone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9144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400"/>
              <a:buFont typeface="Noto Sans Symbols"/>
              <a:buNone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13716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1828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None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8" name="Google Shape;88;p19"/>
          <p:cNvSpPr txBox="1"/>
          <p:nvPr>
            <p:ph idx="1" type="body"/>
          </p:nvPr>
        </p:nvSpPr>
        <p:spPr>
          <a:xfrm>
            <a:off x="1792288" y="4025503"/>
            <a:ext cx="5486400" cy="60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89" name="Google Shape;89;p19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0" name="Google Shape;90;p19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1" name="Google Shape;91;p19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údo com Legenda" type="objTx">
  <p:cSld name="OBJECT_WITH_CAPTION_TEXT"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20"/>
          <p:cNvSpPr txBox="1"/>
          <p:nvPr>
            <p:ph type="title"/>
          </p:nvPr>
        </p:nvSpPr>
        <p:spPr>
          <a:xfrm>
            <a:off x="457200" y="204788"/>
            <a:ext cx="3008400" cy="871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4" name="Google Shape;94;p20"/>
          <p:cNvSpPr txBox="1"/>
          <p:nvPr>
            <p:ph idx="1" type="body"/>
          </p:nvPr>
        </p:nvSpPr>
        <p:spPr>
          <a:xfrm>
            <a:off x="3575050" y="204788"/>
            <a:ext cx="5111700" cy="438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sz="3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5" name="Google Shape;95;p20"/>
          <p:cNvSpPr txBox="1"/>
          <p:nvPr>
            <p:ph idx="2" type="body"/>
          </p:nvPr>
        </p:nvSpPr>
        <p:spPr>
          <a:xfrm>
            <a:off x="457200" y="1076325"/>
            <a:ext cx="3008400" cy="35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2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1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9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96" name="Google Shape;96;p20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7" name="Google Shape;97;p20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98" name="Google Shape;98;p20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Em branco" type="blank">
  <p:cSld name="BLANK"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21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1" name="Google Shape;101;p21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2" name="Google Shape;102;p21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omente título" type="titleOnly">
  <p:cSld name="TITLE_ONLY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5" name="Google Shape;105;p22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6" name="Google Shape;106;p22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07" name="Google Shape;107;p22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ção" type="twoTxTwoObj">
  <p:cSld name="TWO_OBJECTS_WITH_TEXT"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3"/>
          <p:cNvSpPr txBox="1"/>
          <p:nvPr>
            <p:ph type="title"/>
          </p:nvPr>
        </p:nvSpPr>
        <p:spPr>
          <a:xfrm>
            <a:off x="457200" y="205978"/>
            <a:ext cx="8229600" cy="8574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0" name="Google Shape;110;p23"/>
          <p:cNvSpPr txBox="1"/>
          <p:nvPr>
            <p:ph idx="1" type="body"/>
          </p:nvPr>
        </p:nvSpPr>
        <p:spPr>
          <a:xfrm>
            <a:off x="457200" y="1151335"/>
            <a:ext cx="40401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1" name="Google Shape;111;p23"/>
          <p:cNvSpPr txBox="1"/>
          <p:nvPr>
            <p:ph idx="2" type="body"/>
          </p:nvPr>
        </p:nvSpPr>
        <p:spPr>
          <a:xfrm>
            <a:off x="457200" y="1631156"/>
            <a:ext cx="40401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2" name="Google Shape;112;p23"/>
          <p:cNvSpPr txBox="1"/>
          <p:nvPr>
            <p:ph idx="3" type="body"/>
          </p:nvPr>
        </p:nvSpPr>
        <p:spPr>
          <a:xfrm>
            <a:off x="4645025" y="1151335"/>
            <a:ext cx="4041900" cy="479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b="1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1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1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1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3" name="Google Shape;113;p23"/>
          <p:cNvSpPr txBox="1"/>
          <p:nvPr>
            <p:ph idx="4" type="body"/>
          </p:nvPr>
        </p:nvSpPr>
        <p:spPr>
          <a:xfrm>
            <a:off x="4645025" y="1631156"/>
            <a:ext cx="4041900" cy="29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50520" lvl="0" marL="4572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Char char="■"/>
              <a:defRPr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30200" lvl="1" marL="914400" marR="0" rtl="0" algn="l">
              <a:spcBef>
                <a:spcPts val="400"/>
              </a:spcBef>
              <a:spcAft>
                <a:spcPts val="0"/>
              </a:spcAft>
              <a:buClr>
                <a:schemeClr val="hlink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20039" lvl="2" marL="1371600" marR="0" rtl="0" algn="l">
              <a:spcBef>
                <a:spcPts val="360"/>
              </a:spcBef>
              <a:spcAft>
                <a:spcPts val="0"/>
              </a:spcAft>
              <a:buClr>
                <a:srgbClr val="E4B900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0988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66FF66"/>
              </a:buClr>
              <a:buSzPts val="128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79400" lvl="4" marL="22860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79400" lvl="5" marL="27432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79400" lvl="6" marL="32004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794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794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1"/>
              </a:buClr>
              <a:buSzPts val="800"/>
              <a:buFont typeface="Noto Sans Symbols"/>
              <a:buChar char="■"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4" name="Google Shape;114;p23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5" name="Google Shape;115;p23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16" name="Google Shape;116;p23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as Partes de Conteúdo" type="twoObj">
  <p:cSld name="TWO_OBJECTS"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p2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9" name="Google Shape;119;p24"/>
          <p:cNvSpPr txBox="1"/>
          <p:nvPr>
            <p:ph idx="1" type="body"/>
          </p:nvPr>
        </p:nvSpPr>
        <p:spPr>
          <a:xfrm>
            <a:off x="11826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0" name="Google Shape;120;p24"/>
          <p:cNvSpPr txBox="1"/>
          <p:nvPr>
            <p:ph idx="2" type="body"/>
          </p:nvPr>
        </p:nvSpPr>
        <p:spPr>
          <a:xfrm>
            <a:off x="5145088" y="1513285"/>
            <a:ext cx="38100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70840" lvl="0" marL="457200" marR="0" rtl="0" algn="l"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240"/>
              <a:buFont typeface="Noto Sans Symbols"/>
              <a:buChar char="■"/>
              <a:defRPr sz="2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50519" lvl="1" marL="914400" marR="0" rtl="0" algn="l">
              <a:spcBef>
                <a:spcPts val="480"/>
              </a:spcBef>
              <a:spcAft>
                <a:spcPts val="0"/>
              </a:spcAft>
              <a:buClr>
                <a:schemeClr val="hlink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30200" lvl="2" marL="1371600" marR="0" rtl="0" algn="l">
              <a:spcBef>
                <a:spcPts val="400"/>
              </a:spcBef>
              <a:spcAft>
                <a:spcPts val="0"/>
              </a:spcAft>
              <a:buClr>
                <a:srgbClr val="E4B900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20039" lvl="3" marL="1828800" marR="0" rtl="0" algn="l">
              <a:spcBef>
                <a:spcPts val="360"/>
              </a:spcBef>
              <a:spcAft>
                <a:spcPts val="0"/>
              </a:spcAft>
              <a:buClr>
                <a:srgbClr val="66FF66"/>
              </a:buClr>
              <a:buSzPts val="144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85750" lvl="4" marL="22860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8575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8575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8575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8575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accent1"/>
              </a:buClr>
              <a:buSzPts val="900"/>
              <a:buFont typeface="Noto Sans Symbols"/>
              <a:buChar char="■"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1" name="Google Shape;121;p24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2" name="Google Shape;122;p24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3" name="Google Shape;123;p24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beçalho da Seção" type="secHead">
  <p:cSld name="SECTION_HEADER"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p25"/>
          <p:cNvSpPr txBox="1"/>
          <p:nvPr>
            <p:ph type="title"/>
          </p:nvPr>
        </p:nvSpPr>
        <p:spPr>
          <a:xfrm>
            <a:off x="722313" y="3305175"/>
            <a:ext cx="7772400" cy="1021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4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6" name="Google Shape;126;p25"/>
          <p:cNvSpPr txBox="1"/>
          <p:nvPr>
            <p:ph idx="1" type="body"/>
          </p:nvPr>
        </p:nvSpPr>
        <p:spPr>
          <a:xfrm>
            <a:off x="722313" y="2180035"/>
            <a:ext cx="7772400" cy="11250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-228600" lvl="0" marL="457200" marR="0" rtl="0" algn="l">
              <a:spcBef>
                <a:spcPts val="40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  <a:defRPr sz="20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None/>
              <a:defRPr b="0" i="0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  <a:defRPr b="0" i="0" sz="16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spcBef>
                <a:spcPts val="28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spcBef>
                <a:spcPts val="28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None/>
              <a:defRPr b="0" i="0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27" name="Google Shape;127;p2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8" name="Google Shape;128;p2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129" name="Google Shape;129;p2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2.jpg"/><Relationship Id="rId2" Type="http://schemas.openxmlformats.org/officeDocument/2006/relationships/image" Target="../media/image4.jpg"/><Relationship Id="rId3" Type="http://schemas.openxmlformats.org/officeDocument/2006/relationships/slideLayout" Target="../slideLayouts/slideLayout12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2.xml"/><Relationship Id="rId10" Type="http://schemas.openxmlformats.org/officeDocument/2006/relationships/slideLayout" Target="../slideLayouts/slideLayout21.xml"/><Relationship Id="rId12" Type="http://schemas.openxmlformats.org/officeDocument/2006/relationships/theme" Target="../theme/theme3.xml"/><Relationship Id="rId9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" name="Google Shape;51;p13"/>
          <p:cNvPicPr preferRelativeResize="0"/>
          <p:nvPr/>
        </p:nvPicPr>
        <p:blipFill rotWithShape="1">
          <a:blip r:embed="rId1">
            <a:alphaModFix/>
          </a:blip>
          <a:srcRect b="0" l="0" r="0" t="28945"/>
          <a:stretch/>
        </p:blipFill>
        <p:spPr>
          <a:xfrm>
            <a:off x="1587" y="1491853"/>
            <a:ext cx="9140825" cy="3644503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52" name="Google Shape;52;p13"/>
          <p:cNvCxnSpPr/>
          <p:nvPr/>
        </p:nvCxnSpPr>
        <p:spPr>
          <a:xfrm>
            <a:off x="0" y="2933700"/>
            <a:ext cx="7812087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  <p:pic>
        <p:nvPicPr>
          <p:cNvPr id="53" name="Google Shape;53;p1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44462" y="108346"/>
            <a:ext cx="3984625" cy="1306115"/>
          </a:xfrm>
          <a:prstGeom prst="rect">
            <a:avLst/>
          </a:prstGeom>
          <a:noFill/>
          <a:ln>
            <a:noFill/>
          </a:ln>
        </p:spPr>
      </p:pic>
      <p:sp>
        <p:nvSpPr>
          <p:cNvPr id="54" name="Google Shape;54;p1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55" name="Google Shape;55;p13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59" r:id="rId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5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79387" y="141684"/>
            <a:ext cx="930300" cy="9192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15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2" name="Google Shape;62;p15"/>
          <p:cNvSpPr txBox="1"/>
          <p:nvPr>
            <p:ph idx="1" type="body"/>
          </p:nvPr>
        </p:nvSpPr>
        <p:spPr>
          <a:xfrm>
            <a:off x="1182687" y="1513284"/>
            <a:ext cx="7772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91160" lvl="0" marL="457200" marR="0" rtl="0" algn="l"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Char char="■"/>
              <a:defRPr b="0" i="0" sz="32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370840" lvl="1" marL="914400" marR="0" rtl="0" algn="l"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  <a:defRPr b="0" i="0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350519" lvl="2" marL="1371600" marR="0" rtl="0" algn="l"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Char char="■"/>
              <a:defRPr b="0" i="0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330200" lvl="3" marL="1828800" marR="0" rtl="0" algn="l"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6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921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921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921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921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921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accent1"/>
              </a:buClr>
              <a:buSzPts val="1000"/>
              <a:buFont typeface="Noto Sans Symbols"/>
              <a:buChar char="■"/>
              <a:defRPr b="0" i="0" sz="20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63" name="Google Shape;63;p15"/>
          <p:cNvSpPr txBox="1"/>
          <p:nvPr>
            <p:ph idx="10" type="dt"/>
          </p:nvPr>
        </p:nvSpPr>
        <p:spPr>
          <a:xfrm>
            <a:off x="11620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4" name="Google Shape;64;p15"/>
          <p:cNvSpPr txBox="1"/>
          <p:nvPr>
            <p:ph idx="11" type="ftr"/>
          </p:nvPr>
        </p:nvSpPr>
        <p:spPr>
          <a:xfrm>
            <a:off x="3657600" y="4682728"/>
            <a:ext cx="28956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4572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6400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400" u="none" cap="none" strike="noStrik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/>
        </p:txBody>
      </p:sp>
      <p:sp>
        <p:nvSpPr>
          <p:cNvPr id="65" name="Google Shape;65;p15"/>
          <p:cNvSpPr txBox="1"/>
          <p:nvPr>
            <p:ph idx="12" type="sldNum"/>
          </p:nvPr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  <a:defRPr b="1" i="0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b="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15"/>
          <p:cNvCxnSpPr/>
          <p:nvPr/>
        </p:nvCxnSpPr>
        <p:spPr>
          <a:xfrm>
            <a:off x="1127125" y="1168003"/>
            <a:ext cx="7993200" cy="0"/>
          </a:xfrm>
          <a:prstGeom prst="straightConnector1">
            <a:avLst/>
          </a:prstGeom>
          <a:noFill/>
          <a:ln cap="flat" cmpd="sng" w="12700">
            <a:solidFill>
              <a:srgbClr val="669900"/>
            </a:solidFill>
            <a:prstDash val="solid"/>
            <a:miter lim="8000"/>
            <a:headEnd len="sm" w="sm" type="none"/>
            <a:tailEnd len="sm" w="sm" type="none"/>
          </a:ln>
        </p:spPr>
      </p:cxn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  <p:sldLayoutId id="2147483669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14.png"/><Relationship Id="rId6" Type="http://schemas.openxmlformats.org/officeDocument/2006/relationships/image" Target="../media/image5.png"/><Relationship Id="rId7" Type="http://schemas.openxmlformats.org/officeDocument/2006/relationships/image" Target="../media/image11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19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6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9.png"/><Relationship Id="rId4" Type="http://schemas.openxmlformats.org/officeDocument/2006/relationships/image" Target="../media/image26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2.gif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18.png"/><Relationship Id="rId4" Type="http://schemas.openxmlformats.org/officeDocument/2006/relationships/image" Target="../media/image29.png"/><Relationship Id="rId5" Type="http://schemas.openxmlformats.org/officeDocument/2006/relationships/image" Target="../media/image21.png"/><Relationship Id="rId6" Type="http://schemas.openxmlformats.org/officeDocument/2006/relationships/image" Target="../media/image30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23.png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24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28.pn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8.xml"/><Relationship Id="rId3" Type="http://schemas.openxmlformats.org/officeDocument/2006/relationships/image" Target="../media/image27.png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9.xml"/><Relationship Id="rId3" Type="http://schemas.openxmlformats.org/officeDocument/2006/relationships/image" Target="../media/image31.png"/><Relationship Id="rId4" Type="http://schemas.openxmlformats.org/officeDocument/2006/relationships/image" Target="../media/image2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30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26"/>
          <p:cNvSpPr txBox="1"/>
          <p:nvPr>
            <p:ph idx="1" type="subTitle"/>
          </p:nvPr>
        </p:nvSpPr>
        <p:spPr>
          <a:xfrm>
            <a:off x="1357312" y="3161109"/>
            <a:ext cx="6400800" cy="8036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sz="2400"/>
          </a:p>
          <a:p>
            <a:pPr indent="0" lvl="0" marL="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</p:txBody>
      </p:sp>
      <p:sp>
        <p:nvSpPr>
          <p:cNvPr id="136" name="Google Shape;136;p26"/>
          <p:cNvSpPr txBox="1"/>
          <p:nvPr>
            <p:ph type="ctrTitle"/>
          </p:nvPr>
        </p:nvSpPr>
        <p:spPr>
          <a:xfrm>
            <a:off x="0" y="1446609"/>
            <a:ext cx="9144000" cy="117038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9900"/>
              </a:buClr>
              <a:buFont typeface="Arial"/>
              <a:buNone/>
            </a:pPr>
            <a:r>
              <a:rPr b="0" i="0" lang="pt-BR" sz="3000" u="none" cap="none" strike="noStrike">
                <a:solidFill>
                  <a:srgbClr val="669900"/>
                </a:solidFill>
                <a:latin typeface="Arial"/>
                <a:ea typeface="Arial"/>
                <a:cs typeface="Arial"/>
                <a:sym typeface="Arial"/>
              </a:rPr>
              <a:t>Circuitos com Diodo</a:t>
            </a:r>
            <a:endParaRPr sz="300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9" name="Shape 3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0" name="Google Shape;360;p3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361" name="Google Shape;361;p3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62" name="Google Shape;362;p35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Retificador de Meia-onda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É o mais simples dos retificadores. A sua constituição básica é um diodo em série com uma carga RL. </a:t>
            </a:r>
            <a:endParaRPr sz="18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10 - Retificador de Meia-onda</a:t>
            </a:r>
            <a:endParaRPr sz="1400"/>
          </a:p>
        </p:txBody>
      </p:sp>
      <p:pic>
        <p:nvPicPr>
          <p:cNvPr id="363" name="Google Shape;363;p3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700337" y="2680097"/>
            <a:ext cx="4824300" cy="1540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7" name="Shape 3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" name="Google Shape;368;p3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369" name="Google Shape;369;p3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70" name="Google Shape;370;p36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Retificador de Meia-onda (funcionamento)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Neste circuito vê-se que durante o semi-ciclo positivo de V2, o diodo conduz (polarização direta), fazendo com que a tensão de saída seja igual à de entrada.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Porém, no semi-ciclo negativo, o diodo corta (polarização reversa), fazendo com que a tensão de saída seja nula e a tensão de entrada caia toda em cima do diodo.</a:t>
            </a:r>
            <a:endParaRPr sz="18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4" name="Shape 3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5" name="Google Shape;375;p3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376" name="Google Shape;376;p3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77" name="Google Shape;377;p37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Retificador de Meia-onda (formas de onda)</a:t>
            </a:r>
            <a:endParaRPr b="1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11 - Formas de ondas para retificador de meia onda</a:t>
            </a:r>
            <a:endParaRPr sz="1400"/>
          </a:p>
        </p:txBody>
      </p:sp>
      <p:pic>
        <p:nvPicPr>
          <p:cNvPr id="378" name="Google Shape;378;p3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468562" y="1984771"/>
            <a:ext cx="4273500" cy="2628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3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384" name="Google Shape;384;p3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85" name="Google Shape;385;p38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Retificador de Meia-onda</a:t>
            </a:r>
            <a:endParaRPr sz="24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Como a forma de onda na carga não é mais senoidal, o seu valor médio deixa de ser nulo:</a:t>
            </a:r>
            <a:endParaRPr sz="18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Nota: Considerando o diodo com </a:t>
            </a:r>
            <a:r>
              <a:rPr b="0" i="1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Vγ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, o mesmo deverá ser considerado no cálculo do </a:t>
            </a:r>
            <a:r>
              <a:rPr b="0" i="1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Vm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sz="1800"/>
          </a:p>
          <a:p>
            <a:pPr indent="-22860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Para que o diodo não queime, ele deve suportar a corrente média (</a:t>
            </a:r>
            <a:r>
              <a:rPr b="0" i="1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Im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 e a tensão de pico reversa (</a:t>
            </a:r>
            <a:r>
              <a:rPr b="0" i="1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VBR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):</a:t>
            </a:r>
            <a:endParaRPr sz="1800"/>
          </a:p>
        </p:txBody>
      </p:sp>
      <p:pic>
        <p:nvPicPr>
          <p:cNvPr id="386" name="Google Shape;386;p3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6237" y="2463403"/>
            <a:ext cx="1249362" cy="594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387" name="Google Shape;387;p3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872037" y="2463403"/>
            <a:ext cx="1154100" cy="648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8" name="Google Shape;388;p3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813175" y="3448050"/>
            <a:ext cx="1784400" cy="630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89" name="Google Shape;389;p38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195637" y="4710113"/>
            <a:ext cx="1376400" cy="24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90" name="Google Shape;390;p38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5138737" y="4704159"/>
            <a:ext cx="1305000" cy="363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3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396" name="Google Shape;396;p3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97" name="Google Shape;397;p39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Retificador de Onda Completa em Ponte 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retificador de onda completa faz com que tanto o semiciclo positivo quanto o negativo caiam sobre a carga sempre com a mesma polaridade. </a:t>
            </a:r>
            <a:endParaRPr sz="1800"/>
          </a:p>
          <a:p>
            <a:pPr indent="-1066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066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066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8600" lvl="2" marL="11430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1" sz="1400"/>
          </a:p>
          <a:p>
            <a:pPr indent="-228600" lvl="2" marL="11430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t/>
            </a:r>
            <a:endParaRPr b="1" sz="1400"/>
          </a:p>
          <a:p>
            <a:pPr indent="-228600" lvl="2" marL="11430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E4B900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12 – Esquema Elétrico do Retificador em Ponte </a:t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98" name="Google Shape;398;p3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62172" y="2825349"/>
            <a:ext cx="5006100" cy="1699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2" name="Shape 4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3" name="Google Shape;403;p4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04" name="Google Shape;404;p4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05" name="Google Shape;405;p40"/>
          <p:cNvSpPr txBox="1"/>
          <p:nvPr>
            <p:ph idx="1" type="body"/>
          </p:nvPr>
        </p:nvSpPr>
        <p:spPr>
          <a:xfrm>
            <a:off x="285750" y="1513280"/>
            <a:ext cx="8669400" cy="1513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Retificador de Onda Completa em Ponte 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Durante o semiciclo positivo, os diodos D1 e D3 conduzem e os diodos D2 e D4 cortam. Transferindo, assim, toda a tensão de entrada para a carga.</a:t>
            </a:r>
            <a:endParaRPr sz="1800"/>
          </a:p>
          <a:p>
            <a:pPr indent="0" lvl="0" marL="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406" name="Google Shape;406;p4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833450" y="2947425"/>
            <a:ext cx="4346400" cy="1886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0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1" name="Google Shape;411;p41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12" name="Google Shape;412;p4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13" name="Google Shape;413;p41"/>
          <p:cNvSpPr txBox="1"/>
          <p:nvPr>
            <p:ph idx="1" type="body"/>
          </p:nvPr>
        </p:nvSpPr>
        <p:spPr>
          <a:xfrm>
            <a:off x="285750" y="1513280"/>
            <a:ext cx="8669400" cy="1533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Retificador de Onda Completa em Ponte 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Durante o semiciclo negativo, os diodos D2 e D4 conduzem e os diodos D1 e D3 cortam, fazendo com que toda a tensão de entrada caia sobre a carga com a mesma polaridade que a do semiciclo positivo. </a:t>
            </a:r>
            <a:endParaRPr sz="1800"/>
          </a:p>
        </p:txBody>
      </p:sp>
      <p:pic>
        <p:nvPicPr>
          <p:cNvPr id="414" name="Google Shape;414;p4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684220" y="2990453"/>
            <a:ext cx="4518300" cy="1947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4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20" name="Google Shape;420;p4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21" name="Google Shape;421;p42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Retificador de Onda Completa em Ponte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13 - Comportamento do Retificador em Ponte</a:t>
            </a:r>
            <a:r>
              <a:rPr b="0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400"/>
          </a:p>
        </p:txBody>
      </p:sp>
      <p:pic>
        <p:nvPicPr>
          <p:cNvPr id="422" name="Google Shape;422;p4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258887" y="2518172"/>
            <a:ext cx="3146425" cy="1365646"/>
          </a:xfrm>
          <a:prstGeom prst="rect">
            <a:avLst/>
          </a:prstGeom>
          <a:noFill/>
          <a:ln>
            <a:noFill/>
          </a:ln>
        </p:spPr>
      </p:pic>
      <p:pic>
        <p:nvPicPr>
          <p:cNvPr id="423" name="Google Shape;423;p4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32362" y="2531269"/>
            <a:ext cx="3168650" cy="136564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7" name="Shape 4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8" name="Google Shape;428;p4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29" name="Google Shape;429;p4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30" name="Google Shape;430;p43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Retificador de Onda Completa em Ponte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14 - Comportamento do Retificador em Ponte</a:t>
            </a:r>
            <a:r>
              <a:rPr b="0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1400"/>
          </a:p>
        </p:txBody>
      </p:sp>
      <p:pic>
        <p:nvPicPr>
          <p:cNvPr descr="animation_bridge_rectifier_nonideal_slow.gif" id="431" name="Google Shape;431;p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79375" y="2037750"/>
            <a:ext cx="4773800" cy="2386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35" name="Shape 4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6" name="Google Shape;436;p4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37" name="Google Shape;437;p4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38" name="Google Shape;438;p44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Retificador de Onda Completa em Ponte</a:t>
            </a:r>
            <a:endParaRPr sz="24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tensão de saída dobra de valor, a tensão média na carga também dobra, ou seja:</a:t>
            </a:r>
            <a:endParaRPr sz="18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1" i="0" sz="18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 diodos são especificados a partir dos seguintes critérios:</a:t>
            </a:r>
            <a:endParaRPr sz="1800"/>
          </a:p>
          <a:p>
            <a:pPr indent="0" lvl="0" marL="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39" name="Google Shape;439;p4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916237" y="2603897"/>
            <a:ext cx="1536600" cy="531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0" name="Google Shape;440;p4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292725" y="2571750"/>
            <a:ext cx="1152600" cy="59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441" name="Google Shape;441;p4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279775" y="3911203"/>
            <a:ext cx="1222375" cy="594122"/>
          </a:xfrm>
          <a:prstGeom prst="rect">
            <a:avLst/>
          </a:prstGeom>
          <a:noFill/>
          <a:ln>
            <a:noFill/>
          </a:ln>
        </p:spPr>
      </p:pic>
      <p:pic>
        <p:nvPicPr>
          <p:cNvPr id="442" name="Google Shape;442;p4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233987" y="4077890"/>
            <a:ext cx="1128712" cy="3631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2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Programa da aula</a:t>
            </a:r>
            <a:endParaRPr/>
          </a:p>
        </p:txBody>
      </p:sp>
      <p:sp>
        <p:nvSpPr>
          <p:cNvPr id="142" name="Google Shape;142;p2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43" name="Google Shape;143;p27"/>
          <p:cNvSpPr txBox="1"/>
          <p:nvPr>
            <p:ph idx="1" type="body"/>
          </p:nvPr>
        </p:nvSpPr>
        <p:spPr>
          <a:xfrm>
            <a:off x="1182687" y="1513284"/>
            <a:ext cx="7772400" cy="341590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5306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Sinal Senoidal</a:t>
            </a:r>
            <a:endParaRPr sz="2400"/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53060" lvl="0" marL="3429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rgbClr val="54A800"/>
              </a:buClr>
              <a:buSzPts val="2400"/>
              <a:buFont typeface="Noto Sans Symbols"/>
              <a:buChar char="■"/>
            </a:pPr>
            <a:r>
              <a:rPr lang="pt-BR" sz="2400"/>
              <a:t>Filtro Capacitivo</a:t>
            </a:r>
            <a:endParaRPr sz="2400"/>
          </a:p>
          <a:p>
            <a:pPr indent="-342900" lvl="0" marL="342900" marR="0" rtl="0" algn="just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		</a:t>
            </a:r>
            <a:endParaRPr sz="24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6" name="Shape 4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7" name="Google Shape;447;p4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48" name="Google Shape;448;p4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49" name="Google Shape;449;p45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8575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240"/>
              <a:buFont typeface="Noto Sans Symbols"/>
              <a:buChar char="■"/>
            </a:pPr>
            <a:r>
              <a:rPr b="0" i="0" lang="pt-BR" sz="2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Retificador de Onda Completa em Ponte</a:t>
            </a:r>
            <a:endParaRPr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8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sz="1400"/>
          </a:p>
          <a:p>
            <a:pPr indent="-285750" lvl="1" marL="742950" marR="0" rtl="0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15 – Formas de onda do Retificador em Ponte</a:t>
            </a:r>
            <a:endParaRPr/>
          </a:p>
        </p:txBody>
      </p:sp>
      <p:pic>
        <p:nvPicPr>
          <p:cNvPr id="450" name="Google Shape;450;p4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48021" y="2033596"/>
            <a:ext cx="3259967" cy="26812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46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56" name="Google Shape;456;p46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57" name="Google Shape;457;p46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Filtro capacitivo</a:t>
            </a:r>
            <a:endParaRPr sz="24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Para que a fonte de alimentação fique completa, falta ainda fazer a filtragem do sinal retificado para que o mesmo se  aproxime o máximo possível de uma tensão contínua e constante.</a:t>
            </a:r>
            <a:endParaRPr sz="1800"/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utilização de um filtro capacitivo é muito comum nas fontes que não necessitam de boa regulação, ou seja, que podem ter pequenas oscilações na tensão de saída. Um exemplo é o eliminador de pilhas de uso geral.</a:t>
            </a:r>
            <a:endParaRPr sz="18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1" name="Shape 4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2" name="Google Shape;462;p47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63" name="Google Shape;463;p47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64" name="Google Shape;464;p47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Filtro capacitivo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figura abaixo mostra a ligação de um filtro capacitivo a um retificador de onda completa em ponte.</a:t>
            </a:r>
            <a:endParaRPr sz="1800"/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16 - Fonte com Filtro Capacitivo</a:t>
            </a:r>
            <a:endParaRPr sz="1400"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465" name="Google Shape;465;p4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795750" y="2617825"/>
            <a:ext cx="5668500" cy="1797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9" name="Shape 4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0" name="Google Shape;470;p4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71" name="Google Shape;471;p4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72" name="Google Shape;472;p48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Filtro capacitivo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 o filtro capacitivo o sinal de saída fica com a forma mostrada abaixo </a:t>
            </a:r>
            <a:endParaRPr b="1" i="0" sz="18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17 - Forma de Onda na Saída da Fonte</a:t>
            </a:r>
            <a:endParaRPr sz="1400"/>
          </a:p>
        </p:txBody>
      </p:sp>
      <p:pic>
        <p:nvPicPr>
          <p:cNvPr id="473" name="Google Shape;473;p4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74797" y="2586053"/>
            <a:ext cx="6231600" cy="2084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77" name="Shape 4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8" name="Google Shape;478;p4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79" name="Google Shape;479;p4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80" name="Google Shape;480;p49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Filtro capacitivo (funcionamento)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Com o primeiro semiciclo do sinal retificado o capacitor carrega-se através dos diodos D1 e D3 até o valor de pico. Quando a tensão retificada diminui, os diodos que estavam conduzindo ficam reversamente polarizados, fazendo com que o capacitor se descarregue lentamente pela carga RL.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Quando no segundo semiciclo, a tensão retificada fica maior que a tensão no capacitor, os diodos D2 e D4 passam a conduzir carregando novamente o capacitor até o valor de pico, e assim sucessivamente, formando uma ondulação chamada ripple.</a:t>
            </a:r>
            <a:endParaRPr sz="180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4" name="Shape 4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" name="Google Shape;485;p5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86" name="Google Shape;486;p5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87" name="Google Shape;487;p50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Filtro capacitivo (funcionamento)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Quanto maior o capacitor ou a resistência de carga, menor será a ondulação. O valor médio da tensão de saída será chamado de Vmf.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valor de pico a pico do </a:t>
            </a:r>
            <a:r>
              <a:rPr b="0" i="1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ripple</a:t>
            </a: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pode ser calculado pela equação abaixo:</a:t>
            </a:r>
            <a:endParaRPr sz="1800"/>
          </a:p>
          <a:p>
            <a:pPr indent="-1066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920"/>
              <a:buFont typeface="Noto Sans Symbols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20980" lvl="2" marL="11430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Onde:</a:t>
            </a:r>
            <a:endParaRPr sz="1800"/>
          </a:p>
          <a:p>
            <a:pPr indent="-2413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Vmf: Tensão média após filtragem</a:t>
            </a:r>
            <a:endParaRPr sz="1800"/>
          </a:p>
          <a:p>
            <a:pPr indent="-2413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f: frequência da ondulação</a:t>
            </a:r>
            <a:endParaRPr sz="1800"/>
          </a:p>
          <a:p>
            <a:pPr indent="-2413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RL: resistência de carga</a:t>
            </a:r>
            <a:endParaRPr sz="1800"/>
          </a:p>
          <a:p>
            <a:pPr indent="-241300" lvl="3" marL="1600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rgbClr val="66FF66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C: Capacitor de filtro</a:t>
            </a:r>
            <a:endParaRPr sz="1800"/>
          </a:p>
        </p:txBody>
      </p:sp>
      <p:pic>
        <p:nvPicPr>
          <p:cNvPr id="488" name="Google Shape;488;p5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7175" y="2946801"/>
            <a:ext cx="1772400" cy="60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2" name="Shape 4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3" name="Google Shape;493;p5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494" name="Google Shape;494;p5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495" name="Google Shape;495;p51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Filtro capacitivo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b="0" i="0" lang="pt-BR" sz="18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Assim, para o projeto de uma fonte de alimentação deve-se antes estipular a tensão média de saída e o ripple desejado, para em seguida, calcular o capacitor necessário para a filtragem, as especificações dos diodos e as especificações do transformador.</a:t>
            </a:r>
            <a:endParaRPr sz="180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99" name="Shape 4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0" name="Google Shape;500;p52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Outros </a:t>
            </a: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</a:t>
            </a:r>
            <a:endParaRPr/>
          </a:p>
        </p:txBody>
      </p:sp>
      <p:sp>
        <p:nvSpPr>
          <p:cNvPr id="501" name="Google Shape;501;p5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02" name="Google Shape;502;p52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4000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lang="pt-BR" sz="2400"/>
              <a:t>Dobrador de tensão</a:t>
            </a:r>
            <a:endParaRPr sz="2400"/>
          </a:p>
          <a:p>
            <a:pPr indent="4000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lang="pt-BR" sz="2400"/>
              <a:t>Grampeador de tensão</a:t>
            </a:r>
            <a:endParaRPr sz="2400"/>
          </a:p>
          <a:p>
            <a:pPr indent="400050" lvl="0" marL="34290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lang="pt-BR" sz="2400"/>
              <a:t>Limitadores de tensão</a:t>
            </a:r>
            <a:endParaRPr sz="2400"/>
          </a:p>
          <a:p>
            <a:pPr indent="0" lvl="0" marL="3429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06" name="Shape 5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7" name="Google Shape;507;p53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Exercícios de Classe</a:t>
            </a:r>
            <a:endParaRPr/>
          </a:p>
        </p:txBody>
      </p:sp>
      <p:sp>
        <p:nvSpPr>
          <p:cNvPr id="508" name="Google Shape;508;p5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09" name="Google Shape;509;p53"/>
          <p:cNvSpPr txBox="1"/>
          <p:nvPr>
            <p:ph idx="1" type="body"/>
          </p:nvPr>
        </p:nvSpPr>
        <p:spPr>
          <a:xfrm>
            <a:off x="285750" y="1513284"/>
            <a:ext cx="8669400" cy="320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1623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lang="pt-BR" sz="2400"/>
              <a:t>Com base na apresentação, responda e envie o </a:t>
            </a:r>
            <a:r>
              <a:rPr i="1" lang="pt-BR" sz="2400"/>
              <a:t>print scream</a:t>
            </a:r>
            <a:r>
              <a:rPr lang="pt-BR" sz="2400"/>
              <a:t> da sua tela pelo Google Sala de aula.</a:t>
            </a:r>
            <a:endParaRPr sz="24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Cite três parâmetros de um sinal senoidal.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Qual a função do dispositivo abaixo no circuito retificador?</a:t>
            </a:r>
            <a:endParaRPr sz="1800"/>
          </a:p>
          <a:p>
            <a:pPr indent="0" lvl="0" marL="9144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0" lvl="0" marL="9144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Qual o objetivo de um circuito retificador?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Explique o diagrama de blocos de um retificador.</a:t>
            </a:r>
            <a:endParaRPr sz="1800"/>
          </a:p>
          <a:p>
            <a:pPr indent="-220980" lvl="2" marL="114300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E4B900"/>
              </a:buClr>
              <a:buSzPts val="1800"/>
              <a:buFont typeface="Noto Sans Symbols"/>
              <a:buChar char="■"/>
            </a:pPr>
            <a:r>
              <a:rPr lang="pt-BR" sz="1800"/>
              <a:t>Para que serve o filtro capacitivo?</a:t>
            </a:r>
            <a:endParaRPr sz="1800"/>
          </a:p>
        </p:txBody>
      </p:sp>
      <p:pic>
        <p:nvPicPr>
          <p:cNvPr id="510" name="Google Shape;510;p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871925" y="2996275"/>
            <a:ext cx="1373975" cy="68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4" name="Shape 5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5" name="Google Shape;515;p54"/>
          <p:cNvSpPr txBox="1"/>
          <p:nvPr>
            <p:ph type="title"/>
          </p:nvPr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lang="pt-BR"/>
              <a:t>Referências</a:t>
            </a:r>
            <a:endParaRPr/>
          </a:p>
        </p:txBody>
      </p:sp>
      <p:sp>
        <p:nvSpPr>
          <p:cNvPr id="516" name="Google Shape;516;p5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17" name="Google Shape;517;p54"/>
          <p:cNvSpPr txBox="1"/>
          <p:nvPr>
            <p:ph idx="1" type="body"/>
          </p:nvPr>
        </p:nvSpPr>
        <p:spPr>
          <a:xfrm>
            <a:off x="285750" y="1513281"/>
            <a:ext cx="8669400" cy="94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78130" lvl="1" marL="7429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1800"/>
              <a:buFont typeface="Noto Sans Symbols"/>
              <a:buChar char="■"/>
            </a:pPr>
            <a:r>
              <a:rPr lang="pt-BR" sz="1800"/>
              <a:t>Marques, Angelo E. B.; Cruz, Eduardo C. A../ Júnior, Salomão C. </a:t>
            </a:r>
            <a:r>
              <a:rPr b="1" lang="pt-BR" sz="1800"/>
              <a:t>Dispositivos Semicondutores: Diodos e Transistores. </a:t>
            </a:r>
            <a:r>
              <a:rPr lang="pt-BR" sz="1800"/>
              <a:t>Ed. Erica.</a:t>
            </a:r>
            <a:endParaRPr sz="1800"/>
          </a:p>
          <a:p>
            <a:pPr indent="0" lvl="0" marL="0" marR="0" rtl="0" algn="just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518" name="Google Shape;518;p5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44700" y="2461525"/>
            <a:ext cx="1666175" cy="2394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519" name="Google Shape;519;p5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05502" y="2461525"/>
            <a:ext cx="1724746" cy="23943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28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</p:txBody>
      </p:sp>
      <p:sp>
        <p:nvSpPr>
          <p:cNvPr id="149" name="Google Shape;149;p28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0" name="Google Shape;150;p28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1 - O fluido pode circular livremente</a:t>
            </a:r>
            <a:endParaRPr b="0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1" name="Google Shape;151;p2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95325" y="2031206"/>
            <a:ext cx="7753350" cy="18573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23" name="Shape 5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4" name="Google Shape;524;p55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/>
          </a:p>
        </p:txBody>
      </p:sp>
      <p:sp>
        <p:nvSpPr>
          <p:cNvPr id="525" name="Google Shape;525;p55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6" name="Google Shape;526;p55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7" name="Google Shape;527;p55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8" name="Google Shape;528;p55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29" name="Google Shape;529;p55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0" name="Google Shape;530;p55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1" name="Google Shape;531;p55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2" name="Google Shape;532;p55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3" name="Google Shape;533;p55"/>
          <p:cNvSpPr txBox="1"/>
          <p:nvPr/>
        </p:nvSpPr>
        <p:spPr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34" name="Google Shape;534;p55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535" name="Google Shape;535;p55"/>
          <p:cNvSpPr txBox="1"/>
          <p:nvPr>
            <p:ph idx="1" type="body"/>
          </p:nvPr>
        </p:nvSpPr>
        <p:spPr>
          <a:xfrm>
            <a:off x="285750" y="1513284"/>
            <a:ext cx="8669337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0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2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sz="2400"/>
          </a:p>
          <a:p>
            <a:pPr indent="-220980" lvl="0" marL="342900" marR="0" rtl="0" algn="l">
              <a:spcBef>
                <a:spcPts val="480"/>
              </a:spcBef>
              <a:spcAft>
                <a:spcPts val="0"/>
              </a:spcAft>
              <a:buClr>
                <a:srgbClr val="54A800"/>
              </a:buClr>
              <a:buSzPts val="1920"/>
              <a:buFont typeface="Noto Sans Symbols"/>
              <a:buNone/>
            </a:pPr>
            <a:r>
              <a:t/>
            </a:r>
            <a:endParaRPr b="1" i="0" sz="24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29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</p:txBody>
      </p:sp>
      <p:sp>
        <p:nvSpPr>
          <p:cNvPr id="157" name="Google Shape;157;p29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58" name="Google Shape;158;p29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0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1" marL="4572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2 - O fluido não pode circular</a:t>
            </a:r>
            <a:endParaRPr sz="1400"/>
          </a:p>
        </p:txBody>
      </p:sp>
      <p:pic>
        <p:nvPicPr>
          <p:cNvPr id="159" name="Google Shape;159;p2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4675" y="1653778"/>
            <a:ext cx="8067675" cy="2371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Google Shape;164;p30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Introdução</a:t>
            </a:r>
            <a:endParaRPr/>
          </a:p>
        </p:txBody>
      </p:sp>
      <p:sp>
        <p:nvSpPr>
          <p:cNvPr id="165" name="Google Shape;165;p30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66" name="Google Shape;166;p30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Dependendo do lado em que foi feita a conexão de entrada para alimentação se obtêm ou não a passagem do fluido, então a válvula determina o sentido da circulação do fluido. </a:t>
            </a:r>
            <a:endParaRPr b="0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None/>
            </a:pPr>
            <a:r>
              <a:t/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Em um circuito elétrico as funções da válvula do exemplo anterior são executadas por um componente eletrônico: O diodo.</a:t>
            </a:r>
            <a:endParaRPr sz="240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1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172" name="Google Shape;172;p31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73" name="Google Shape;173;p31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Tem por objetivo transformar as tensões alternadas (CA) senoidais em tensões contínuas (CC), para alimentação de aparelhos eletrônicos.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tensão alternada da rede, antes de ser ligada ao retificador, precisa ser reduzida, por um transformador.</a:t>
            </a:r>
            <a:endParaRPr sz="2400"/>
          </a:p>
          <a:p>
            <a:pPr indent="-295910" lvl="1" marL="742950" marR="0" rtl="0" algn="just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tensão contínua, depois do retificador, por vezes precisa eliminar as variações para que a mesma torne-se constante, o que é feito através de filtros ou circuitos reguladores de tensão.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32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179" name="Google Shape;179;p32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180" name="Google Shape;180;p32"/>
          <p:cNvSpPr txBox="1"/>
          <p:nvPr>
            <p:ph idx="1" type="body"/>
          </p:nvPr>
        </p:nvSpPr>
        <p:spPr>
          <a:xfrm>
            <a:off x="285750" y="1513277"/>
            <a:ext cx="8669400" cy="250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Transformador elétrico</a:t>
            </a:r>
            <a:endParaRPr sz="2400"/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285750" lvl="1" marL="74295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hlink"/>
              </a:buClr>
              <a:buFont typeface="Noto Sans Symbols"/>
              <a:buNone/>
            </a:pPr>
            <a:r>
              <a:rPr b="1" i="0" lang="pt-BR" sz="1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7 – Modelo do Transformador Elétrico</a:t>
            </a:r>
            <a:endParaRPr sz="1400"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pSp>
        <p:nvGrpSpPr>
          <p:cNvPr id="181" name="Google Shape;181;p32"/>
          <p:cNvGrpSpPr/>
          <p:nvPr/>
        </p:nvGrpSpPr>
        <p:grpSpPr>
          <a:xfrm>
            <a:off x="1014412" y="1977628"/>
            <a:ext cx="3198812" cy="1585912"/>
            <a:chOff x="1295400" y="1219200"/>
            <a:chExt cx="4267200" cy="2819400"/>
          </a:xfrm>
        </p:grpSpPr>
        <p:grpSp>
          <p:nvGrpSpPr>
            <p:cNvPr id="182" name="Google Shape;182;p32"/>
            <p:cNvGrpSpPr/>
            <p:nvPr/>
          </p:nvGrpSpPr>
          <p:grpSpPr>
            <a:xfrm>
              <a:off x="2057400" y="1295400"/>
              <a:ext cx="2743200" cy="2743200"/>
              <a:chOff x="1371600" y="1600200"/>
              <a:chExt cx="2743200" cy="2743200"/>
            </a:xfrm>
          </p:grpSpPr>
          <p:grpSp>
            <p:nvGrpSpPr>
              <p:cNvPr id="183" name="Google Shape;183;p32"/>
              <p:cNvGrpSpPr/>
              <p:nvPr/>
            </p:nvGrpSpPr>
            <p:grpSpPr>
              <a:xfrm>
                <a:off x="1447800" y="1676400"/>
                <a:ext cx="2590800" cy="2590800"/>
                <a:chOff x="2209800" y="685800"/>
                <a:chExt cx="2590800" cy="2590800"/>
              </a:xfrm>
            </p:grpSpPr>
            <p:sp>
              <p:nvSpPr>
                <p:cNvPr id="184" name="Google Shape;184;p32"/>
                <p:cNvSpPr/>
                <p:nvPr/>
              </p:nvSpPr>
              <p:spPr>
                <a:xfrm>
                  <a:off x="2209800" y="685800"/>
                  <a:ext cx="2590800" cy="60960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27938" y="120000"/>
                      </a:lnTo>
                      <a:lnTo>
                        <a:pt x="92061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969696"/>
                    </a:gs>
                    <a:gs pos="100000">
                      <a:srgbClr val="FFFFFF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85" name="Google Shape;185;p32"/>
                <p:cNvSpPr/>
                <p:nvPr/>
              </p:nvSpPr>
              <p:spPr>
                <a:xfrm rot="5400000">
                  <a:off x="3200400" y="1676400"/>
                  <a:ext cx="2590800" cy="60960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27938" y="120000"/>
                      </a:lnTo>
                      <a:lnTo>
                        <a:pt x="92061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969696"/>
                    </a:gs>
                    <a:gs pos="100000">
                      <a:srgbClr val="FFFFFF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86" name="Google Shape;186;p32"/>
                <p:cNvSpPr/>
                <p:nvPr/>
              </p:nvSpPr>
              <p:spPr>
                <a:xfrm rot="-5400000">
                  <a:off x="1219200" y="1676400"/>
                  <a:ext cx="2590800" cy="60960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27938" y="120000"/>
                      </a:lnTo>
                      <a:lnTo>
                        <a:pt x="92061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969696"/>
                    </a:gs>
                    <a:gs pos="100000">
                      <a:srgbClr val="FFFFFF"/>
                    </a:gs>
                  </a:gsLst>
                  <a:lin ang="0" scaled="0"/>
                </a:gra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187" name="Google Shape;187;p32"/>
                <p:cNvSpPr/>
                <p:nvPr/>
              </p:nvSpPr>
              <p:spPr>
                <a:xfrm flipH="1" rot="10800000">
                  <a:off x="2209800" y="2667000"/>
                  <a:ext cx="2590800" cy="60960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0"/>
                      </a:moveTo>
                      <a:lnTo>
                        <a:pt x="27938" y="120000"/>
                      </a:lnTo>
                      <a:lnTo>
                        <a:pt x="92061" y="120000"/>
                      </a:lnTo>
                      <a:lnTo>
                        <a:pt x="12000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adFill>
                  <a:gsLst>
                    <a:gs pos="0">
                      <a:srgbClr val="FFFFFF"/>
                    </a:gs>
                    <a:gs pos="50000">
                      <a:srgbClr val="969696"/>
                    </a:gs>
                    <a:gs pos="100000">
                      <a:srgbClr val="FFFFFF"/>
                    </a:gs>
                  </a:gsLst>
                  <a:lin ang="5400000" scaled="0"/>
                </a:gradFill>
                <a:ln>
                  <a:noFill/>
                </a:ln>
              </p:spPr>
              <p:txBody>
                <a:bodyPr anchorCtr="0" anchor="ctr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sp>
            <p:nvSpPr>
              <p:cNvPr id="188" name="Google Shape;188;p32"/>
              <p:cNvSpPr txBox="1"/>
              <p:nvPr/>
            </p:nvSpPr>
            <p:spPr>
              <a:xfrm>
                <a:off x="1371600" y="1600200"/>
                <a:ext cx="2743200" cy="2743200"/>
              </a:xfrm>
              <a:prstGeom prst="rect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189" name="Google Shape;189;p32"/>
              <p:cNvSpPr txBox="1"/>
              <p:nvPr/>
            </p:nvSpPr>
            <p:spPr>
              <a:xfrm>
                <a:off x="2133600" y="2362200"/>
                <a:ext cx="1219200" cy="1219200"/>
              </a:xfrm>
              <a:prstGeom prst="rect">
                <a:avLst/>
              </a:prstGeom>
              <a:noFill/>
              <a:ln cap="flat" cmpd="sng" w="9525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cxnSp>
          <p:nvCxnSpPr>
            <p:cNvPr id="190" name="Google Shape;190;p32"/>
            <p:cNvCxnSpPr/>
            <p:nvPr/>
          </p:nvCxnSpPr>
          <p:spPr>
            <a:xfrm>
              <a:off x="3048000" y="1676400"/>
              <a:ext cx="9144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med" w="med" type="triangle"/>
            </a:ln>
          </p:spPr>
        </p:cxnSp>
        <p:sp>
          <p:nvSpPr>
            <p:cNvPr id="191" name="Google Shape;191;p32"/>
            <p:cNvSpPr txBox="1"/>
            <p:nvPr/>
          </p:nvSpPr>
          <p:spPr>
            <a:xfrm>
              <a:off x="3278187" y="1219200"/>
              <a:ext cx="457200" cy="609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Noto Sans Symbols"/>
                <a:buNone/>
              </a:pPr>
              <a:r>
                <a:rPr b="1" i="0" lang="pt-BR" sz="2400" u="none">
                  <a:solidFill>
                    <a:schemeClr val="dk1"/>
                  </a:solidFill>
                  <a:latin typeface="Noto Sans Symbols"/>
                  <a:ea typeface="Noto Sans Symbols"/>
                  <a:cs typeface="Noto Sans Symbols"/>
                  <a:sym typeface="Noto Sans Symbols"/>
                </a:rPr>
                <a:t>φ</a:t>
              </a:r>
              <a:endParaRPr/>
            </a:p>
          </p:txBody>
        </p:sp>
        <p:grpSp>
          <p:nvGrpSpPr>
            <p:cNvPr id="192" name="Google Shape;192;p32"/>
            <p:cNvGrpSpPr/>
            <p:nvPr/>
          </p:nvGrpSpPr>
          <p:grpSpPr>
            <a:xfrm>
              <a:off x="1981200" y="2133600"/>
              <a:ext cx="914400" cy="228600"/>
              <a:chOff x="1981200" y="2133600"/>
              <a:chExt cx="914400" cy="379412"/>
            </a:xfrm>
          </p:grpSpPr>
          <p:sp>
            <p:nvSpPr>
              <p:cNvPr id="193" name="Google Shape;193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194" name="Google Shape;194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195" name="Google Shape;195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196" name="Google Shape;196;p32"/>
            <p:cNvGrpSpPr/>
            <p:nvPr/>
          </p:nvGrpSpPr>
          <p:grpSpPr>
            <a:xfrm>
              <a:off x="1981200" y="2286000"/>
              <a:ext cx="914400" cy="228600"/>
              <a:chOff x="1981200" y="2133600"/>
              <a:chExt cx="914400" cy="379412"/>
            </a:xfrm>
          </p:grpSpPr>
          <p:sp>
            <p:nvSpPr>
              <p:cNvPr id="197" name="Google Shape;197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198" name="Google Shape;198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199" name="Google Shape;199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200" name="Google Shape;200;p32"/>
            <p:cNvGrpSpPr/>
            <p:nvPr/>
          </p:nvGrpSpPr>
          <p:grpSpPr>
            <a:xfrm>
              <a:off x="1981200" y="2438400"/>
              <a:ext cx="914400" cy="228600"/>
              <a:chOff x="1981200" y="2133600"/>
              <a:chExt cx="914400" cy="379412"/>
            </a:xfrm>
          </p:grpSpPr>
          <p:sp>
            <p:nvSpPr>
              <p:cNvPr id="201" name="Google Shape;201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202" name="Google Shape;202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203" name="Google Shape;203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204" name="Google Shape;204;p32"/>
            <p:cNvGrpSpPr/>
            <p:nvPr/>
          </p:nvGrpSpPr>
          <p:grpSpPr>
            <a:xfrm>
              <a:off x="1981200" y="2590800"/>
              <a:ext cx="914400" cy="228600"/>
              <a:chOff x="1981200" y="2133600"/>
              <a:chExt cx="914400" cy="379412"/>
            </a:xfrm>
          </p:grpSpPr>
          <p:sp>
            <p:nvSpPr>
              <p:cNvPr id="205" name="Google Shape;205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206" name="Google Shape;206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207" name="Google Shape;207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208" name="Google Shape;208;p32"/>
            <p:cNvGrpSpPr/>
            <p:nvPr/>
          </p:nvGrpSpPr>
          <p:grpSpPr>
            <a:xfrm>
              <a:off x="1981200" y="2743200"/>
              <a:ext cx="914400" cy="228600"/>
              <a:chOff x="1981200" y="2133600"/>
              <a:chExt cx="914400" cy="379412"/>
            </a:xfrm>
          </p:grpSpPr>
          <p:sp>
            <p:nvSpPr>
              <p:cNvPr id="209" name="Google Shape;209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210" name="Google Shape;210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211" name="Google Shape;211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212" name="Google Shape;212;p32"/>
            <p:cNvGrpSpPr/>
            <p:nvPr/>
          </p:nvGrpSpPr>
          <p:grpSpPr>
            <a:xfrm>
              <a:off x="1981200" y="2895600"/>
              <a:ext cx="914400" cy="228600"/>
              <a:chOff x="1981200" y="2133600"/>
              <a:chExt cx="914400" cy="379412"/>
            </a:xfrm>
          </p:grpSpPr>
          <p:sp>
            <p:nvSpPr>
              <p:cNvPr id="213" name="Google Shape;213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214" name="Google Shape;214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215" name="Google Shape;215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216" name="Google Shape;216;p32"/>
            <p:cNvSpPr/>
            <p:nvPr/>
          </p:nvSpPr>
          <p:spPr>
            <a:xfrm>
              <a:off x="2819400" y="3048000"/>
              <a:ext cx="76200" cy="90487"/>
            </a:xfrm>
            <a:custGeom>
              <a:rect b="b" l="l" r="r" t="t"/>
              <a:pathLst>
                <a:path extrusionOk="0" fill="none" h="120000" w="120000">
                  <a:moveTo>
                    <a:pt x="-5" y="0"/>
                  </a:moveTo>
                  <a:cubicBezTo>
                    <a:pt x="66272" y="0"/>
                    <a:pt x="120000" y="27171"/>
                    <a:pt x="120000" y="60692"/>
                  </a:cubicBezTo>
                  <a:cubicBezTo>
                    <a:pt x="120000" y="89243"/>
                    <a:pt x="80650" y="113933"/>
                    <a:pt x="25488" y="119999"/>
                  </a:cubicBezTo>
                </a:path>
                <a:path extrusionOk="0" h="120000" w="120000">
                  <a:moveTo>
                    <a:pt x="-5" y="0"/>
                  </a:moveTo>
                  <a:cubicBezTo>
                    <a:pt x="66272" y="0"/>
                    <a:pt x="120000" y="27171"/>
                    <a:pt x="120000" y="60692"/>
                  </a:cubicBezTo>
                  <a:cubicBezTo>
                    <a:pt x="120000" y="89243"/>
                    <a:pt x="80650" y="113933"/>
                    <a:pt x="25488" y="119999"/>
                  </a:cubicBezTo>
                  <a:lnTo>
                    <a:pt x="0" y="60692"/>
                  </a:lnTo>
                  <a:lnTo>
                    <a:pt x="-5" y="0"/>
                  </a:ln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17" name="Google Shape;217;p32"/>
            <p:cNvCxnSpPr/>
            <p:nvPr/>
          </p:nvCxnSpPr>
          <p:spPr>
            <a:xfrm flipH="1">
              <a:off x="2038350" y="3136900"/>
              <a:ext cx="798512" cy="49212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grpSp>
          <p:nvGrpSpPr>
            <p:cNvPr id="218" name="Google Shape;218;p32"/>
            <p:cNvGrpSpPr/>
            <p:nvPr/>
          </p:nvGrpSpPr>
          <p:grpSpPr>
            <a:xfrm rot="10800000">
              <a:off x="3962400" y="2971800"/>
              <a:ext cx="914400" cy="228600"/>
              <a:chOff x="1981200" y="2133600"/>
              <a:chExt cx="914400" cy="379412"/>
            </a:xfrm>
          </p:grpSpPr>
          <p:sp>
            <p:nvSpPr>
              <p:cNvPr id="219" name="Google Shape;219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220" name="Google Shape;220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221" name="Google Shape;221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222" name="Google Shape;222;p32"/>
            <p:cNvGrpSpPr/>
            <p:nvPr/>
          </p:nvGrpSpPr>
          <p:grpSpPr>
            <a:xfrm rot="10800000">
              <a:off x="3962400" y="2819400"/>
              <a:ext cx="914400" cy="228600"/>
              <a:chOff x="1981200" y="2133600"/>
              <a:chExt cx="914400" cy="379412"/>
            </a:xfrm>
          </p:grpSpPr>
          <p:sp>
            <p:nvSpPr>
              <p:cNvPr id="223" name="Google Shape;223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224" name="Google Shape;224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225" name="Google Shape;225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226" name="Google Shape;226;p32"/>
            <p:cNvGrpSpPr/>
            <p:nvPr/>
          </p:nvGrpSpPr>
          <p:grpSpPr>
            <a:xfrm rot="10800000">
              <a:off x="3962400" y="2667000"/>
              <a:ext cx="914400" cy="228600"/>
              <a:chOff x="1981200" y="2133600"/>
              <a:chExt cx="914400" cy="379412"/>
            </a:xfrm>
          </p:grpSpPr>
          <p:sp>
            <p:nvSpPr>
              <p:cNvPr id="227" name="Google Shape;227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228" name="Google Shape;228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229" name="Google Shape;229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230" name="Google Shape;230;p32"/>
            <p:cNvGrpSpPr/>
            <p:nvPr/>
          </p:nvGrpSpPr>
          <p:grpSpPr>
            <a:xfrm rot="10800000">
              <a:off x="3962400" y="2514600"/>
              <a:ext cx="914400" cy="228600"/>
              <a:chOff x="1981200" y="2133600"/>
              <a:chExt cx="914400" cy="379412"/>
            </a:xfrm>
          </p:grpSpPr>
          <p:sp>
            <p:nvSpPr>
              <p:cNvPr id="231" name="Google Shape;231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232" name="Google Shape;232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233" name="Google Shape;233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234" name="Google Shape;234;p32"/>
            <p:cNvGrpSpPr/>
            <p:nvPr/>
          </p:nvGrpSpPr>
          <p:grpSpPr>
            <a:xfrm rot="10800000">
              <a:off x="3962400" y="2362200"/>
              <a:ext cx="914400" cy="228600"/>
              <a:chOff x="1981200" y="2133600"/>
              <a:chExt cx="914400" cy="379412"/>
            </a:xfrm>
          </p:grpSpPr>
          <p:sp>
            <p:nvSpPr>
              <p:cNvPr id="235" name="Google Shape;235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236" name="Google Shape;236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237" name="Google Shape;237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grpSp>
          <p:nvGrpSpPr>
            <p:cNvPr id="238" name="Google Shape;238;p32"/>
            <p:cNvGrpSpPr/>
            <p:nvPr/>
          </p:nvGrpSpPr>
          <p:grpSpPr>
            <a:xfrm rot="10800000">
              <a:off x="3962400" y="2209800"/>
              <a:ext cx="914400" cy="228600"/>
              <a:chOff x="1981200" y="2133600"/>
              <a:chExt cx="914400" cy="379412"/>
            </a:xfrm>
          </p:grpSpPr>
          <p:sp>
            <p:nvSpPr>
              <p:cNvPr id="239" name="Google Shape;239;p32"/>
              <p:cNvSpPr/>
              <p:nvPr/>
            </p:nvSpPr>
            <p:spPr>
              <a:xfrm>
                <a:off x="2819400" y="21336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cxnSp>
            <p:nvCxnSpPr>
              <p:cNvPr id="240" name="Google Shape;240;p32"/>
              <p:cNvCxnSpPr/>
              <p:nvPr/>
            </p:nvCxnSpPr>
            <p:spPr>
              <a:xfrm flipH="1">
                <a:off x="2038350" y="2281237"/>
                <a:ext cx="798512" cy="80962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  <p:sp>
            <p:nvSpPr>
              <p:cNvPr id="241" name="Google Shape;241;p32"/>
              <p:cNvSpPr/>
              <p:nvPr/>
            </p:nvSpPr>
            <p:spPr>
              <a:xfrm rot="10800000">
                <a:off x="1981200" y="2362200"/>
                <a:ext cx="76200" cy="150812"/>
              </a:xfrm>
              <a:custGeom>
                <a:rect b="b" l="l" r="r" t="t"/>
                <a:pathLst>
                  <a:path extrusionOk="0" fill="none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</a:path>
                  <a:path extrusionOk="0" h="120000" w="120000">
                    <a:moveTo>
                      <a:pt x="-5" y="0"/>
                    </a:moveTo>
                    <a:cubicBezTo>
                      <a:pt x="66272" y="0"/>
                      <a:pt x="120000" y="27171"/>
                      <a:pt x="120000" y="60692"/>
                    </a:cubicBezTo>
                    <a:cubicBezTo>
                      <a:pt x="120000" y="89243"/>
                      <a:pt x="80650" y="113933"/>
                      <a:pt x="25488" y="119999"/>
                    </a:cubicBezTo>
                    <a:lnTo>
                      <a:pt x="0" y="60692"/>
                    </a:lnTo>
                    <a:lnTo>
                      <a:pt x="-5" y="0"/>
                    </a:lnTo>
                    <a:close/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</p:grpSp>
        <p:sp>
          <p:nvSpPr>
            <p:cNvPr id="242" name="Google Shape;242;p32"/>
            <p:cNvSpPr/>
            <p:nvPr/>
          </p:nvSpPr>
          <p:spPr>
            <a:xfrm rot="10800000">
              <a:off x="3962400" y="2195512"/>
              <a:ext cx="76200" cy="90487"/>
            </a:xfrm>
            <a:custGeom>
              <a:rect b="b" l="l" r="r" t="t"/>
              <a:pathLst>
                <a:path extrusionOk="0" fill="none" h="120000" w="120000">
                  <a:moveTo>
                    <a:pt x="-5" y="0"/>
                  </a:moveTo>
                  <a:cubicBezTo>
                    <a:pt x="66272" y="0"/>
                    <a:pt x="120000" y="27171"/>
                    <a:pt x="120000" y="60692"/>
                  </a:cubicBezTo>
                  <a:cubicBezTo>
                    <a:pt x="120000" y="89243"/>
                    <a:pt x="80650" y="113933"/>
                    <a:pt x="25488" y="119999"/>
                  </a:cubicBezTo>
                </a:path>
                <a:path extrusionOk="0" h="120000" w="120000">
                  <a:moveTo>
                    <a:pt x="-5" y="0"/>
                  </a:moveTo>
                  <a:cubicBezTo>
                    <a:pt x="66272" y="0"/>
                    <a:pt x="120000" y="27171"/>
                    <a:pt x="120000" y="60692"/>
                  </a:cubicBezTo>
                  <a:cubicBezTo>
                    <a:pt x="120000" y="89243"/>
                    <a:pt x="80650" y="113933"/>
                    <a:pt x="25488" y="119999"/>
                  </a:cubicBezTo>
                  <a:lnTo>
                    <a:pt x="0" y="60692"/>
                  </a:lnTo>
                  <a:lnTo>
                    <a:pt x="-5" y="0"/>
                  </a:lnTo>
                  <a:close/>
                </a:path>
              </a:pathLst>
            </a:custGeom>
            <a:noFill/>
            <a:ln cap="flat" cmpd="sng" w="38100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cxnSp>
          <p:nvCxnSpPr>
            <p:cNvPr id="243" name="Google Shape;243;p32"/>
            <p:cNvCxnSpPr/>
            <p:nvPr/>
          </p:nvCxnSpPr>
          <p:spPr>
            <a:xfrm flipH="1" rot="10800000">
              <a:off x="4021137" y="2147887"/>
              <a:ext cx="798512" cy="49212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44" name="Google Shape;244;p32"/>
            <p:cNvCxnSpPr/>
            <p:nvPr/>
          </p:nvCxnSpPr>
          <p:spPr>
            <a:xfrm rot="10800000">
              <a:off x="1295400" y="3200400"/>
              <a:ext cx="7620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45" name="Google Shape;245;p32"/>
            <p:cNvCxnSpPr/>
            <p:nvPr/>
          </p:nvCxnSpPr>
          <p:spPr>
            <a:xfrm rot="10800000">
              <a:off x="1295400" y="2133600"/>
              <a:ext cx="7620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46" name="Google Shape;246;p32"/>
            <p:cNvCxnSpPr/>
            <p:nvPr/>
          </p:nvCxnSpPr>
          <p:spPr>
            <a:xfrm rot="10800000">
              <a:off x="4800600" y="3200400"/>
              <a:ext cx="7620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  <p:cxnSp>
          <p:nvCxnSpPr>
            <p:cNvPr id="247" name="Google Shape;247;p32"/>
            <p:cNvCxnSpPr/>
            <p:nvPr/>
          </p:nvCxnSpPr>
          <p:spPr>
            <a:xfrm rot="10800000">
              <a:off x="4800600" y="2133600"/>
              <a:ext cx="762000" cy="0"/>
            </a:xfrm>
            <a:prstGeom prst="straightConnector1">
              <a:avLst/>
            </a:prstGeom>
            <a:noFill/>
            <a:ln cap="flat" cmpd="sng" w="38100">
              <a:solidFill>
                <a:schemeClr val="dk1"/>
              </a:solidFill>
              <a:prstDash val="solid"/>
              <a:miter lim="8000"/>
              <a:headEnd len="sm" w="sm" type="none"/>
              <a:tailEnd len="sm" w="sm" type="none"/>
            </a:ln>
          </p:spPr>
        </p:cxnSp>
      </p:grpSp>
      <p:grpSp>
        <p:nvGrpSpPr>
          <p:cNvPr id="248" name="Google Shape;248;p32"/>
          <p:cNvGrpSpPr/>
          <p:nvPr/>
        </p:nvGrpSpPr>
        <p:grpSpPr>
          <a:xfrm>
            <a:off x="4826000" y="2176463"/>
            <a:ext cx="3163887" cy="1143000"/>
            <a:chOff x="1600200" y="609600"/>
            <a:chExt cx="3163887" cy="1524000"/>
          </a:xfrm>
        </p:grpSpPr>
        <p:grpSp>
          <p:nvGrpSpPr>
            <p:cNvPr id="249" name="Google Shape;249;p32"/>
            <p:cNvGrpSpPr/>
            <p:nvPr/>
          </p:nvGrpSpPr>
          <p:grpSpPr>
            <a:xfrm>
              <a:off x="2209800" y="762000"/>
              <a:ext cx="2087563" cy="1371600"/>
              <a:chOff x="874712" y="5410200"/>
              <a:chExt cx="2782888" cy="1828800"/>
            </a:xfrm>
          </p:grpSpPr>
          <p:sp>
            <p:nvSpPr>
              <p:cNvPr id="250" name="Google Shape;250;p32"/>
              <p:cNvSpPr/>
              <p:nvPr/>
            </p:nvSpPr>
            <p:spPr>
              <a:xfrm>
                <a:off x="1905000" y="5410200"/>
                <a:ext cx="1295400" cy="1828800"/>
              </a:xfrm>
              <a:custGeom>
                <a:rect b="b" l="l" r="r" t="t"/>
                <a:pathLst>
                  <a:path extrusionOk="0" h="120000" w="120000">
                    <a:moveTo>
                      <a:pt x="0" y="15000"/>
                    </a:moveTo>
                    <a:lnTo>
                      <a:pt x="120000" y="0"/>
                    </a:lnTo>
                    <a:lnTo>
                      <a:pt x="120000" y="90000"/>
                    </a:lnTo>
                    <a:lnTo>
                      <a:pt x="0" y="120000"/>
                    </a:lnTo>
                    <a:lnTo>
                      <a:pt x="0" y="15000"/>
                    </a:lnTo>
                    <a:close/>
                  </a:path>
                </a:pathLst>
              </a:custGeom>
              <a:solidFill>
                <a:srgbClr val="DDDDDD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51" name="Google Shape;251;p32"/>
              <p:cNvSpPr/>
              <p:nvPr/>
            </p:nvSpPr>
            <p:spPr>
              <a:xfrm>
                <a:off x="2209800" y="5791200"/>
                <a:ext cx="762000" cy="990600"/>
              </a:xfrm>
              <a:custGeom>
                <a:rect b="b" l="l" r="r" t="t"/>
                <a:pathLst>
                  <a:path extrusionOk="0" h="120000" w="120000">
                    <a:moveTo>
                      <a:pt x="0" y="120000"/>
                    </a:moveTo>
                    <a:lnTo>
                      <a:pt x="0" y="18461"/>
                    </a:lnTo>
                    <a:lnTo>
                      <a:pt x="120000" y="0"/>
                    </a:lnTo>
                    <a:lnTo>
                      <a:pt x="120000" y="92307"/>
                    </a:lnTo>
                    <a:lnTo>
                      <a:pt x="0" y="12000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52" name="Google Shape;252;p32"/>
              <p:cNvSpPr/>
              <p:nvPr/>
            </p:nvSpPr>
            <p:spPr>
              <a:xfrm>
                <a:off x="2667000" y="5791200"/>
                <a:ext cx="304800" cy="762000"/>
              </a:xfrm>
              <a:custGeom>
                <a:rect b="b" l="l" r="r" t="t"/>
                <a:pathLst>
                  <a:path extrusionOk="0" h="120000" w="120000">
                    <a:moveTo>
                      <a:pt x="120000" y="0"/>
                    </a:moveTo>
                    <a:lnTo>
                      <a:pt x="120000" y="120000"/>
                    </a:lnTo>
                    <a:lnTo>
                      <a:pt x="0" y="120000"/>
                    </a:lnTo>
                    <a:lnTo>
                      <a:pt x="0" y="9500"/>
                    </a:lnTo>
                    <a:lnTo>
                      <a:pt x="120000" y="0"/>
                    </a:lnTo>
                    <a:close/>
                  </a:path>
                </a:pathLst>
              </a:custGeom>
              <a:gradFill>
                <a:gsLst>
                  <a:gs pos="0">
                    <a:srgbClr val="DDDDDD"/>
                  </a:gs>
                  <a:gs pos="100000">
                    <a:srgbClr val="C0C0C0"/>
                  </a:gs>
                </a:gsLst>
                <a:lin ang="0" scaled="0"/>
              </a:gra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53" name="Google Shape;253;p32"/>
              <p:cNvSpPr/>
              <p:nvPr/>
            </p:nvSpPr>
            <p:spPr>
              <a:xfrm>
                <a:off x="2209800" y="6553200"/>
                <a:ext cx="762000" cy="228600"/>
              </a:xfrm>
              <a:custGeom>
                <a:rect b="b" l="l" r="r" t="t"/>
                <a:pathLst>
                  <a:path extrusionOk="0" h="120000" w="120000">
                    <a:moveTo>
                      <a:pt x="120000" y="0"/>
                    </a:moveTo>
                    <a:lnTo>
                      <a:pt x="0" y="120000"/>
                    </a:lnTo>
                    <a:lnTo>
                      <a:pt x="0" y="60000"/>
                    </a:lnTo>
                    <a:lnTo>
                      <a:pt x="72000" y="0"/>
                    </a:lnTo>
                    <a:lnTo>
                      <a:pt x="120000" y="0"/>
                    </a:lnTo>
                    <a:close/>
                  </a:path>
                </a:pathLst>
              </a:custGeom>
              <a:gradFill>
                <a:gsLst>
                  <a:gs pos="0">
                    <a:srgbClr val="828282"/>
                  </a:gs>
                  <a:gs pos="100000">
                    <a:srgbClr val="C0C0C0"/>
                  </a:gs>
                </a:gsLst>
                <a:lin ang="18900000" scaled="0"/>
              </a:gra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54" name="Google Shape;254;p32"/>
              <p:cNvSpPr/>
              <p:nvPr/>
            </p:nvSpPr>
            <p:spPr>
              <a:xfrm>
                <a:off x="1524000" y="5410200"/>
                <a:ext cx="1676400" cy="228600"/>
              </a:xfrm>
              <a:custGeom>
                <a:rect b="b" l="l" r="r" t="t"/>
                <a:pathLst>
                  <a:path extrusionOk="0" h="120000" w="120000">
                    <a:moveTo>
                      <a:pt x="27272" y="120000"/>
                    </a:moveTo>
                    <a:lnTo>
                      <a:pt x="120000" y="0"/>
                    </a:lnTo>
                    <a:lnTo>
                      <a:pt x="103636" y="0"/>
                    </a:lnTo>
                    <a:lnTo>
                      <a:pt x="0" y="120000"/>
                    </a:lnTo>
                    <a:lnTo>
                      <a:pt x="27272" y="12000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55" name="Google Shape;255;p32"/>
              <p:cNvSpPr/>
              <p:nvPr/>
            </p:nvSpPr>
            <p:spPr>
              <a:xfrm>
                <a:off x="1524000" y="5638800"/>
                <a:ext cx="381000" cy="1600200"/>
              </a:xfrm>
              <a:custGeom>
                <a:rect b="b" l="l" r="r" t="t"/>
                <a:pathLst>
                  <a:path extrusionOk="0" h="120000" w="120000">
                    <a:moveTo>
                      <a:pt x="0" y="0"/>
                    </a:moveTo>
                    <a:lnTo>
                      <a:pt x="120000" y="0"/>
                    </a:lnTo>
                    <a:lnTo>
                      <a:pt x="120000" y="120000"/>
                    </a:lnTo>
                    <a:lnTo>
                      <a:pt x="24000" y="120000"/>
                    </a:lnTo>
                    <a:lnTo>
                      <a:pt x="0" y="12000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FFFF"/>
              </a:solidFill>
              <a:ln cap="flat" cmpd="sng" w="9525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256" name="Google Shape;256;p32"/>
              <p:cNvGrpSpPr/>
              <p:nvPr/>
            </p:nvGrpSpPr>
            <p:grpSpPr>
              <a:xfrm>
                <a:off x="2638425" y="5638800"/>
                <a:ext cx="1019175" cy="808037"/>
                <a:chOff x="1419225" y="5638800"/>
                <a:chExt cx="1019175" cy="808037"/>
              </a:xfrm>
            </p:grpSpPr>
            <p:cxnSp>
              <p:nvCxnSpPr>
                <p:cNvPr id="257" name="Google Shape;257;p32"/>
                <p:cNvCxnSpPr/>
                <p:nvPr/>
              </p:nvCxnSpPr>
              <p:spPr>
                <a:xfrm flipH="1" rot="10800000">
                  <a:off x="1981200" y="6172200"/>
                  <a:ext cx="457200" cy="182562"/>
                </a:xfrm>
                <a:prstGeom prst="straightConnector1">
                  <a:avLst/>
                </a:prstGeom>
                <a:noFill/>
                <a:ln cap="flat" cmpd="sng" w="12700">
                  <a:solidFill>
                    <a:schemeClr val="dk1"/>
                  </a:solidFill>
                  <a:prstDash val="solid"/>
                  <a:miter lim="8000"/>
                  <a:headEnd len="sm" w="sm" type="none"/>
                  <a:tailEnd len="sm" w="sm" type="none"/>
                </a:ln>
              </p:spPr>
            </p:cxnSp>
            <p:grpSp>
              <p:nvGrpSpPr>
                <p:cNvPr id="258" name="Google Shape;258;p32"/>
                <p:cNvGrpSpPr/>
                <p:nvPr/>
              </p:nvGrpSpPr>
              <p:grpSpPr>
                <a:xfrm>
                  <a:off x="1419225" y="5638800"/>
                  <a:ext cx="917575" cy="808037"/>
                  <a:chOff x="2568575" y="2438400"/>
                  <a:chExt cx="1012825" cy="808037"/>
                </a:xfrm>
              </p:grpSpPr>
              <p:sp>
                <p:nvSpPr>
                  <p:cNvPr id="259" name="Google Shape;259;p32"/>
                  <p:cNvSpPr/>
                  <p:nvPr/>
                </p:nvSpPr>
                <p:spPr>
                  <a:xfrm>
                    <a:off x="2568575" y="2608262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60" name="Google Shape;260;p32"/>
                  <p:cNvSpPr/>
                  <p:nvPr/>
                </p:nvSpPr>
                <p:spPr>
                  <a:xfrm>
                    <a:off x="2590800" y="2667000"/>
                    <a:ext cx="609600" cy="76200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0" y="120000"/>
                        </a:moveTo>
                        <a:lnTo>
                          <a:pt x="60000" y="120000"/>
                        </a:lnTo>
                        <a:lnTo>
                          <a:pt x="120000" y="0"/>
                        </a:ln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61" name="Google Shape;261;p32"/>
                  <p:cNvSpPr/>
                  <p:nvPr/>
                </p:nvSpPr>
                <p:spPr>
                  <a:xfrm>
                    <a:off x="2568575" y="2649537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62" name="Google Shape;262;p32"/>
                  <p:cNvSpPr/>
                  <p:nvPr/>
                </p:nvSpPr>
                <p:spPr>
                  <a:xfrm>
                    <a:off x="2568575" y="2690812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63" name="Google Shape;263;p32"/>
                  <p:cNvSpPr/>
                  <p:nvPr/>
                </p:nvSpPr>
                <p:spPr>
                  <a:xfrm>
                    <a:off x="2568575" y="2732087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64" name="Google Shape;264;p32"/>
                  <p:cNvSpPr/>
                  <p:nvPr/>
                </p:nvSpPr>
                <p:spPr>
                  <a:xfrm>
                    <a:off x="2568575" y="2773362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65" name="Google Shape;265;p32"/>
                  <p:cNvSpPr/>
                  <p:nvPr/>
                </p:nvSpPr>
                <p:spPr>
                  <a:xfrm>
                    <a:off x="2568575" y="2814637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66" name="Google Shape;266;p32"/>
                  <p:cNvSpPr/>
                  <p:nvPr/>
                </p:nvSpPr>
                <p:spPr>
                  <a:xfrm>
                    <a:off x="2568575" y="2855912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67" name="Google Shape;267;p32"/>
                  <p:cNvSpPr/>
                  <p:nvPr/>
                </p:nvSpPr>
                <p:spPr>
                  <a:xfrm>
                    <a:off x="2568575" y="2897187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68" name="Google Shape;268;p32"/>
                  <p:cNvSpPr/>
                  <p:nvPr/>
                </p:nvSpPr>
                <p:spPr>
                  <a:xfrm>
                    <a:off x="2568575" y="2938462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69" name="Google Shape;269;p32"/>
                  <p:cNvSpPr/>
                  <p:nvPr/>
                </p:nvSpPr>
                <p:spPr>
                  <a:xfrm>
                    <a:off x="2568575" y="2979737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70" name="Google Shape;270;p32"/>
                  <p:cNvSpPr/>
                  <p:nvPr/>
                </p:nvSpPr>
                <p:spPr>
                  <a:xfrm>
                    <a:off x="2568575" y="3021012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71" name="Google Shape;271;p32"/>
                  <p:cNvSpPr/>
                  <p:nvPr/>
                </p:nvSpPr>
                <p:spPr>
                  <a:xfrm>
                    <a:off x="2568575" y="3062287"/>
                    <a:ext cx="679450" cy="142875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1962" y="85333"/>
                        </a:moveTo>
                        <a:cubicBezTo>
                          <a:pt x="2523" y="89333"/>
                          <a:pt x="0" y="106666"/>
                          <a:pt x="4485" y="112000"/>
                        </a:cubicBezTo>
                        <a:cubicBezTo>
                          <a:pt x="8971" y="117333"/>
                          <a:pt x="21588" y="120000"/>
                          <a:pt x="29719" y="120000"/>
                        </a:cubicBezTo>
                        <a:cubicBezTo>
                          <a:pt x="38130" y="120000"/>
                          <a:pt x="49626" y="114666"/>
                          <a:pt x="54392" y="112000"/>
                        </a:cubicBezTo>
                        <a:cubicBezTo>
                          <a:pt x="59439" y="109333"/>
                          <a:pt x="51028" y="116000"/>
                          <a:pt x="60280" y="105333"/>
                        </a:cubicBezTo>
                        <a:cubicBezTo>
                          <a:pt x="69532" y="94666"/>
                          <a:pt x="102616" y="61333"/>
                          <a:pt x="111308" y="44000"/>
                        </a:cubicBezTo>
                        <a:cubicBezTo>
                          <a:pt x="120000" y="26666"/>
                          <a:pt x="112149" y="9333"/>
                          <a:pt x="112149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sp>
                <p:nvSpPr>
                  <p:cNvPr id="272" name="Google Shape;272;p32"/>
                  <p:cNvSpPr/>
                  <p:nvPr/>
                </p:nvSpPr>
                <p:spPr>
                  <a:xfrm>
                    <a:off x="2568575" y="3155950"/>
                    <a:ext cx="630237" cy="90487"/>
                  </a:xfrm>
                  <a:custGeom>
                    <a:rect b="b" l="l" r="r" t="t"/>
                    <a:pathLst>
                      <a:path extrusionOk="0" h="120000" w="120000">
                        <a:moveTo>
                          <a:pt x="2115" y="65263"/>
                        </a:moveTo>
                        <a:cubicBezTo>
                          <a:pt x="2720" y="71578"/>
                          <a:pt x="0" y="98947"/>
                          <a:pt x="4836" y="107368"/>
                        </a:cubicBezTo>
                        <a:cubicBezTo>
                          <a:pt x="9672" y="115789"/>
                          <a:pt x="23274" y="119999"/>
                          <a:pt x="32040" y="119999"/>
                        </a:cubicBezTo>
                        <a:cubicBezTo>
                          <a:pt x="41108" y="119999"/>
                          <a:pt x="53501" y="111578"/>
                          <a:pt x="58639" y="107368"/>
                        </a:cubicBezTo>
                        <a:cubicBezTo>
                          <a:pt x="64080" y="103157"/>
                          <a:pt x="55012" y="113684"/>
                          <a:pt x="64987" y="96842"/>
                        </a:cubicBezTo>
                        <a:cubicBezTo>
                          <a:pt x="74962" y="80000"/>
                          <a:pt x="110931" y="16842"/>
                          <a:pt x="120000" y="0"/>
                        </a:cubicBezTo>
                      </a:path>
                    </a:pathLst>
                  </a:cu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round/>
                    <a:headEnd len="sm" w="sm" type="none"/>
                    <a:tailEnd len="sm" w="sm" type="none"/>
                  </a:ln>
                </p:spPr>
                <p:txBody>
                  <a:bodyPr anchorCtr="0" anchor="t" bIns="45700" lIns="91425" spcFirstLastPara="1" rIns="91425" wrap="square" tIns="45700">
                    <a:noAutofit/>
                  </a:bodyPr>
                  <a:lstStyle/>
                  <a:p>
                    <a:pPr indent="0" lvl="0" marL="0" marR="0" rtl="0" algn="l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None/>
                    </a:pPr>
                    <a:r>
                      <a:t/>
                    </a:r>
                    <a:endParaRPr b="1" i="0" sz="2400" u="none">
                      <a:solidFill>
                        <a:schemeClr val="dk1"/>
                      </a:solidFill>
                      <a:latin typeface="Times New Roman"/>
                      <a:ea typeface="Times New Roman"/>
                      <a:cs typeface="Times New Roman"/>
                      <a:sym typeface="Times New Roman"/>
                    </a:endParaRPr>
                  </a:p>
                </p:txBody>
              </p:sp>
              <p:cxnSp>
                <p:nvCxnSpPr>
                  <p:cNvPr id="273" name="Google Shape;273;p32"/>
                  <p:cNvCxnSpPr/>
                  <p:nvPr/>
                </p:nvCxnSpPr>
                <p:spPr>
                  <a:xfrm flipH="1" rot="10800000">
                    <a:off x="3200400" y="2438400"/>
                    <a:ext cx="381000" cy="76200"/>
                  </a:xfrm>
                  <a:prstGeom prst="straightConnector1">
                    <a:avLst/>
                  </a:prstGeom>
                  <a:noFill/>
                  <a:ln cap="flat" cmpd="sng" w="12700">
                    <a:solidFill>
                      <a:schemeClr val="dk1"/>
                    </a:solidFill>
                    <a:prstDash val="solid"/>
                    <a:miter lim="8000"/>
                    <a:headEnd len="sm" w="sm" type="none"/>
                    <a:tailEnd len="sm" w="sm" type="none"/>
                  </a:ln>
                </p:spPr>
              </p:cxnSp>
            </p:grpSp>
          </p:grpSp>
          <p:sp>
            <p:nvSpPr>
              <p:cNvPr id="274" name="Google Shape;274;p32"/>
              <p:cNvSpPr/>
              <p:nvPr/>
            </p:nvSpPr>
            <p:spPr>
              <a:xfrm>
                <a:off x="1447800" y="6096000"/>
                <a:ext cx="815975" cy="146050"/>
              </a:xfrm>
              <a:custGeom>
                <a:rect b="b" l="l" r="r" t="t"/>
                <a:pathLst>
                  <a:path extrusionOk="0" h="120000" w="120000">
                    <a:moveTo>
                      <a:pt x="10393" y="46956"/>
                    </a:moveTo>
                    <a:cubicBezTo>
                      <a:pt x="10393" y="56086"/>
                      <a:pt x="0" y="95217"/>
                      <a:pt x="9448" y="105652"/>
                    </a:cubicBezTo>
                    <a:cubicBezTo>
                      <a:pt x="18897" y="116086"/>
                      <a:pt x="49842" y="120000"/>
                      <a:pt x="67086" y="110869"/>
                    </a:cubicBezTo>
                    <a:cubicBezTo>
                      <a:pt x="84330" y="101739"/>
                      <a:pt x="104881" y="66521"/>
                      <a:pt x="112440" y="48260"/>
                    </a:cubicBezTo>
                    <a:cubicBezTo>
                      <a:pt x="120000" y="30000"/>
                      <a:pt x="112440" y="10434"/>
                      <a:pt x="112440" y="0"/>
                    </a:cubicBezTo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75" name="Google Shape;275;p32"/>
              <p:cNvSpPr/>
              <p:nvPr/>
            </p:nvSpPr>
            <p:spPr>
              <a:xfrm>
                <a:off x="1447800" y="6172200"/>
                <a:ext cx="815975" cy="146050"/>
              </a:xfrm>
              <a:custGeom>
                <a:rect b="b" l="l" r="r" t="t"/>
                <a:pathLst>
                  <a:path extrusionOk="0" h="120000" w="120000">
                    <a:moveTo>
                      <a:pt x="10393" y="46956"/>
                    </a:moveTo>
                    <a:cubicBezTo>
                      <a:pt x="10393" y="56086"/>
                      <a:pt x="0" y="95217"/>
                      <a:pt x="9448" y="105652"/>
                    </a:cubicBezTo>
                    <a:cubicBezTo>
                      <a:pt x="18897" y="116086"/>
                      <a:pt x="49842" y="120000"/>
                      <a:pt x="67086" y="110869"/>
                    </a:cubicBezTo>
                    <a:cubicBezTo>
                      <a:pt x="84330" y="101739"/>
                      <a:pt x="104881" y="66521"/>
                      <a:pt x="112440" y="48260"/>
                    </a:cubicBezTo>
                    <a:cubicBezTo>
                      <a:pt x="120000" y="30000"/>
                      <a:pt x="112440" y="10434"/>
                      <a:pt x="112440" y="0"/>
                    </a:cubicBezTo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76" name="Google Shape;276;p32"/>
              <p:cNvSpPr/>
              <p:nvPr/>
            </p:nvSpPr>
            <p:spPr>
              <a:xfrm>
                <a:off x="1447800" y="6248400"/>
                <a:ext cx="815975" cy="146050"/>
              </a:xfrm>
              <a:custGeom>
                <a:rect b="b" l="l" r="r" t="t"/>
                <a:pathLst>
                  <a:path extrusionOk="0" h="120000" w="120000">
                    <a:moveTo>
                      <a:pt x="10393" y="46956"/>
                    </a:moveTo>
                    <a:cubicBezTo>
                      <a:pt x="10393" y="56086"/>
                      <a:pt x="0" y="95217"/>
                      <a:pt x="9448" y="105652"/>
                    </a:cubicBezTo>
                    <a:cubicBezTo>
                      <a:pt x="18897" y="116086"/>
                      <a:pt x="49842" y="120000"/>
                      <a:pt x="67086" y="110869"/>
                    </a:cubicBezTo>
                    <a:cubicBezTo>
                      <a:pt x="84330" y="101739"/>
                      <a:pt x="104881" y="66521"/>
                      <a:pt x="112440" y="48260"/>
                    </a:cubicBezTo>
                    <a:cubicBezTo>
                      <a:pt x="120000" y="30000"/>
                      <a:pt x="112440" y="10434"/>
                      <a:pt x="112440" y="0"/>
                    </a:cubicBezTo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77" name="Google Shape;277;p32"/>
              <p:cNvSpPr/>
              <p:nvPr/>
            </p:nvSpPr>
            <p:spPr>
              <a:xfrm>
                <a:off x="1447800" y="6324600"/>
                <a:ext cx="815975" cy="146050"/>
              </a:xfrm>
              <a:custGeom>
                <a:rect b="b" l="l" r="r" t="t"/>
                <a:pathLst>
                  <a:path extrusionOk="0" h="120000" w="120000">
                    <a:moveTo>
                      <a:pt x="10393" y="46956"/>
                    </a:moveTo>
                    <a:cubicBezTo>
                      <a:pt x="10393" y="56086"/>
                      <a:pt x="0" y="95217"/>
                      <a:pt x="9448" y="105652"/>
                    </a:cubicBezTo>
                    <a:cubicBezTo>
                      <a:pt x="18897" y="116086"/>
                      <a:pt x="49842" y="120000"/>
                      <a:pt x="67086" y="110869"/>
                    </a:cubicBezTo>
                    <a:cubicBezTo>
                      <a:pt x="84330" y="101739"/>
                      <a:pt x="104881" y="66521"/>
                      <a:pt x="112440" y="48260"/>
                    </a:cubicBezTo>
                    <a:cubicBezTo>
                      <a:pt x="120000" y="30000"/>
                      <a:pt x="112440" y="10434"/>
                      <a:pt x="112440" y="0"/>
                    </a:cubicBezTo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78" name="Google Shape;278;p32"/>
              <p:cNvSpPr/>
              <p:nvPr/>
            </p:nvSpPr>
            <p:spPr>
              <a:xfrm>
                <a:off x="1447800" y="6400800"/>
                <a:ext cx="815975" cy="146050"/>
              </a:xfrm>
              <a:custGeom>
                <a:rect b="b" l="l" r="r" t="t"/>
                <a:pathLst>
                  <a:path extrusionOk="0" h="120000" w="120000">
                    <a:moveTo>
                      <a:pt x="10393" y="46956"/>
                    </a:moveTo>
                    <a:cubicBezTo>
                      <a:pt x="10393" y="56086"/>
                      <a:pt x="0" y="95217"/>
                      <a:pt x="9448" y="105652"/>
                    </a:cubicBezTo>
                    <a:cubicBezTo>
                      <a:pt x="18897" y="116086"/>
                      <a:pt x="49842" y="120000"/>
                      <a:pt x="67086" y="110869"/>
                    </a:cubicBezTo>
                    <a:cubicBezTo>
                      <a:pt x="84330" y="101739"/>
                      <a:pt x="104881" y="66521"/>
                      <a:pt x="112440" y="48260"/>
                    </a:cubicBezTo>
                    <a:cubicBezTo>
                      <a:pt x="120000" y="30000"/>
                      <a:pt x="112440" y="10434"/>
                      <a:pt x="112440" y="0"/>
                    </a:cubicBezTo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79" name="Google Shape;279;p32"/>
              <p:cNvSpPr/>
              <p:nvPr/>
            </p:nvSpPr>
            <p:spPr>
              <a:xfrm>
                <a:off x="1447800" y="6553200"/>
                <a:ext cx="815975" cy="146050"/>
              </a:xfrm>
              <a:custGeom>
                <a:rect b="b" l="l" r="r" t="t"/>
                <a:pathLst>
                  <a:path extrusionOk="0" h="120000" w="120000">
                    <a:moveTo>
                      <a:pt x="10393" y="46956"/>
                    </a:moveTo>
                    <a:cubicBezTo>
                      <a:pt x="10393" y="56086"/>
                      <a:pt x="0" y="95217"/>
                      <a:pt x="9448" y="105652"/>
                    </a:cubicBezTo>
                    <a:cubicBezTo>
                      <a:pt x="18897" y="116086"/>
                      <a:pt x="49842" y="120000"/>
                      <a:pt x="67086" y="110869"/>
                    </a:cubicBezTo>
                    <a:cubicBezTo>
                      <a:pt x="84330" y="101739"/>
                      <a:pt x="104881" y="66521"/>
                      <a:pt x="112440" y="48260"/>
                    </a:cubicBezTo>
                    <a:cubicBezTo>
                      <a:pt x="120000" y="30000"/>
                      <a:pt x="112440" y="10434"/>
                      <a:pt x="112440" y="0"/>
                    </a:cubicBezTo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80" name="Google Shape;280;p32"/>
              <p:cNvSpPr/>
              <p:nvPr/>
            </p:nvSpPr>
            <p:spPr>
              <a:xfrm>
                <a:off x="1447800" y="6477000"/>
                <a:ext cx="815975" cy="146050"/>
              </a:xfrm>
              <a:custGeom>
                <a:rect b="b" l="l" r="r" t="t"/>
                <a:pathLst>
                  <a:path extrusionOk="0" h="120000" w="120000">
                    <a:moveTo>
                      <a:pt x="10393" y="46956"/>
                    </a:moveTo>
                    <a:cubicBezTo>
                      <a:pt x="10393" y="56086"/>
                      <a:pt x="0" y="95217"/>
                      <a:pt x="9448" y="105652"/>
                    </a:cubicBezTo>
                    <a:cubicBezTo>
                      <a:pt x="18897" y="116086"/>
                      <a:pt x="49842" y="120000"/>
                      <a:pt x="67086" y="110869"/>
                    </a:cubicBezTo>
                    <a:cubicBezTo>
                      <a:pt x="84330" y="101739"/>
                      <a:pt x="104881" y="66521"/>
                      <a:pt x="112440" y="48260"/>
                    </a:cubicBezTo>
                    <a:cubicBezTo>
                      <a:pt x="120000" y="30000"/>
                      <a:pt x="112440" y="10434"/>
                      <a:pt x="112440" y="0"/>
                    </a:cubicBezTo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sp>
            <p:nvSpPr>
              <p:cNvPr id="281" name="Google Shape;281;p32"/>
              <p:cNvSpPr/>
              <p:nvPr/>
            </p:nvSpPr>
            <p:spPr>
              <a:xfrm>
                <a:off x="874712" y="6019800"/>
                <a:ext cx="1389062" cy="228600"/>
              </a:xfrm>
              <a:custGeom>
                <a:rect b="b" l="l" r="r" t="t"/>
                <a:pathLst>
                  <a:path extrusionOk="0" h="120000" w="120000">
                    <a:moveTo>
                      <a:pt x="0" y="120000"/>
                    </a:moveTo>
                    <a:cubicBezTo>
                      <a:pt x="9325" y="115833"/>
                      <a:pt x="41554" y="103333"/>
                      <a:pt x="56365" y="95000"/>
                    </a:cubicBezTo>
                    <a:cubicBezTo>
                      <a:pt x="71177" y="86666"/>
                      <a:pt x="78994" y="81666"/>
                      <a:pt x="88868" y="70833"/>
                    </a:cubicBezTo>
                    <a:cubicBezTo>
                      <a:pt x="98742" y="60000"/>
                      <a:pt x="111085" y="42500"/>
                      <a:pt x="115611" y="30833"/>
                    </a:cubicBezTo>
                    <a:cubicBezTo>
                      <a:pt x="120000" y="19166"/>
                      <a:pt x="115611" y="6666"/>
                      <a:pt x="115611" y="0"/>
                    </a:cubicBezTo>
                  </a:path>
                </a:pathLst>
              </a:custGeom>
              <a:noFill/>
              <a:ln cap="flat" cmpd="sng" w="38100">
                <a:solidFill>
                  <a:schemeClr val="dk1"/>
                </a:solidFill>
                <a:prstDash val="solid"/>
                <a:round/>
                <a:headEnd len="sm" w="sm" type="none"/>
                <a:tailEnd len="sm" w="sm" type="none"/>
              </a:ln>
            </p:spPr>
            <p:txBody>
              <a:bodyPr anchorCtr="0" anchor="t" bIns="45700" lIns="91425" spcFirstLastPara="1" rIns="91425" wrap="square" tIns="45700">
                <a:noAutofit/>
              </a:bodyPr>
              <a:lstStyle/>
              <a:p>
                <a:pPr indent="0" lvl="0" marL="0" marR="0" rtl="0" algn="l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b="1" i="0" sz="2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endParaRPr>
              </a:p>
            </p:txBody>
          </p:sp>
          <p:grpSp>
            <p:nvGrpSpPr>
              <p:cNvPr id="282" name="Google Shape;282;p32"/>
              <p:cNvGrpSpPr/>
              <p:nvPr/>
            </p:nvGrpSpPr>
            <p:grpSpPr>
              <a:xfrm>
                <a:off x="2632075" y="5830887"/>
                <a:ext cx="615950" cy="638175"/>
                <a:chOff x="3352800" y="6189662"/>
                <a:chExt cx="615950" cy="638175"/>
              </a:xfrm>
            </p:grpSpPr>
            <p:sp>
              <p:nvSpPr>
                <p:cNvPr id="283" name="Google Shape;283;p32"/>
                <p:cNvSpPr/>
                <p:nvPr/>
              </p:nvSpPr>
              <p:spPr>
                <a:xfrm>
                  <a:off x="3352800" y="618966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84" name="Google Shape;284;p32"/>
                <p:cNvSpPr/>
                <p:nvPr/>
              </p:nvSpPr>
              <p:spPr>
                <a:xfrm>
                  <a:off x="3373437" y="6248400"/>
                  <a:ext cx="552450" cy="7620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120000"/>
                      </a:moveTo>
                      <a:lnTo>
                        <a:pt x="60000" y="120000"/>
                      </a:lnTo>
                      <a:lnTo>
                        <a:pt x="120000" y="0"/>
                      </a:ln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85" name="Google Shape;285;p32"/>
                <p:cNvSpPr/>
                <p:nvPr/>
              </p:nvSpPr>
              <p:spPr>
                <a:xfrm>
                  <a:off x="3352800" y="623093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86" name="Google Shape;286;p32"/>
                <p:cNvSpPr/>
                <p:nvPr/>
              </p:nvSpPr>
              <p:spPr>
                <a:xfrm>
                  <a:off x="3352800" y="627221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87" name="Google Shape;287;p32"/>
                <p:cNvSpPr/>
                <p:nvPr/>
              </p:nvSpPr>
              <p:spPr>
                <a:xfrm>
                  <a:off x="3352800" y="631348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88" name="Google Shape;288;p32"/>
                <p:cNvSpPr/>
                <p:nvPr/>
              </p:nvSpPr>
              <p:spPr>
                <a:xfrm>
                  <a:off x="3352800" y="635476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89" name="Google Shape;289;p32"/>
                <p:cNvSpPr/>
                <p:nvPr/>
              </p:nvSpPr>
              <p:spPr>
                <a:xfrm>
                  <a:off x="3352800" y="639603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90" name="Google Shape;290;p32"/>
                <p:cNvSpPr/>
                <p:nvPr/>
              </p:nvSpPr>
              <p:spPr>
                <a:xfrm>
                  <a:off x="3352800" y="643731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91" name="Google Shape;291;p32"/>
                <p:cNvSpPr/>
                <p:nvPr/>
              </p:nvSpPr>
              <p:spPr>
                <a:xfrm>
                  <a:off x="3352800" y="647858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92" name="Google Shape;292;p32"/>
                <p:cNvSpPr/>
                <p:nvPr/>
              </p:nvSpPr>
              <p:spPr>
                <a:xfrm>
                  <a:off x="3352800" y="651986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93" name="Google Shape;293;p32"/>
                <p:cNvSpPr/>
                <p:nvPr/>
              </p:nvSpPr>
              <p:spPr>
                <a:xfrm>
                  <a:off x="3352800" y="656113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94" name="Google Shape;294;p32"/>
                <p:cNvSpPr/>
                <p:nvPr/>
              </p:nvSpPr>
              <p:spPr>
                <a:xfrm>
                  <a:off x="3352800" y="660241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95" name="Google Shape;295;p32"/>
                <p:cNvSpPr/>
                <p:nvPr/>
              </p:nvSpPr>
              <p:spPr>
                <a:xfrm>
                  <a:off x="3352800" y="664368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96" name="Google Shape;296;p32"/>
                <p:cNvSpPr/>
                <p:nvPr/>
              </p:nvSpPr>
              <p:spPr>
                <a:xfrm>
                  <a:off x="3352800" y="6737350"/>
                  <a:ext cx="571500" cy="90487"/>
                </a:xfrm>
                <a:custGeom>
                  <a:rect b="b" l="l" r="r" t="t"/>
                  <a:pathLst>
                    <a:path extrusionOk="0" h="120000" w="120000">
                      <a:moveTo>
                        <a:pt x="2115" y="65263"/>
                      </a:moveTo>
                      <a:cubicBezTo>
                        <a:pt x="2720" y="71578"/>
                        <a:pt x="0" y="98947"/>
                        <a:pt x="4836" y="107368"/>
                      </a:cubicBezTo>
                      <a:cubicBezTo>
                        <a:pt x="9672" y="115789"/>
                        <a:pt x="23274" y="119999"/>
                        <a:pt x="32040" y="119999"/>
                      </a:cubicBezTo>
                      <a:cubicBezTo>
                        <a:pt x="41108" y="119999"/>
                        <a:pt x="53501" y="111578"/>
                        <a:pt x="58639" y="107368"/>
                      </a:cubicBezTo>
                      <a:cubicBezTo>
                        <a:pt x="64080" y="103157"/>
                        <a:pt x="55012" y="113684"/>
                        <a:pt x="64987" y="96842"/>
                      </a:cubicBezTo>
                      <a:cubicBezTo>
                        <a:pt x="74962" y="80000"/>
                        <a:pt x="110931" y="16842"/>
                        <a:pt x="120000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297" name="Google Shape;297;p32"/>
              <p:cNvGrpSpPr/>
              <p:nvPr/>
            </p:nvGrpSpPr>
            <p:grpSpPr>
              <a:xfrm>
                <a:off x="2628900" y="5862637"/>
                <a:ext cx="615950" cy="638175"/>
                <a:chOff x="3352800" y="6189662"/>
                <a:chExt cx="615950" cy="638175"/>
              </a:xfrm>
            </p:grpSpPr>
            <p:sp>
              <p:nvSpPr>
                <p:cNvPr id="298" name="Google Shape;298;p32"/>
                <p:cNvSpPr/>
                <p:nvPr/>
              </p:nvSpPr>
              <p:spPr>
                <a:xfrm>
                  <a:off x="3352800" y="618966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299" name="Google Shape;299;p32"/>
                <p:cNvSpPr/>
                <p:nvPr/>
              </p:nvSpPr>
              <p:spPr>
                <a:xfrm>
                  <a:off x="3373437" y="6248400"/>
                  <a:ext cx="552450" cy="7620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120000"/>
                      </a:moveTo>
                      <a:lnTo>
                        <a:pt x="60000" y="120000"/>
                      </a:lnTo>
                      <a:lnTo>
                        <a:pt x="120000" y="0"/>
                      </a:ln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0" name="Google Shape;300;p32"/>
                <p:cNvSpPr/>
                <p:nvPr/>
              </p:nvSpPr>
              <p:spPr>
                <a:xfrm>
                  <a:off x="3352800" y="623093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1" name="Google Shape;301;p32"/>
                <p:cNvSpPr/>
                <p:nvPr/>
              </p:nvSpPr>
              <p:spPr>
                <a:xfrm>
                  <a:off x="3352800" y="627221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2" name="Google Shape;302;p32"/>
                <p:cNvSpPr/>
                <p:nvPr/>
              </p:nvSpPr>
              <p:spPr>
                <a:xfrm>
                  <a:off x="3352800" y="631348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3" name="Google Shape;303;p32"/>
                <p:cNvSpPr/>
                <p:nvPr/>
              </p:nvSpPr>
              <p:spPr>
                <a:xfrm>
                  <a:off x="3352800" y="635476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4" name="Google Shape;304;p32"/>
                <p:cNvSpPr/>
                <p:nvPr/>
              </p:nvSpPr>
              <p:spPr>
                <a:xfrm>
                  <a:off x="3352800" y="639603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5" name="Google Shape;305;p32"/>
                <p:cNvSpPr/>
                <p:nvPr/>
              </p:nvSpPr>
              <p:spPr>
                <a:xfrm>
                  <a:off x="3352800" y="643731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6" name="Google Shape;306;p32"/>
                <p:cNvSpPr/>
                <p:nvPr/>
              </p:nvSpPr>
              <p:spPr>
                <a:xfrm>
                  <a:off x="3352800" y="647858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7" name="Google Shape;307;p32"/>
                <p:cNvSpPr/>
                <p:nvPr/>
              </p:nvSpPr>
              <p:spPr>
                <a:xfrm>
                  <a:off x="3352800" y="651986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8" name="Google Shape;308;p32"/>
                <p:cNvSpPr/>
                <p:nvPr/>
              </p:nvSpPr>
              <p:spPr>
                <a:xfrm>
                  <a:off x="3352800" y="656113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09" name="Google Shape;309;p32"/>
                <p:cNvSpPr/>
                <p:nvPr/>
              </p:nvSpPr>
              <p:spPr>
                <a:xfrm>
                  <a:off x="3352800" y="660241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10" name="Google Shape;310;p32"/>
                <p:cNvSpPr/>
                <p:nvPr/>
              </p:nvSpPr>
              <p:spPr>
                <a:xfrm>
                  <a:off x="3352800" y="664368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11" name="Google Shape;311;p32"/>
                <p:cNvSpPr/>
                <p:nvPr/>
              </p:nvSpPr>
              <p:spPr>
                <a:xfrm>
                  <a:off x="3352800" y="6737350"/>
                  <a:ext cx="571500" cy="90487"/>
                </a:xfrm>
                <a:custGeom>
                  <a:rect b="b" l="l" r="r" t="t"/>
                  <a:pathLst>
                    <a:path extrusionOk="0" h="120000" w="120000">
                      <a:moveTo>
                        <a:pt x="2115" y="65263"/>
                      </a:moveTo>
                      <a:cubicBezTo>
                        <a:pt x="2720" y="71578"/>
                        <a:pt x="0" y="98947"/>
                        <a:pt x="4836" y="107368"/>
                      </a:cubicBezTo>
                      <a:cubicBezTo>
                        <a:pt x="9672" y="115789"/>
                        <a:pt x="23274" y="119999"/>
                        <a:pt x="32040" y="119999"/>
                      </a:cubicBezTo>
                      <a:cubicBezTo>
                        <a:pt x="41108" y="119999"/>
                        <a:pt x="53501" y="111578"/>
                        <a:pt x="58639" y="107368"/>
                      </a:cubicBezTo>
                      <a:cubicBezTo>
                        <a:pt x="64080" y="103157"/>
                        <a:pt x="55012" y="113684"/>
                        <a:pt x="64987" y="96842"/>
                      </a:cubicBezTo>
                      <a:cubicBezTo>
                        <a:pt x="74962" y="80000"/>
                        <a:pt x="110931" y="16842"/>
                        <a:pt x="120000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grpSp>
            <p:nvGrpSpPr>
              <p:cNvPr id="312" name="Google Shape;312;p32"/>
              <p:cNvGrpSpPr/>
              <p:nvPr/>
            </p:nvGrpSpPr>
            <p:grpSpPr>
              <a:xfrm>
                <a:off x="2628900" y="5881687"/>
                <a:ext cx="615950" cy="638175"/>
                <a:chOff x="3352800" y="6189662"/>
                <a:chExt cx="615950" cy="638175"/>
              </a:xfrm>
            </p:grpSpPr>
            <p:sp>
              <p:nvSpPr>
                <p:cNvPr id="313" name="Google Shape;313;p32"/>
                <p:cNvSpPr/>
                <p:nvPr/>
              </p:nvSpPr>
              <p:spPr>
                <a:xfrm>
                  <a:off x="3352800" y="618966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14" name="Google Shape;314;p32"/>
                <p:cNvSpPr/>
                <p:nvPr/>
              </p:nvSpPr>
              <p:spPr>
                <a:xfrm>
                  <a:off x="3373437" y="6248400"/>
                  <a:ext cx="552450" cy="76200"/>
                </a:xfrm>
                <a:custGeom>
                  <a:rect b="b" l="l" r="r" t="t"/>
                  <a:pathLst>
                    <a:path extrusionOk="0" h="120000" w="120000">
                      <a:moveTo>
                        <a:pt x="0" y="120000"/>
                      </a:moveTo>
                      <a:lnTo>
                        <a:pt x="60000" y="120000"/>
                      </a:lnTo>
                      <a:lnTo>
                        <a:pt x="120000" y="0"/>
                      </a:ln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15" name="Google Shape;315;p32"/>
                <p:cNvSpPr/>
                <p:nvPr/>
              </p:nvSpPr>
              <p:spPr>
                <a:xfrm>
                  <a:off x="3352800" y="623093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16" name="Google Shape;316;p32"/>
                <p:cNvSpPr/>
                <p:nvPr/>
              </p:nvSpPr>
              <p:spPr>
                <a:xfrm>
                  <a:off x="3352800" y="627221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17" name="Google Shape;317;p32"/>
                <p:cNvSpPr/>
                <p:nvPr/>
              </p:nvSpPr>
              <p:spPr>
                <a:xfrm>
                  <a:off x="3352800" y="631348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18" name="Google Shape;318;p32"/>
                <p:cNvSpPr/>
                <p:nvPr/>
              </p:nvSpPr>
              <p:spPr>
                <a:xfrm>
                  <a:off x="3352800" y="635476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19" name="Google Shape;319;p32"/>
                <p:cNvSpPr/>
                <p:nvPr/>
              </p:nvSpPr>
              <p:spPr>
                <a:xfrm>
                  <a:off x="3352800" y="639603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20" name="Google Shape;320;p32"/>
                <p:cNvSpPr/>
                <p:nvPr/>
              </p:nvSpPr>
              <p:spPr>
                <a:xfrm>
                  <a:off x="3352800" y="643731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21" name="Google Shape;321;p32"/>
                <p:cNvSpPr/>
                <p:nvPr/>
              </p:nvSpPr>
              <p:spPr>
                <a:xfrm>
                  <a:off x="3352800" y="647858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22" name="Google Shape;322;p32"/>
                <p:cNvSpPr/>
                <p:nvPr/>
              </p:nvSpPr>
              <p:spPr>
                <a:xfrm>
                  <a:off x="3352800" y="651986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23" name="Google Shape;323;p32"/>
                <p:cNvSpPr/>
                <p:nvPr/>
              </p:nvSpPr>
              <p:spPr>
                <a:xfrm>
                  <a:off x="3352800" y="656113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24" name="Google Shape;324;p32"/>
                <p:cNvSpPr/>
                <p:nvPr/>
              </p:nvSpPr>
              <p:spPr>
                <a:xfrm>
                  <a:off x="3352800" y="6602412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25" name="Google Shape;325;p32"/>
                <p:cNvSpPr/>
                <p:nvPr/>
              </p:nvSpPr>
              <p:spPr>
                <a:xfrm>
                  <a:off x="3352800" y="6643687"/>
                  <a:ext cx="615950" cy="142875"/>
                </a:xfrm>
                <a:custGeom>
                  <a:rect b="b" l="l" r="r" t="t"/>
                  <a:pathLst>
                    <a:path extrusionOk="0" h="120000" w="120000">
                      <a:moveTo>
                        <a:pt x="1962" y="85333"/>
                      </a:moveTo>
                      <a:cubicBezTo>
                        <a:pt x="2523" y="89333"/>
                        <a:pt x="0" y="106666"/>
                        <a:pt x="4485" y="112000"/>
                      </a:cubicBezTo>
                      <a:cubicBezTo>
                        <a:pt x="8971" y="117333"/>
                        <a:pt x="21588" y="120000"/>
                        <a:pt x="29719" y="120000"/>
                      </a:cubicBezTo>
                      <a:cubicBezTo>
                        <a:pt x="38130" y="120000"/>
                        <a:pt x="49626" y="114666"/>
                        <a:pt x="54392" y="112000"/>
                      </a:cubicBezTo>
                      <a:cubicBezTo>
                        <a:pt x="59439" y="109333"/>
                        <a:pt x="51028" y="116000"/>
                        <a:pt x="60280" y="105333"/>
                      </a:cubicBezTo>
                      <a:cubicBezTo>
                        <a:pt x="69532" y="94666"/>
                        <a:pt x="102616" y="61333"/>
                        <a:pt x="111308" y="44000"/>
                      </a:cubicBezTo>
                      <a:cubicBezTo>
                        <a:pt x="120000" y="26666"/>
                        <a:pt x="112149" y="9333"/>
                        <a:pt x="112149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  <p:sp>
              <p:nvSpPr>
                <p:cNvPr id="326" name="Google Shape;326;p32"/>
                <p:cNvSpPr/>
                <p:nvPr/>
              </p:nvSpPr>
              <p:spPr>
                <a:xfrm>
                  <a:off x="3352800" y="6737350"/>
                  <a:ext cx="571500" cy="90487"/>
                </a:xfrm>
                <a:custGeom>
                  <a:rect b="b" l="l" r="r" t="t"/>
                  <a:pathLst>
                    <a:path extrusionOk="0" h="120000" w="120000">
                      <a:moveTo>
                        <a:pt x="2115" y="65263"/>
                      </a:moveTo>
                      <a:cubicBezTo>
                        <a:pt x="2720" y="71578"/>
                        <a:pt x="0" y="98947"/>
                        <a:pt x="4836" y="107368"/>
                      </a:cubicBezTo>
                      <a:cubicBezTo>
                        <a:pt x="9672" y="115789"/>
                        <a:pt x="23274" y="119999"/>
                        <a:pt x="32040" y="119999"/>
                      </a:cubicBezTo>
                      <a:cubicBezTo>
                        <a:pt x="41108" y="119999"/>
                        <a:pt x="53501" y="111578"/>
                        <a:pt x="58639" y="107368"/>
                      </a:cubicBezTo>
                      <a:cubicBezTo>
                        <a:pt x="64080" y="103157"/>
                        <a:pt x="55012" y="113684"/>
                        <a:pt x="64987" y="96842"/>
                      </a:cubicBezTo>
                      <a:cubicBezTo>
                        <a:pt x="74962" y="80000"/>
                        <a:pt x="110931" y="16842"/>
                        <a:pt x="120000" y="0"/>
                      </a:cubicBezTo>
                    </a:path>
                  </a:pathLst>
                </a:custGeom>
                <a:noFill/>
                <a:ln cap="flat" cmpd="sng" w="12700">
                  <a:solidFill>
                    <a:schemeClr val="dk1"/>
                  </a:solidFill>
                  <a:prstDash val="solid"/>
                  <a:round/>
                  <a:headEnd len="sm" w="sm" type="none"/>
                  <a:tailEnd len="sm" w="sm" type="none"/>
                </a:ln>
              </p:spPr>
              <p:txBody>
                <a:bodyPr anchorCtr="0" anchor="t" bIns="45700" lIns="91425" spcFirstLastPara="1" rIns="91425" wrap="square" tIns="45700">
                  <a:noAutofit/>
                </a:bodyPr>
                <a:lstStyle/>
                <a:p>
                  <a:pPr indent="0" lvl="0" marL="0" marR="0" rtl="0" algn="l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t/>
                  </a:r>
                  <a:endParaRPr b="1" i="0" sz="2400" u="none">
                    <a:solidFill>
                      <a:schemeClr val="dk1"/>
                    </a:solidFill>
                    <a:latin typeface="Times New Roman"/>
                    <a:ea typeface="Times New Roman"/>
                    <a:cs typeface="Times New Roman"/>
                    <a:sym typeface="Times New Roman"/>
                  </a:endParaRPr>
                </a:p>
              </p:txBody>
            </p:sp>
          </p:grpSp>
          <p:cxnSp>
            <p:nvCxnSpPr>
              <p:cNvPr id="327" name="Google Shape;327;p32"/>
              <p:cNvCxnSpPr/>
              <p:nvPr/>
            </p:nvCxnSpPr>
            <p:spPr>
              <a:xfrm flipH="1">
                <a:off x="914400" y="6781800"/>
                <a:ext cx="609600" cy="152400"/>
              </a:xfrm>
              <a:prstGeom prst="straightConnector1">
                <a:avLst/>
              </a:prstGeom>
              <a:noFill/>
              <a:ln cap="flat" cmpd="sng" w="38100">
                <a:solidFill>
                  <a:schemeClr val="dk1"/>
                </a:solidFill>
                <a:prstDash val="solid"/>
                <a:miter lim="8000"/>
                <a:headEnd len="sm" w="sm" type="none"/>
                <a:tailEnd len="sm" w="sm" type="none"/>
              </a:ln>
            </p:spPr>
          </p:cxnSp>
        </p:grpSp>
        <p:sp>
          <p:nvSpPr>
            <p:cNvPr id="328" name="Google Shape;328;p32"/>
            <p:cNvSpPr txBox="1"/>
            <p:nvPr/>
          </p:nvSpPr>
          <p:spPr>
            <a:xfrm>
              <a:off x="2286000" y="1447800"/>
              <a:ext cx="369887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pt-BR" sz="1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r>
                <a:rPr b="1" baseline="-25000" i="0" lang="pt-BR" sz="1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/>
            </a:p>
          </p:txBody>
        </p:sp>
        <p:sp>
          <p:nvSpPr>
            <p:cNvPr id="329" name="Google Shape;329;p32"/>
            <p:cNvSpPr txBox="1"/>
            <p:nvPr/>
          </p:nvSpPr>
          <p:spPr>
            <a:xfrm>
              <a:off x="3962400" y="990600"/>
              <a:ext cx="369887" cy="3048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pt-BR" sz="1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N</a:t>
              </a:r>
              <a:r>
                <a:rPr b="1" baseline="-25000" i="0" lang="pt-BR" sz="14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/>
            </a:p>
          </p:txBody>
        </p:sp>
        <p:cxnSp>
          <p:nvCxnSpPr>
            <p:cNvPr id="330" name="Google Shape;330;p32"/>
            <p:cNvCxnSpPr/>
            <p:nvPr/>
          </p:nvCxnSpPr>
          <p:spPr>
            <a:xfrm>
              <a:off x="2209800" y="1295400"/>
              <a:ext cx="228600" cy="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med" w="med" type="triangle"/>
            </a:ln>
          </p:spPr>
        </p:cxnSp>
        <p:cxnSp>
          <p:nvCxnSpPr>
            <p:cNvPr id="331" name="Google Shape;331;p32"/>
            <p:cNvCxnSpPr/>
            <p:nvPr/>
          </p:nvCxnSpPr>
          <p:spPr>
            <a:xfrm flipH="1" rot="10800000">
              <a:off x="4038600" y="838200"/>
              <a:ext cx="228600" cy="76200"/>
            </a:xfrm>
            <a:prstGeom prst="straightConnector1">
              <a:avLst/>
            </a:prstGeom>
            <a:noFill/>
            <a:ln cap="flat" cmpd="sng" w="9525">
              <a:solidFill>
                <a:schemeClr val="dk1"/>
              </a:solidFill>
              <a:prstDash val="solid"/>
              <a:miter lim="8000"/>
              <a:headEnd len="sm" w="sm" type="none"/>
              <a:tailEnd len="med" w="med" type="triangle"/>
            </a:ln>
          </p:spPr>
        </p:cxnSp>
        <p:sp>
          <p:nvSpPr>
            <p:cNvPr id="332" name="Google Shape;332;p32"/>
            <p:cNvSpPr txBox="1"/>
            <p:nvPr/>
          </p:nvSpPr>
          <p:spPr>
            <a:xfrm>
              <a:off x="2133600" y="990600"/>
              <a:ext cx="285750" cy="2746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pt-BR" sz="12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I</a:t>
              </a:r>
              <a:r>
                <a:rPr b="1" baseline="-25000" i="0" lang="pt-BR" sz="12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/>
            </a:p>
          </p:txBody>
        </p:sp>
        <p:sp>
          <p:nvSpPr>
            <p:cNvPr id="333" name="Google Shape;333;p32"/>
            <p:cNvSpPr txBox="1"/>
            <p:nvPr/>
          </p:nvSpPr>
          <p:spPr>
            <a:xfrm>
              <a:off x="3962400" y="609600"/>
              <a:ext cx="285750" cy="2746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pt-BR" sz="12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I</a:t>
              </a:r>
              <a:r>
                <a:rPr b="1" baseline="-25000" i="0" lang="pt-BR" sz="12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/>
            </a:p>
          </p:txBody>
        </p:sp>
        <p:sp>
          <p:nvSpPr>
            <p:cNvPr id="334" name="Google Shape;334;p32"/>
            <p:cNvSpPr/>
            <p:nvPr/>
          </p:nvSpPr>
          <p:spPr>
            <a:xfrm flipH="1">
              <a:off x="1981200" y="1371600"/>
              <a:ext cx="152400" cy="609600"/>
            </a:xfrm>
            <a:custGeom>
              <a:rect b="b" l="l" r="r" t="t"/>
              <a:pathLst>
                <a:path extrusionOk="0" fill="none" h="120000" w="120000">
                  <a:moveTo>
                    <a:pt x="-5" y="0"/>
                  </a:moveTo>
                  <a:cubicBezTo>
                    <a:pt x="66272" y="0"/>
                    <a:pt x="120000" y="26862"/>
                    <a:pt x="120000" y="60002"/>
                  </a:cubicBezTo>
                  <a:cubicBezTo>
                    <a:pt x="120000" y="92851"/>
                    <a:pt x="67172" y="119594"/>
                    <a:pt x="1483" y="120000"/>
                  </a:cubicBezTo>
                </a:path>
                <a:path extrusionOk="0" h="120000" w="120000">
                  <a:moveTo>
                    <a:pt x="-5" y="0"/>
                  </a:moveTo>
                  <a:cubicBezTo>
                    <a:pt x="66272" y="0"/>
                    <a:pt x="120000" y="26862"/>
                    <a:pt x="120000" y="60002"/>
                  </a:cubicBezTo>
                  <a:cubicBezTo>
                    <a:pt x="120000" y="92851"/>
                    <a:pt x="67172" y="119594"/>
                    <a:pt x="1483" y="120000"/>
                  </a:cubicBezTo>
                  <a:lnTo>
                    <a:pt x="0" y="60002"/>
                  </a:lnTo>
                  <a:lnTo>
                    <a:pt x="-5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5" name="Google Shape;335;p32"/>
            <p:cNvSpPr/>
            <p:nvPr/>
          </p:nvSpPr>
          <p:spPr>
            <a:xfrm>
              <a:off x="4343400" y="914400"/>
              <a:ext cx="76200" cy="381000"/>
            </a:xfrm>
            <a:custGeom>
              <a:rect b="b" l="l" r="r" t="t"/>
              <a:pathLst>
                <a:path extrusionOk="0" fill="none" h="120000" w="120000">
                  <a:moveTo>
                    <a:pt x="-5" y="0"/>
                  </a:moveTo>
                  <a:cubicBezTo>
                    <a:pt x="66272" y="0"/>
                    <a:pt x="120000" y="26862"/>
                    <a:pt x="120000" y="60002"/>
                  </a:cubicBezTo>
                  <a:cubicBezTo>
                    <a:pt x="120000" y="92851"/>
                    <a:pt x="67172" y="119594"/>
                    <a:pt x="1483" y="120000"/>
                  </a:cubicBezTo>
                </a:path>
                <a:path extrusionOk="0" h="120000" w="120000">
                  <a:moveTo>
                    <a:pt x="-5" y="0"/>
                  </a:moveTo>
                  <a:cubicBezTo>
                    <a:pt x="66272" y="0"/>
                    <a:pt x="120000" y="26862"/>
                    <a:pt x="120000" y="60002"/>
                  </a:cubicBezTo>
                  <a:cubicBezTo>
                    <a:pt x="120000" y="92851"/>
                    <a:pt x="67172" y="119594"/>
                    <a:pt x="1483" y="120000"/>
                  </a:cubicBezTo>
                  <a:lnTo>
                    <a:pt x="0" y="60002"/>
                  </a:lnTo>
                  <a:lnTo>
                    <a:pt x="-5" y="0"/>
                  </a:lnTo>
                  <a:close/>
                </a:path>
              </a:pathLst>
            </a:custGeom>
            <a:noFill/>
            <a:ln cap="flat" cmpd="sng" w="9525">
              <a:solidFill>
                <a:schemeClr val="dk1"/>
              </a:solidFill>
              <a:prstDash val="solid"/>
              <a:round/>
              <a:headEnd len="sm" w="sm" type="none"/>
              <a:tailEnd len="sm" w="sm" type="none"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b="1" i="0" sz="2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endParaRPr>
            </a:p>
          </p:txBody>
        </p:sp>
        <p:sp>
          <p:nvSpPr>
            <p:cNvPr id="336" name="Google Shape;336;p32"/>
            <p:cNvSpPr txBox="1"/>
            <p:nvPr/>
          </p:nvSpPr>
          <p:spPr>
            <a:xfrm>
              <a:off x="1600200" y="1524000"/>
              <a:ext cx="344487" cy="2746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pt-BR" sz="12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V</a:t>
              </a:r>
              <a:r>
                <a:rPr b="1" baseline="-25000" i="0" lang="pt-BR" sz="12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1</a:t>
              </a:r>
              <a:endParaRPr/>
            </a:p>
          </p:txBody>
        </p:sp>
        <p:sp>
          <p:nvSpPr>
            <p:cNvPr id="337" name="Google Shape;337;p32"/>
            <p:cNvSpPr txBox="1"/>
            <p:nvPr/>
          </p:nvSpPr>
          <p:spPr>
            <a:xfrm>
              <a:off x="4419600" y="914400"/>
              <a:ext cx="344487" cy="27463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no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imes New Roman"/>
                <a:buNone/>
              </a:pPr>
              <a:r>
                <a:rPr b="1" i="0" lang="pt-BR" sz="12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V</a:t>
              </a:r>
              <a:r>
                <a:rPr b="1" baseline="-25000" i="0" lang="pt-BR" sz="1200" u="none">
                  <a:solidFill>
                    <a:schemeClr val="dk1"/>
                  </a:solidFill>
                  <a:latin typeface="Times New Roman"/>
                  <a:ea typeface="Times New Roman"/>
                  <a:cs typeface="Times New Roman"/>
                  <a:sym typeface="Times New Roman"/>
                </a:rPr>
                <a:t>2</a:t>
              </a:r>
              <a:endParaRPr/>
            </a:p>
          </p:txBody>
        </p:sp>
      </p:grpSp>
      <p:pic>
        <p:nvPicPr>
          <p:cNvPr id="338" name="Google Shape;338;p3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639872" y="4084811"/>
            <a:ext cx="2327400" cy="751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39" name="Google Shape;339;p3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759323" y="4117248"/>
            <a:ext cx="3163800" cy="776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33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345" name="Google Shape;345;p33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46" name="Google Shape;346;p33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Diagrama de blocos de retificador</a:t>
            </a:r>
            <a:endParaRPr b="1" i="0" sz="2400" u="none" cap="none" strike="noStrik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lang="pt-BR" sz="1400"/>
              <a:t>F</a:t>
            </a: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igura 8 – Diagrama de Blocos de Uma Fonte de Alimentação</a:t>
            </a:r>
            <a:endParaRPr sz="1400"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47" name="Google Shape;347;p3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68312" y="2490788"/>
            <a:ext cx="8223300" cy="1485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34"/>
          <p:cNvSpPr txBox="1"/>
          <p:nvPr>
            <p:ph type="title"/>
          </p:nvPr>
        </p:nvSpPr>
        <p:spPr>
          <a:xfrm>
            <a:off x="1258887" y="160734"/>
            <a:ext cx="7685087" cy="1096565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r>
              <a:rPr b="0" i="0" lang="pt-BR" sz="4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Circuitos Retificadores</a:t>
            </a:r>
            <a:endParaRPr/>
          </a:p>
        </p:txBody>
      </p:sp>
      <p:sp>
        <p:nvSpPr>
          <p:cNvPr id="353" name="Google Shape;353;p34"/>
          <p:cNvSpPr txBox="1"/>
          <p:nvPr/>
        </p:nvSpPr>
        <p:spPr>
          <a:xfrm>
            <a:off x="7042150" y="4682728"/>
            <a:ext cx="1905000" cy="342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imes New Roman"/>
              <a:buNone/>
            </a:pPr>
            <a:fld id="{00000000-1234-1234-1234-123412341234}" type="slidenum">
              <a:rPr b="1" i="0" lang="pt-BR" sz="1400" u="none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‹#›</a:t>
            </a:fld>
            <a:endParaRPr/>
          </a:p>
        </p:txBody>
      </p:sp>
      <p:sp>
        <p:nvSpPr>
          <p:cNvPr id="354" name="Google Shape;354;p34"/>
          <p:cNvSpPr txBox="1"/>
          <p:nvPr>
            <p:ph idx="1" type="body"/>
          </p:nvPr>
        </p:nvSpPr>
        <p:spPr>
          <a:xfrm>
            <a:off x="285750" y="1513284"/>
            <a:ext cx="8669337" cy="320159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95910" lvl="1" marL="742950" marR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hlink"/>
              </a:buClr>
              <a:buSzPts val="2400"/>
              <a:buFont typeface="Noto Sans Symbols"/>
              <a:buChar char="■"/>
            </a:pPr>
            <a:r>
              <a:rPr b="0" i="0" lang="pt-BR" sz="2400" u="none" cap="none" strike="noStrik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Transformador abaixador</a:t>
            </a:r>
            <a:endParaRPr sz="2400"/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54A800"/>
              </a:buClr>
              <a:buSzPts val="2560"/>
              <a:buFont typeface="Noto Sans Symbols"/>
              <a:buNone/>
            </a:pPr>
            <a:r>
              <a:t/>
            </a:r>
            <a:endParaRPr b="1" i="0" sz="32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marR="0" rtl="0" algn="ctr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Font typeface="Noto Sans Symbols"/>
              <a:buNone/>
            </a:pPr>
            <a:r>
              <a:rPr b="1" i="0" lang="pt-BR" sz="1400" u="none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Figura 9 - Transformador Abaixador</a:t>
            </a:r>
            <a:endParaRPr sz="1400"/>
          </a:p>
          <a:p>
            <a:pPr indent="-261620" lvl="0" marL="342900" marR="0" rtl="0" algn="l">
              <a:spcBef>
                <a:spcPts val="320"/>
              </a:spcBef>
              <a:spcAft>
                <a:spcPts val="0"/>
              </a:spcAft>
              <a:buClr>
                <a:srgbClr val="54A800"/>
              </a:buClr>
              <a:buSzPts val="1280"/>
              <a:buFont typeface="Noto Sans Symbols"/>
              <a:buNone/>
            </a:pPr>
            <a:r>
              <a:t/>
            </a:r>
            <a:endParaRPr b="1" i="0" sz="1600" u="none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55" name="Google Shape;355;p3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555875" y="2409825"/>
            <a:ext cx="4105275" cy="16990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ifrn">
  <a:themeElements>
    <a:clrScheme name="Geométrico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