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Lst>
  <p:sldSz cy="5143500" cx="9144000"/>
  <p:notesSz cx="6858000" cy="9144000"/>
  <p:embeddedFontLst>
    <p:embeddedFont>
      <p:font typeface="Tahoma"/>
      <p:regular r:id="rId50"/>
      <p:bold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FD20D3-9779-4E95-BFE1-25E08DB4F0A7}">
  <a:tblStyle styleId="{77FD20D3-9779-4E95-BFE1-25E08DB4F0A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Tahoma-bold.fntdata"/><Relationship Id="rId50" Type="http://schemas.openxmlformats.org/officeDocument/2006/relationships/font" Target="fonts/Tahoma-regular.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b61aea1e5_1_9:notes"/>
          <p:cNvSpPr/>
          <p:nvPr>
            <p:ph idx="2" type="sldImg"/>
          </p:nvPr>
        </p:nvSpPr>
        <p:spPr>
          <a:xfrm>
            <a:off x="134951" y="686475"/>
            <a:ext cx="6588097" cy="3428117"/>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2" name="Google Shape;132;g1b61aea1e5_1_9:notes"/>
          <p:cNvSpPr txBox="1"/>
          <p:nvPr>
            <p:ph idx="1" type="body"/>
          </p:nvPr>
        </p:nvSpPr>
        <p:spPr>
          <a:xfrm>
            <a:off x="913991" y="4342944"/>
            <a:ext cx="5030018" cy="4114592"/>
          </a:xfrm>
          <a:prstGeom prst="rect">
            <a:avLst/>
          </a:prstGeom>
          <a:noFill/>
          <a:ln>
            <a:noFill/>
          </a:ln>
        </p:spPr>
        <p:txBody>
          <a:bodyPr anchorCtr="0" anchor="t" bIns="46625" lIns="93275" spcFirstLastPara="1" rIns="93275" wrap="square" tIns="46625">
            <a:noAutofit/>
          </a:bodyPr>
          <a:lstStyle/>
          <a:p>
            <a:pPr indent="0" lvl="0" marL="0" marR="0" rtl="0" algn="l">
              <a:spcBef>
                <a:spcPts val="0"/>
              </a:spcBef>
              <a:spcAft>
                <a:spcPts val="0"/>
              </a:spcAft>
              <a:buNone/>
            </a:pPr>
            <a:r>
              <a:t/>
            </a:r>
            <a:endParaRPr b="0" i="0" sz="1700" u="none" cap="none" strike="noStrike"/>
          </a:p>
        </p:txBody>
      </p:sp>
      <p:sp>
        <p:nvSpPr>
          <p:cNvPr id="133" name="Google Shape;133;g1b61aea1e5_1_9:notes"/>
          <p:cNvSpPr txBox="1"/>
          <p:nvPr/>
        </p:nvSpPr>
        <p:spPr>
          <a:xfrm>
            <a:off x="3885996" y="8687306"/>
            <a:ext cx="2972004" cy="456704"/>
          </a:xfrm>
          <a:prstGeom prst="rect">
            <a:avLst/>
          </a:prstGeom>
          <a:noFill/>
          <a:ln>
            <a:noFill/>
          </a:ln>
        </p:spPr>
        <p:txBody>
          <a:bodyPr anchorCtr="0" anchor="b" bIns="46625" lIns="93275" spcFirstLastPara="1" rIns="93275" wrap="square" tIns="46625">
            <a:noAutofit/>
          </a:bodyPr>
          <a:lstStyle/>
          <a:p>
            <a:pPr indent="0" lvl="0" marL="0" marR="0" rtl="0" algn="r">
              <a:lnSpc>
                <a:spcPct val="100000"/>
              </a:lnSpc>
              <a:spcBef>
                <a:spcPts val="0"/>
              </a:spcBef>
              <a:spcAft>
                <a:spcPts val="0"/>
              </a:spcAft>
              <a:buClr>
                <a:srgbClr val="000000"/>
              </a:buClr>
              <a:buFont typeface="Times New Roman"/>
              <a:buNone/>
            </a:pPr>
            <a:fld id="{00000000-1234-1234-1234-123412341234}" type="slidenum">
              <a:rPr b="0" i="0" lang="pt-BR" sz="1200" u="none">
                <a:solidFill>
                  <a:srgbClr val="000000"/>
                </a:solidFill>
                <a:latin typeface="Times New Roman"/>
                <a:ea typeface="Times New Roman"/>
                <a:cs typeface="Times New Roman"/>
                <a:sym typeface="Times New Roman"/>
              </a:rPr>
              <a:t>‹#›</a:t>
            </a:fld>
            <a:endParaRPr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1b61aea1e5_1_139: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99" name="Google Shape;199;g1b61aea1e5_1_139: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b61aea1e5_1_14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06" name="Google Shape;206;g1b61aea1e5_1_14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1b61aea1e5_1_15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14" name="Google Shape;214;g1b61aea1e5_1_15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1b61aea1e5_1_158: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21" name="Google Shape;221;g1b61aea1e5_1_158: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1b61aea1e5_1_16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29" name="Google Shape;229;g1b61aea1e5_1_16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b61aea1e5_1_17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37" name="Google Shape;237;g1b61aea1e5_1_17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b61aea1e5_1_179: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45" name="Google Shape;245;g1b61aea1e5_1_179: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1b61aea1e5_1_18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52" name="Google Shape;252;g1b61aea1e5_1_18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1b61aea1e5_1_19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60" name="Google Shape;260;g1b61aea1e5_1_19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1b61aea1e5_1_199: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68" name="Google Shape;268;g1b61aea1e5_1_199: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b61aea1e5_1_88: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40" name="Google Shape;140;g1b61aea1e5_1_88: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1b61aea1e5_1_206: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76" name="Google Shape;276;g1b61aea1e5_1_206: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b61aea1e5_1_213: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84" name="Google Shape;284;g1b61aea1e5_1_213: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1b61aea1e5_1_220: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92" name="Google Shape;292;g1b61aea1e5_1_220: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1b61aea1e5_1_226: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299" name="Google Shape;299;g1b61aea1e5_1_226: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1b61aea1e5_1_23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06" name="Google Shape;306;g1b61aea1e5_1_23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g1b61aea1e5_1_239: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14" name="Google Shape;314;g1b61aea1e5_1_239: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b61aea1e5_1_24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21" name="Google Shape;321;g1b61aea1e5_1_24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1b61aea1e5_1_25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29" name="Google Shape;329;g1b61aea1e5_1_25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1b61aea1e5_1_258: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36" name="Google Shape;336;g1b61aea1e5_1_258: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1b61aea1e5_1_26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44" name="Google Shape;344;g1b61aea1e5_1_26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b61aea1e5_1_94: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47" name="Google Shape;147;g1b61aea1e5_1_94: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1b61aea1e5_1_27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52" name="Google Shape;352;g1b61aea1e5_1_27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1b61aea1e5_1_278: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59" name="Google Shape;359;g1b61aea1e5_1_278: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1b61aea1e5_1_284: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66" name="Google Shape;366;g1b61aea1e5_1_284: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1b61aea1e5_1_291: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74" name="Google Shape;374;g1b61aea1e5_1_291: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1b61aea1e5_1_298: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82" name="Google Shape;382;g1b61aea1e5_1_298: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1b61aea1e5_1_305: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390" name="Google Shape;390;g1b61aea1e5_1_305: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1b61aea1e5_1_314: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00" name="Google Shape;400;g1b61aea1e5_1_314: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1b61aea1e5_1_321: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08" name="Google Shape;408;g1b61aea1e5_1_321: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1b61aea1e5_1_330: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18" name="Google Shape;418;g1b61aea1e5_1_330: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1b61aea1e5_1_337: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26" name="Google Shape;426;g1b61aea1e5_1_337: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b61aea1e5_1_100: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54" name="Google Shape;154;g1b61aea1e5_1_100: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1b61a09118_0_0:notes"/>
          <p:cNvSpPr txBox="1"/>
          <p:nvPr>
            <p:ph idx="1" type="body"/>
          </p:nvPr>
        </p:nvSpPr>
        <p:spPr>
          <a:xfrm>
            <a:off x="913991" y="4342944"/>
            <a:ext cx="5030100" cy="4114500"/>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36" name="Google Shape;436;g1b61a09118_0_0:notes"/>
          <p:cNvSpPr/>
          <p:nvPr>
            <p:ph idx="2" type="sldImg"/>
          </p:nvPr>
        </p:nvSpPr>
        <p:spPr>
          <a:xfrm>
            <a:off x="132907" y="686475"/>
            <a:ext cx="6592200" cy="3428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1" name="Shape 441"/>
        <p:cNvGrpSpPr/>
        <p:nvPr/>
      </p:nvGrpSpPr>
      <p:grpSpPr>
        <a:xfrm>
          <a:off x="0" y="0"/>
          <a:ext cx="0" cy="0"/>
          <a:chOff x="0" y="0"/>
          <a:chExt cx="0" cy="0"/>
        </a:xfrm>
      </p:grpSpPr>
      <p:sp>
        <p:nvSpPr>
          <p:cNvPr id="442" name="Google Shape;442;g1b61aea1e5_1_346: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43" name="Google Shape;443;g1b61aea1e5_1_346: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8" name="Shape 448"/>
        <p:cNvGrpSpPr/>
        <p:nvPr/>
      </p:nvGrpSpPr>
      <p:grpSpPr>
        <a:xfrm>
          <a:off x="0" y="0"/>
          <a:ext cx="0" cy="0"/>
          <a:chOff x="0" y="0"/>
          <a:chExt cx="0" cy="0"/>
        </a:xfrm>
      </p:grpSpPr>
      <p:sp>
        <p:nvSpPr>
          <p:cNvPr id="449" name="Google Shape;449;g1b61aea1e5_1_35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450" name="Google Shape;450;g1b61aea1e5_1_35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b61aea1e5_1_107: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62" name="Google Shape;162;g1b61aea1e5_1_107: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b61aea1e5_1_114: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70" name="Google Shape;170;g1b61aea1e5_1_114: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1b61aea1e5_1_120: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77" name="Google Shape;177;g1b61aea1e5_1_120: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1b61aea1e5_1_126: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84" name="Google Shape;184;g1b61aea1e5_1_126: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1b61aea1e5_1_132:notes"/>
          <p:cNvSpPr txBox="1"/>
          <p:nvPr>
            <p:ph idx="1" type="body"/>
          </p:nvPr>
        </p:nvSpPr>
        <p:spPr>
          <a:xfrm>
            <a:off x="913991" y="4342944"/>
            <a:ext cx="5030018" cy="4114592"/>
          </a:xfrm>
          <a:prstGeom prst="rect">
            <a:avLst/>
          </a:prstGeom>
          <a:noFill/>
          <a:ln>
            <a:noFill/>
          </a:ln>
        </p:spPr>
        <p:txBody>
          <a:bodyPr anchorCtr="0" anchor="ctr" bIns="86100" lIns="86100" spcFirstLastPara="1" rIns="86100" wrap="square" tIns="86100">
            <a:noAutofit/>
          </a:bodyPr>
          <a:lstStyle/>
          <a:p>
            <a:pPr indent="0" lvl="0" marL="0" rtl="0" algn="l">
              <a:spcBef>
                <a:spcPts val="0"/>
              </a:spcBef>
              <a:spcAft>
                <a:spcPts val="0"/>
              </a:spcAft>
              <a:buNone/>
            </a:pPr>
            <a:r>
              <a:t/>
            </a:r>
            <a:endParaRPr/>
          </a:p>
        </p:txBody>
      </p:sp>
      <p:sp>
        <p:nvSpPr>
          <p:cNvPr id="191" name="Google Shape;191;g1b61aea1e5_1_132:notes"/>
          <p:cNvSpPr/>
          <p:nvPr>
            <p:ph idx="2" type="sldImg"/>
          </p:nvPr>
        </p:nvSpPr>
        <p:spPr>
          <a:xfrm>
            <a:off x="132907" y="686475"/>
            <a:ext cx="6592186" cy="3428117"/>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de título" type="title">
  <p:cSld name="TITLE">
    <p:spTree>
      <p:nvGrpSpPr>
        <p:cNvPr id="56" name="Shape 56"/>
        <p:cNvGrpSpPr/>
        <p:nvPr/>
      </p:nvGrpSpPr>
      <p:grpSpPr>
        <a:xfrm>
          <a:off x="0" y="0"/>
          <a:ext cx="0" cy="0"/>
          <a:chOff x="0" y="0"/>
          <a:chExt cx="0" cy="0"/>
        </a:xfrm>
      </p:grpSpPr>
      <p:sp>
        <p:nvSpPr>
          <p:cNvPr id="57" name="Google Shape;57;p14"/>
          <p:cNvSpPr txBox="1"/>
          <p:nvPr>
            <p:ph idx="1" type="subTitle"/>
          </p:nvPr>
        </p:nvSpPr>
        <p:spPr>
          <a:xfrm>
            <a:off x="1403350" y="3868341"/>
            <a:ext cx="6400800" cy="1152525"/>
          </a:xfrm>
          <a:prstGeom prst="rect">
            <a:avLst/>
          </a:prstGeom>
          <a:noFill/>
          <a:ln>
            <a:noFill/>
          </a:ln>
        </p:spPr>
        <p:txBody>
          <a:bodyPr anchorCtr="0" anchor="t" bIns="91425" lIns="91425" spcFirstLastPara="1" rIns="91425" wrap="square" tIns="91425">
            <a:noAutofit/>
          </a:bodyPr>
          <a:lstStyle>
            <a:lvl1pPr indent="0" lvl="0" marL="0" marR="0" rtl="0" algn="ctr">
              <a:spcBef>
                <a:spcPts val="640"/>
              </a:spcBef>
              <a:spcAft>
                <a:spcPts val="0"/>
              </a:spcAft>
              <a:buClr>
                <a:srgbClr val="54A800"/>
              </a:buClr>
              <a:buSzPts val="2560"/>
              <a:buFont typeface="Noto Sans Symbols"/>
              <a:buNone/>
              <a:defRPr b="0" i="0" sz="3200" u="none" cap="none" strike="noStrike">
                <a:solidFill>
                  <a:schemeClr val="dk1"/>
                </a:solidFill>
                <a:latin typeface="Tahoma"/>
                <a:ea typeface="Tahoma"/>
                <a:cs typeface="Tahoma"/>
                <a:sym typeface="Tahoma"/>
              </a:defRPr>
            </a:lvl1pPr>
            <a:lvl2pPr indent="-285750" lvl="1" marL="74295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228600" lvl="2" marL="11430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228600" lvl="3" marL="16002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28600" lvl="4" marL="2057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28600" lvl="5" marL="2514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28600" lvl="6" marL="2971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28600" lvl="7" marL="3429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28600" lvl="8" marL="3886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58" name="Google Shape;58;p14"/>
          <p:cNvSpPr txBox="1"/>
          <p:nvPr>
            <p:ph type="ctrTitle"/>
          </p:nvPr>
        </p:nvSpPr>
        <p:spPr>
          <a:xfrm>
            <a:off x="684213" y="2518172"/>
            <a:ext cx="7772400" cy="1102519"/>
          </a:xfrm>
          <a:prstGeom prst="rect">
            <a:avLst/>
          </a:prstGeom>
          <a:noFill/>
          <a:ln>
            <a:noFill/>
          </a:ln>
        </p:spPr>
        <p:txBody>
          <a:bodyPr anchorCtr="0" anchor="ctr"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rgbClr val="669900"/>
                </a:solidFill>
                <a:latin typeface="Arial"/>
                <a:ea typeface="Arial"/>
                <a:cs typeface="Arial"/>
                <a:sym typeface="Arial"/>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conteúdo" type="obj">
  <p:cSld name="OBJECT">
    <p:spTree>
      <p:nvGrpSpPr>
        <p:cNvPr id="67" name="Shape 67"/>
        <p:cNvGrpSpPr/>
        <p:nvPr/>
      </p:nvGrpSpPr>
      <p:grpSpPr>
        <a:xfrm>
          <a:off x="0" y="0"/>
          <a:ext cx="0" cy="0"/>
          <a:chOff x="0" y="0"/>
          <a:chExt cx="0" cy="0"/>
        </a:xfrm>
      </p:grpSpPr>
      <p:sp>
        <p:nvSpPr>
          <p:cNvPr id="68" name="Google Shape;68;p16"/>
          <p:cNvSpPr txBox="1"/>
          <p:nvPr>
            <p:ph type="title"/>
          </p:nvPr>
        </p:nvSpPr>
        <p:spPr>
          <a:xfrm>
            <a:off x="1258887" y="160734"/>
            <a:ext cx="7685100" cy="1096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69" name="Google Shape;69;p16"/>
          <p:cNvSpPr txBox="1"/>
          <p:nvPr>
            <p:ph idx="1" type="body"/>
          </p:nvPr>
        </p:nvSpPr>
        <p:spPr>
          <a:xfrm>
            <a:off x="1182687" y="1513284"/>
            <a:ext cx="7772400" cy="30861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b="0" i="0" sz="3200" u="none" cap="none" strike="noStrike">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70" name="Google Shape;70;p16"/>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71" name="Google Shape;71;p16"/>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72" name="Google Shape;72;p16"/>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texto verticais" type="vertTitleAndTx">
  <p:cSld name="VERTICAL_TITLE_AND_VERTICAL_TEXT">
    <p:spTree>
      <p:nvGrpSpPr>
        <p:cNvPr id="73" name="Shape 73"/>
        <p:cNvGrpSpPr/>
        <p:nvPr/>
      </p:nvGrpSpPr>
      <p:grpSpPr>
        <a:xfrm>
          <a:off x="0" y="0"/>
          <a:ext cx="0" cy="0"/>
          <a:chOff x="0" y="0"/>
          <a:chExt cx="0" cy="0"/>
        </a:xfrm>
      </p:grpSpPr>
      <p:sp>
        <p:nvSpPr>
          <p:cNvPr id="74" name="Google Shape;74;p17"/>
          <p:cNvSpPr txBox="1"/>
          <p:nvPr>
            <p:ph type="title"/>
          </p:nvPr>
        </p:nvSpPr>
        <p:spPr>
          <a:xfrm rot="5400000">
            <a:off x="5764138" y="1408585"/>
            <a:ext cx="4438800" cy="19431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75" name="Google Shape;75;p17"/>
          <p:cNvSpPr txBox="1"/>
          <p:nvPr>
            <p:ph idx="1" type="body"/>
          </p:nvPr>
        </p:nvSpPr>
        <p:spPr>
          <a:xfrm rot="5400000">
            <a:off x="1801738" y="-458315"/>
            <a:ext cx="4438800" cy="56769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sz="3200">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76" name="Google Shape;76;p17"/>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77" name="Google Shape;77;p17"/>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78" name="Google Shape;78;p17"/>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texto vertical" type="vertTx">
  <p:cSld name="VERTICAL_TEXT">
    <p:spTree>
      <p:nvGrpSpPr>
        <p:cNvPr id="79" name="Shape 79"/>
        <p:cNvGrpSpPr/>
        <p:nvPr/>
      </p:nvGrpSpPr>
      <p:grpSpPr>
        <a:xfrm>
          <a:off x="0" y="0"/>
          <a:ext cx="0" cy="0"/>
          <a:chOff x="0" y="0"/>
          <a:chExt cx="0" cy="0"/>
        </a:xfrm>
      </p:grpSpPr>
      <p:sp>
        <p:nvSpPr>
          <p:cNvPr id="80" name="Google Shape;80;p18"/>
          <p:cNvSpPr txBox="1"/>
          <p:nvPr>
            <p:ph type="title"/>
          </p:nvPr>
        </p:nvSpPr>
        <p:spPr>
          <a:xfrm>
            <a:off x="1258887" y="160734"/>
            <a:ext cx="7685100" cy="1096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81" name="Google Shape;81;p18"/>
          <p:cNvSpPr txBox="1"/>
          <p:nvPr>
            <p:ph idx="1" type="body"/>
          </p:nvPr>
        </p:nvSpPr>
        <p:spPr>
          <a:xfrm rot="5400000">
            <a:off x="3525837" y="-829866"/>
            <a:ext cx="3086100" cy="77724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sz="3200">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82" name="Google Shape;82;p18"/>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83" name="Google Shape;83;p18"/>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84" name="Google Shape;84;p18"/>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m com Legenda" type="picTx">
  <p:cSld name="PICTURE_WITH_CAPTION_TEXT">
    <p:spTree>
      <p:nvGrpSpPr>
        <p:cNvPr id="85" name="Shape 85"/>
        <p:cNvGrpSpPr/>
        <p:nvPr/>
      </p:nvGrpSpPr>
      <p:grpSpPr>
        <a:xfrm>
          <a:off x="0" y="0"/>
          <a:ext cx="0" cy="0"/>
          <a:chOff x="0" y="0"/>
          <a:chExt cx="0" cy="0"/>
        </a:xfrm>
      </p:grpSpPr>
      <p:sp>
        <p:nvSpPr>
          <p:cNvPr id="86" name="Google Shape;86;p19"/>
          <p:cNvSpPr txBox="1"/>
          <p:nvPr>
            <p:ph type="title"/>
          </p:nvPr>
        </p:nvSpPr>
        <p:spPr>
          <a:xfrm>
            <a:off x="1792288" y="3600450"/>
            <a:ext cx="5486400" cy="4251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1" i="0" sz="20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87" name="Google Shape;87;p19"/>
          <p:cNvSpPr/>
          <p:nvPr>
            <p:ph idx="2" type="pic"/>
          </p:nvPr>
        </p:nvSpPr>
        <p:spPr>
          <a:xfrm>
            <a:off x="1792288" y="459581"/>
            <a:ext cx="5486400" cy="3086100"/>
          </a:xfrm>
          <a:prstGeom prst="rect">
            <a:avLst/>
          </a:prstGeom>
          <a:noFill/>
          <a:ln>
            <a:noFill/>
          </a:ln>
        </p:spPr>
        <p:txBody>
          <a:bodyPr anchorCtr="0" anchor="t" bIns="91425" lIns="91425" spcFirstLastPara="1" rIns="91425" wrap="square" tIns="91425">
            <a:noAutofit/>
          </a:bodyPr>
          <a:lstStyle>
            <a:lvl1pPr indent="0" lvl="0" marL="0" marR="0" rtl="0" algn="l">
              <a:spcBef>
                <a:spcPts val="640"/>
              </a:spcBef>
              <a:spcAft>
                <a:spcPts val="0"/>
              </a:spcAft>
              <a:buClr>
                <a:srgbClr val="54A800"/>
              </a:buClr>
              <a:buSzPts val="1400"/>
              <a:buFont typeface="Noto Sans Symbols"/>
              <a:buNone/>
              <a:defRPr sz="3200">
                <a:solidFill>
                  <a:schemeClr val="dk1"/>
                </a:solidFill>
                <a:latin typeface="Tahoma"/>
                <a:ea typeface="Tahoma"/>
                <a:cs typeface="Tahoma"/>
                <a:sym typeface="Tahoma"/>
              </a:defRPr>
            </a:lvl1pPr>
            <a:lvl2pPr indent="0" lvl="1" marL="457200" marR="0" rtl="0" algn="l">
              <a:spcBef>
                <a:spcPts val="560"/>
              </a:spcBef>
              <a:spcAft>
                <a:spcPts val="0"/>
              </a:spcAft>
              <a:buClr>
                <a:schemeClr val="hlink"/>
              </a:buClr>
              <a:buSzPts val="1400"/>
              <a:buFont typeface="Noto Sans Symbols"/>
              <a:buNone/>
              <a:defRPr b="0" i="0" sz="2800" u="none" cap="none" strike="noStrike">
                <a:solidFill>
                  <a:schemeClr val="dk1"/>
                </a:solidFill>
                <a:latin typeface="Tahoma"/>
                <a:ea typeface="Tahoma"/>
                <a:cs typeface="Tahoma"/>
                <a:sym typeface="Tahoma"/>
              </a:defRPr>
            </a:lvl2pPr>
            <a:lvl3pPr indent="0" lvl="2" marL="914400" marR="0" rtl="0" algn="l">
              <a:spcBef>
                <a:spcPts val="480"/>
              </a:spcBef>
              <a:spcAft>
                <a:spcPts val="0"/>
              </a:spcAft>
              <a:buClr>
                <a:srgbClr val="E4B900"/>
              </a:buClr>
              <a:buSzPts val="1400"/>
              <a:buFont typeface="Noto Sans Symbols"/>
              <a:buNone/>
              <a:defRPr b="0" i="0" sz="2400" u="none" cap="none" strike="noStrike">
                <a:solidFill>
                  <a:schemeClr val="dk1"/>
                </a:solidFill>
                <a:latin typeface="Tahoma"/>
                <a:ea typeface="Tahoma"/>
                <a:cs typeface="Tahoma"/>
                <a:sym typeface="Tahoma"/>
              </a:defRPr>
            </a:lvl3pPr>
            <a:lvl4pPr indent="0" lvl="3" marL="1371600" marR="0" rtl="0" algn="l">
              <a:spcBef>
                <a:spcPts val="400"/>
              </a:spcBef>
              <a:spcAft>
                <a:spcPts val="0"/>
              </a:spcAft>
              <a:buClr>
                <a:srgbClr val="66FF66"/>
              </a:buClr>
              <a:buSzPts val="1400"/>
              <a:buFont typeface="Noto Sans Symbols"/>
              <a:buNone/>
              <a:defRPr b="0" i="0" sz="2000" u="none" cap="none" strike="noStrike">
                <a:solidFill>
                  <a:schemeClr val="dk1"/>
                </a:solidFill>
                <a:latin typeface="Tahoma"/>
                <a:ea typeface="Tahoma"/>
                <a:cs typeface="Tahoma"/>
                <a:sym typeface="Tahoma"/>
              </a:defRPr>
            </a:lvl4pPr>
            <a:lvl5pPr indent="0" lvl="4" marL="1828800" marR="0" rtl="0" algn="l">
              <a:spcBef>
                <a:spcPts val="400"/>
              </a:spcBef>
              <a:spcAft>
                <a:spcPts val="0"/>
              </a:spcAft>
              <a:buClr>
                <a:schemeClr val="accent1"/>
              </a:buClr>
              <a:buSzPts val="1400"/>
              <a:buFont typeface="Noto Sans Symbols"/>
              <a:buNone/>
              <a:defRPr b="0" i="0" sz="2000" u="none" cap="none" strike="noStrike">
                <a:solidFill>
                  <a:schemeClr val="dk1"/>
                </a:solidFill>
                <a:latin typeface="Tahoma"/>
                <a:ea typeface="Tahoma"/>
                <a:cs typeface="Tahoma"/>
                <a:sym typeface="Tahoma"/>
              </a:defRPr>
            </a:lvl5pPr>
            <a:lvl6pPr indent="0" lvl="5" marL="2286000" marR="0" rtl="0" algn="l">
              <a:spcBef>
                <a:spcPts val="400"/>
              </a:spcBef>
              <a:spcAft>
                <a:spcPts val="0"/>
              </a:spcAft>
              <a:buClr>
                <a:schemeClr val="accent1"/>
              </a:buClr>
              <a:buSzPts val="1400"/>
              <a:buFont typeface="Noto Sans Symbols"/>
              <a:buNone/>
              <a:defRPr b="0" i="0" sz="2000" u="none" cap="none" strike="noStrike">
                <a:solidFill>
                  <a:schemeClr val="dk1"/>
                </a:solidFill>
                <a:latin typeface="Tahoma"/>
                <a:ea typeface="Tahoma"/>
                <a:cs typeface="Tahoma"/>
                <a:sym typeface="Tahoma"/>
              </a:defRPr>
            </a:lvl6pPr>
            <a:lvl7pPr indent="0" lvl="6" marL="2743200" marR="0" rtl="0" algn="l">
              <a:spcBef>
                <a:spcPts val="400"/>
              </a:spcBef>
              <a:spcAft>
                <a:spcPts val="0"/>
              </a:spcAft>
              <a:buClr>
                <a:schemeClr val="accent1"/>
              </a:buClr>
              <a:buSzPts val="1400"/>
              <a:buFont typeface="Noto Sans Symbols"/>
              <a:buNone/>
              <a:defRPr b="0" i="0" sz="2000" u="none" cap="none" strike="noStrike">
                <a:solidFill>
                  <a:schemeClr val="dk1"/>
                </a:solidFill>
                <a:latin typeface="Tahoma"/>
                <a:ea typeface="Tahoma"/>
                <a:cs typeface="Tahoma"/>
                <a:sym typeface="Tahoma"/>
              </a:defRPr>
            </a:lvl7pPr>
            <a:lvl8pPr indent="0" lvl="7" marL="3200400" marR="0" rtl="0" algn="l">
              <a:spcBef>
                <a:spcPts val="400"/>
              </a:spcBef>
              <a:spcAft>
                <a:spcPts val="0"/>
              </a:spcAft>
              <a:buClr>
                <a:schemeClr val="accent1"/>
              </a:buClr>
              <a:buSzPts val="1400"/>
              <a:buFont typeface="Noto Sans Symbols"/>
              <a:buNone/>
              <a:defRPr b="0" i="0" sz="2000" u="none" cap="none" strike="noStrike">
                <a:solidFill>
                  <a:schemeClr val="dk1"/>
                </a:solidFill>
                <a:latin typeface="Tahoma"/>
                <a:ea typeface="Tahoma"/>
                <a:cs typeface="Tahoma"/>
                <a:sym typeface="Tahoma"/>
              </a:defRPr>
            </a:lvl8pPr>
            <a:lvl9pPr indent="0" lvl="8" marL="3657600" marR="0" rtl="0" algn="l">
              <a:spcBef>
                <a:spcPts val="400"/>
              </a:spcBef>
              <a:spcAft>
                <a:spcPts val="0"/>
              </a:spcAft>
              <a:buClr>
                <a:schemeClr val="accent1"/>
              </a:buClr>
              <a:buSzPts val="1400"/>
              <a:buFont typeface="Noto Sans Symbols"/>
              <a:buNone/>
              <a:defRPr b="0" i="0" sz="2000" u="none" cap="none" strike="noStrike">
                <a:solidFill>
                  <a:schemeClr val="dk1"/>
                </a:solidFill>
                <a:latin typeface="Tahoma"/>
                <a:ea typeface="Tahoma"/>
                <a:cs typeface="Tahoma"/>
                <a:sym typeface="Tahoma"/>
              </a:defRPr>
            </a:lvl9pPr>
          </a:lstStyle>
          <a:p/>
        </p:txBody>
      </p:sp>
      <p:sp>
        <p:nvSpPr>
          <p:cNvPr id="88" name="Google Shape;88;p19"/>
          <p:cNvSpPr txBox="1"/>
          <p:nvPr>
            <p:ph idx="1" type="body"/>
          </p:nvPr>
        </p:nvSpPr>
        <p:spPr>
          <a:xfrm>
            <a:off x="1792288" y="4025503"/>
            <a:ext cx="5486400" cy="6036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280"/>
              </a:spcBef>
              <a:spcAft>
                <a:spcPts val="0"/>
              </a:spcAft>
              <a:buClr>
                <a:srgbClr val="54A800"/>
              </a:buClr>
              <a:buSzPts val="2560"/>
              <a:buFont typeface="Noto Sans Symbols"/>
              <a:buNone/>
              <a:defRPr sz="1400">
                <a:solidFill>
                  <a:schemeClr val="dk1"/>
                </a:solidFill>
                <a:latin typeface="Tahoma"/>
                <a:ea typeface="Tahoma"/>
                <a:cs typeface="Tahoma"/>
                <a:sym typeface="Tahoma"/>
              </a:defRPr>
            </a:lvl1pPr>
            <a:lvl2pPr indent="-228600" lvl="1" marL="914400" marR="0" rtl="0" algn="l">
              <a:spcBef>
                <a:spcPts val="240"/>
              </a:spcBef>
              <a:spcAft>
                <a:spcPts val="0"/>
              </a:spcAft>
              <a:buClr>
                <a:schemeClr val="hlink"/>
              </a:buClr>
              <a:buSzPts val="2240"/>
              <a:buFont typeface="Noto Sans Symbols"/>
              <a:buNone/>
              <a:defRPr b="0" i="0" sz="1200" u="none" cap="none" strike="noStrike">
                <a:solidFill>
                  <a:schemeClr val="dk1"/>
                </a:solidFill>
                <a:latin typeface="Tahoma"/>
                <a:ea typeface="Tahoma"/>
                <a:cs typeface="Tahoma"/>
                <a:sym typeface="Tahoma"/>
              </a:defRPr>
            </a:lvl2pPr>
            <a:lvl3pPr indent="-228600" lvl="2" marL="1371600" marR="0" rtl="0" algn="l">
              <a:spcBef>
                <a:spcPts val="200"/>
              </a:spcBef>
              <a:spcAft>
                <a:spcPts val="0"/>
              </a:spcAft>
              <a:buClr>
                <a:srgbClr val="E4B900"/>
              </a:buClr>
              <a:buSzPts val="1920"/>
              <a:buFont typeface="Noto Sans Symbols"/>
              <a:buNone/>
              <a:defRPr b="0" i="0" sz="1000" u="none" cap="none" strike="noStrike">
                <a:solidFill>
                  <a:schemeClr val="dk1"/>
                </a:solidFill>
                <a:latin typeface="Tahoma"/>
                <a:ea typeface="Tahoma"/>
                <a:cs typeface="Tahoma"/>
                <a:sym typeface="Tahoma"/>
              </a:defRPr>
            </a:lvl3pPr>
            <a:lvl4pPr indent="-228600" lvl="3" marL="1828800" marR="0" rtl="0" algn="l">
              <a:spcBef>
                <a:spcPts val="180"/>
              </a:spcBef>
              <a:spcAft>
                <a:spcPts val="0"/>
              </a:spcAft>
              <a:buClr>
                <a:srgbClr val="66FF66"/>
              </a:buClr>
              <a:buSzPts val="1600"/>
              <a:buFont typeface="Noto Sans Symbols"/>
              <a:buNone/>
              <a:defRPr b="0" i="0" sz="900" u="none" cap="none" strike="noStrike">
                <a:solidFill>
                  <a:schemeClr val="dk1"/>
                </a:solidFill>
                <a:latin typeface="Tahoma"/>
                <a:ea typeface="Tahoma"/>
                <a:cs typeface="Tahoma"/>
                <a:sym typeface="Tahoma"/>
              </a:defRPr>
            </a:lvl4pPr>
            <a:lvl5pPr indent="-228600" lvl="4" marL="22860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5pPr>
            <a:lvl6pPr indent="-228600" lvl="5" marL="27432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6pPr>
            <a:lvl7pPr indent="-228600" lvl="6" marL="32004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7pPr>
            <a:lvl8pPr indent="-228600" lvl="7" marL="36576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8pPr>
            <a:lvl9pPr indent="-228600" lvl="8" marL="41148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9pPr>
          </a:lstStyle>
          <a:p/>
        </p:txBody>
      </p:sp>
      <p:sp>
        <p:nvSpPr>
          <p:cNvPr id="89" name="Google Shape;89;p19"/>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90" name="Google Shape;90;p19"/>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91" name="Google Shape;91;p19"/>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údo com Legenda" type="objTx">
  <p:cSld name="OBJECT_WITH_CAPTION_TEXT">
    <p:spTree>
      <p:nvGrpSpPr>
        <p:cNvPr id="92" name="Shape 92"/>
        <p:cNvGrpSpPr/>
        <p:nvPr/>
      </p:nvGrpSpPr>
      <p:grpSpPr>
        <a:xfrm>
          <a:off x="0" y="0"/>
          <a:ext cx="0" cy="0"/>
          <a:chOff x="0" y="0"/>
          <a:chExt cx="0" cy="0"/>
        </a:xfrm>
      </p:grpSpPr>
      <p:sp>
        <p:nvSpPr>
          <p:cNvPr id="93" name="Google Shape;93;p20"/>
          <p:cNvSpPr txBox="1"/>
          <p:nvPr>
            <p:ph type="title"/>
          </p:nvPr>
        </p:nvSpPr>
        <p:spPr>
          <a:xfrm>
            <a:off x="457200" y="204788"/>
            <a:ext cx="3008400" cy="871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1" i="0" sz="20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94" name="Google Shape;94;p20"/>
          <p:cNvSpPr txBox="1"/>
          <p:nvPr>
            <p:ph idx="1" type="body"/>
          </p:nvPr>
        </p:nvSpPr>
        <p:spPr>
          <a:xfrm>
            <a:off x="3575050" y="204788"/>
            <a:ext cx="5111700" cy="43899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sz="3200">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95" name="Google Shape;95;p20"/>
          <p:cNvSpPr txBox="1"/>
          <p:nvPr>
            <p:ph idx="2" type="body"/>
          </p:nvPr>
        </p:nvSpPr>
        <p:spPr>
          <a:xfrm>
            <a:off x="457200" y="1076325"/>
            <a:ext cx="3008400" cy="3518400"/>
          </a:xfrm>
          <a:prstGeom prst="rect">
            <a:avLst/>
          </a:prstGeom>
          <a:noFill/>
          <a:ln>
            <a:noFill/>
          </a:ln>
        </p:spPr>
        <p:txBody>
          <a:bodyPr anchorCtr="0" anchor="t" bIns="91425" lIns="91425" spcFirstLastPara="1" rIns="91425" wrap="square" tIns="91425">
            <a:noAutofit/>
          </a:bodyPr>
          <a:lstStyle>
            <a:lvl1pPr indent="-228600" lvl="0" marL="457200" marR="0" rtl="0" algn="l">
              <a:spcBef>
                <a:spcPts val="280"/>
              </a:spcBef>
              <a:spcAft>
                <a:spcPts val="0"/>
              </a:spcAft>
              <a:buClr>
                <a:srgbClr val="54A800"/>
              </a:buClr>
              <a:buSzPts val="2560"/>
              <a:buFont typeface="Noto Sans Symbols"/>
              <a:buNone/>
              <a:defRPr sz="1400">
                <a:solidFill>
                  <a:schemeClr val="dk1"/>
                </a:solidFill>
                <a:latin typeface="Tahoma"/>
                <a:ea typeface="Tahoma"/>
                <a:cs typeface="Tahoma"/>
                <a:sym typeface="Tahoma"/>
              </a:defRPr>
            </a:lvl1pPr>
            <a:lvl2pPr indent="-228600" lvl="1" marL="914400" marR="0" rtl="0" algn="l">
              <a:spcBef>
                <a:spcPts val="240"/>
              </a:spcBef>
              <a:spcAft>
                <a:spcPts val="0"/>
              </a:spcAft>
              <a:buClr>
                <a:schemeClr val="hlink"/>
              </a:buClr>
              <a:buSzPts val="2240"/>
              <a:buFont typeface="Noto Sans Symbols"/>
              <a:buNone/>
              <a:defRPr b="0" i="0" sz="1200" u="none" cap="none" strike="noStrike">
                <a:solidFill>
                  <a:schemeClr val="dk1"/>
                </a:solidFill>
                <a:latin typeface="Tahoma"/>
                <a:ea typeface="Tahoma"/>
                <a:cs typeface="Tahoma"/>
                <a:sym typeface="Tahoma"/>
              </a:defRPr>
            </a:lvl2pPr>
            <a:lvl3pPr indent="-228600" lvl="2" marL="1371600" marR="0" rtl="0" algn="l">
              <a:spcBef>
                <a:spcPts val="200"/>
              </a:spcBef>
              <a:spcAft>
                <a:spcPts val="0"/>
              </a:spcAft>
              <a:buClr>
                <a:srgbClr val="E4B900"/>
              </a:buClr>
              <a:buSzPts val="1920"/>
              <a:buFont typeface="Noto Sans Symbols"/>
              <a:buNone/>
              <a:defRPr b="0" i="0" sz="1000" u="none" cap="none" strike="noStrike">
                <a:solidFill>
                  <a:schemeClr val="dk1"/>
                </a:solidFill>
                <a:latin typeface="Tahoma"/>
                <a:ea typeface="Tahoma"/>
                <a:cs typeface="Tahoma"/>
                <a:sym typeface="Tahoma"/>
              </a:defRPr>
            </a:lvl3pPr>
            <a:lvl4pPr indent="-228600" lvl="3" marL="1828800" marR="0" rtl="0" algn="l">
              <a:spcBef>
                <a:spcPts val="180"/>
              </a:spcBef>
              <a:spcAft>
                <a:spcPts val="0"/>
              </a:spcAft>
              <a:buClr>
                <a:srgbClr val="66FF66"/>
              </a:buClr>
              <a:buSzPts val="1600"/>
              <a:buFont typeface="Noto Sans Symbols"/>
              <a:buNone/>
              <a:defRPr b="0" i="0" sz="900" u="none" cap="none" strike="noStrike">
                <a:solidFill>
                  <a:schemeClr val="dk1"/>
                </a:solidFill>
                <a:latin typeface="Tahoma"/>
                <a:ea typeface="Tahoma"/>
                <a:cs typeface="Tahoma"/>
                <a:sym typeface="Tahoma"/>
              </a:defRPr>
            </a:lvl4pPr>
            <a:lvl5pPr indent="-228600" lvl="4" marL="22860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5pPr>
            <a:lvl6pPr indent="-228600" lvl="5" marL="27432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6pPr>
            <a:lvl7pPr indent="-228600" lvl="6" marL="32004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7pPr>
            <a:lvl8pPr indent="-228600" lvl="7" marL="36576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8pPr>
            <a:lvl9pPr indent="-228600" lvl="8" marL="4114800" marR="0" rtl="0" algn="l">
              <a:spcBef>
                <a:spcPts val="180"/>
              </a:spcBef>
              <a:spcAft>
                <a:spcPts val="0"/>
              </a:spcAft>
              <a:buClr>
                <a:schemeClr val="accent1"/>
              </a:buClr>
              <a:buSzPts val="1000"/>
              <a:buFont typeface="Noto Sans Symbols"/>
              <a:buNone/>
              <a:defRPr b="0" i="0" sz="900" u="none" cap="none" strike="noStrike">
                <a:solidFill>
                  <a:schemeClr val="dk1"/>
                </a:solidFill>
                <a:latin typeface="Tahoma"/>
                <a:ea typeface="Tahoma"/>
                <a:cs typeface="Tahoma"/>
                <a:sym typeface="Tahoma"/>
              </a:defRPr>
            </a:lvl9pPr>
          </a:lstStyle>
          <a:p/>
        </p:txBody>
      </p:sp>
      <p:sp>
        <p:nvSpPr>
          <p:cNvPr id="96" name="Google Shape;96;p20"/>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97" name="Google Shape;97;p20"/>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98" name="Google Shape;98;p20"/>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type="blank">
  <p:cSld name="BLANK">
    <p:spTree>
      <p:nvGrpSpPr>
        <p:cNvPr id="99" name="Shape 99"/>
        <p:cNvGrpSpPr/>
        <p:nvPr/>
      </p:nvGrpSpPr>
      <p:grpSpPr>
        <a:xfrm>
          <a:off x="0" y="0"/>
          <a:ext cx="0" cy="0"/>
          <a:chOff x="0" y="0"/>
          <a:chExt cx="0" cy="0"/>
        </a:xfrm>
      </p:grpSpPr>
      <p:sp>
        <p:nvSpPr>
          <p:cNvPr id="100" name="Google Shape;100;p21"/>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01" name="Google Shape;101;p21"/>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02" name="Google Shape;102;p21"/>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mente título" type="titleOnly">
  <p:cSld name="TITLE_ONLY">
    <p:spTree>
      <p:nvGrpSpPr>
        <p:cNvPr id="103" name="Shape 103"/>
        <p:cNvGrpSpPr/>
        <p:nvPr/>
      </p:nvGrpSpPr>
      <p:grpSpPr>
        <a:xfrm>
          <a:off x="0" y="0"/>
          <a:ext cx="0" cy="0"/>
          <a:chOff x="0" y="0"/>
          <a:chExt cx="0" cy="0"/>
        </a:xfrm>
      </p:grpSpPr>
      <p:sp>
        <p:nvSpPr>
          <p:cNvPr id="104" name="Google Shape;104;p22"/>
          <p:cNvSpPr txBox="1"/>
          <p:nvPr>
            <p:ph type="title"/>
          </p:nvPr>
        </p:nvSpPr>
        <p:spPr>
          <a:xfrm>
            <a:off x="1258887" y="160734"/>
            <a:ext cx="7685100" cy="1096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105" name="Google Shape;105;p22"/>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06" name="Google Shape;106;p22"/>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07" name="Google Shape;107;p22"/>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ção" type="twoTxTwoObj">
  <p:cSld name="TWO_OBJECTS_WITH_TEXT">
    <p:spTree>
      <p:nvGrpSpPr>
        <p:cNvPr id="108" name="Shape 108"/>
        <p:cNvGrpSpPr/>
        <p:nvPr/>
      </p:nvGrpSpPr>
      <p:grpSpPr>
        <a:xfrm>
          <a:off x="0" y="0"/>
          <a:ext cx="0" cy="0"/>
          <a:chOff x="0" y="0"/>
          <a:chExt cx="0" cy="0"/>
        </a:xfrm>
      </p:grpSpPr>
      <p:sp>
        <p:nvSpPr>
          <p:cNvPr id="109" name="Google Shape;109;p23"/>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110" name="Google Shape;110;p23"/>
          <p:cNvSpPr txBox="1"/>
          <p:nvPr>
            <p:ph idx="1" type="body"/>
          </p:nvPr>
        </p:nvSpPr>
        <p:spPr>
          <a:xfrm>
            <a:off x="457200" y="1151335"/>
            <a:ext cx="4040100" cy="479700"/>
          </a:xfrm>
          <a:prstGeom prst="rect">
            <a:avLst/>
          </a:prstGeom>
          <a:noFill/>
          <a:ln>
            <a:noFill/>
          </a:ln>
        </p:spPr>
        <p:txBody>
          <a:bodyPr anchorCtr="0" anchor="b" bIns="91425" lIns="91425" spcFirstLastPara="1" rIns="91425" wrap="square" tIns="91425">
            <a:noAutofit/>
          </a:bodyPr>
          <a:lstStyle>
            <a:lvl1pPr indent="-228600" lvl="0" marL="457200" marR="0" rtl="0" algn="l">
              <a:spcBef>
                <a:spcPts val="480"/>
              </a:spcBef>
              <a:spcAft>
                <a:spcPts val="0"/>
              </a:spcAft>
              <a:buClr>
                <a:srgbClr val="54A800"/>
              </a:buClr>
              <a:buSzPts val="2560"/>
              <a:buFont typeface="Noto Sans Symbols"/>
              <a:buNone/>
              <a:defRPr b="1" sz="2400">
                <a:solidFill>
                  <a:schemeClr val="dk1"/>
                </a:solidFill>
                <a:latin typeface="Tahoma"/>
                <a:ea typeface="Tahoma"/>
                <a:cs typeface="Tahoma"/>
                <a:sym typeface="Tahoma"/>
              </a:defRPr>
            </a:lvl1pPr>
            <a:lvl2pPr indent="-228600" lvl="1" marL="914400" marR="0" rtl="0" algn="l">
              <a:spcBef>
                <a:spcPts val="400"/>
              </a:spcBef>
              <a:spcAft>
                <a:spcPts val="0"/>
              </a:spcAft>
              <a:buClr>
                <a:schemeClr val="hlink"/>
              </a:buClr>
              <a:buSzPts val="2240"/>
              <a:buFont typeface="Noto Sans Symbols"/>
              <a:buNone/>
              <a:defRPr b="1" i="0" sz="2000" u="none" cap="none" strike="noStrike">
                <a:solidFill>
                  <a:schemeClr val="dk1"/>
                </a:solidFill>
                <a:latin typeface="Tahoma"/>
                <a:ea typeface="Tahoma"/>
                <a:cs typeface="Tahoma"/>
                <a:sym typeface="Tahoma"/>
              </a:defRPr>
            </a:lvl2pPr>
            <a:lvl3pPr indent="-228600" lvl="2" marL="1371600" marR="0" rtl="0" algn="l">
              <a:spcBef>
                <a:spcPts val="360"/>
              </a:spcBef>
              <a:spcAft>
                <a:spcPts val="0"/>
              </a:spcAft>
              <a:buClr>
                <a:srgbClr val="E4B900"/>
              </a:buClr>
              <a:buSzPts val="1920"/>
              <a:buFont typeface="Noto Sans Symbols"/>
              <a:buNone/>
              <a:defRPr b="1" i="0" sz="1800" u="none" cap="none" strike="noStrike">
                <a:solidFill>
                  <a:schemeClr val="dk1"/>
                </a:solidFill>
                <a:latin typeface="Tahoma"/>
                <a:ea typeface="Tahoma"/>
                <a:cs typeface="Tahoma"/>
                <a:sym typeface="Tahoma"/>
              </a:defRPr>
            </a:lvl3pPr>
            <a:lvl4pPr indent="-228600" lvl="3" marL="1828800" marR="0" rtl="0" algn="l">
              <a:spcBef>
                <a:spcPts val="320"/>
              </a:spcBef>
              <a:spcAft>
                <a:spcPts val="0"/>
              </a:spcAft>
              <a:buClr>
                <a:srgbClr val="66FF66"/>
              </a:buClr>
              <a:buSzPts val="1600"/>
              <a:buFont typeface="Noto Sans Symbols"/>
              <a:buNone/>
              <a:defRPr b="1" i="0" sz="1600" u="none" cap="none" strike="noStrike">
                <a:solidFill>
                  <a:schemeClr val="dk1"/>
                </a:solidFill>
                <a:latin typeface="Tahoma"/>
                <a:ea typeface="Tahoma"/>
                <a:cs typeface="Tahoma"/>
                <a:sym typeface="Tahoma"/>
              </a:defRPr>
            </a:lvl4pPr>
            <a:lvl5pPr indent="-228600" lvl="4" marL="22860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5pPr>
            <a:lvl6pPr indent="-228600" lvl="5" marL="27432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6pPr>
            <a:lvl7pPr indent="-228600" lvl="6" marL="32004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7pPr>
            <a:lvl8pPr indent="-228600" lvl="7" marL="36576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8pPr>
            <a:lvl9pPr indent="-228600" lvl="8" marL="41148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9pPr>
          </a:lstStyle>
          <a:p/>
        </p:txBody>
      </p:sp>
      <p:sp>
        <p:nvSpPr>
          <p:cNvPr id="111" name="Google Shape;111;p23"/>
          <p:cNvSpPr txBox="1"/>
          <p:nvPr>
            <p:ph idx="2" type="body"/>
          </p:nvPr>
        </p:nvSpPr>
        <p:spPr>
          <a:xfrm>
            <a:off x="457200" y="1631156"/>
            <a:ext cx="4040100" cy="2963400"/>
          </a:xfrm>
          <a:prstGeom prst="rect">
            <a:avLst/>
          </a:prstGeom>
          <a:noFill/>
          <a:ln>
            <a:noFill/>
          </a:ln>
        </p:spPr>
        <p:txBody>
          <a:bodyPr anchorCtr="0" anchor="t" bIns="91425" lIns="91425" spcFirstLastPara="1" rIns="91425" wrap="square" tIns="91425">
            <a:noAutofit/>
          </a:bodyPr>
          <a:lstStyle>
            <a:lvl1pPr indent="-350520" lvl="0" marL="457200" marR="0" rtl="0" algn="l">
              <a:spcBef>
                <a:spcPts val="480"/>
              </a:spcBef>
              <a:spcAft>
                <a:spcPts val="0"/>
              </a:spcAft>
              <a:buClr>
                <a:srgbClr val="54A800"/>
              </a:buClr>
              <a:buSzPts val="1920"/>
              <a:buFont typeface="Noto Sans Symbols"/>
              <a:buChar char="■"/>
              <a:defRPr sz="2400">
                <a:solidFill>
                  <a:schemeClr val="dk1"/>
                </a:solidFill>
                <a:latin typeface="Tahoma"/>
                <a:ea typeface="Tahoma"/>
                <a:cs typeface="Tahoma"/>
                <a:sym typeface="Tahoma"/>
              </a:defRPr>
            </a:lvl1pPr>
            <a:lvl2pPr indent="-330200" lvl="1" marL="914400" marR="0" rtl="0" algn="l">
              <a:spcBef>
                <a:spcPts val="400"/>
              </a:spcBef>
              <a:spcAft>
                <a:spcPts val="0"/>
              </a:spcAft>
              <a:buClr>
                <a:schemeClr val="hlink"/>
              </a:buClr>
              <a:buSzPts val="1600"/>
              <a:buFont typeface="Noto Sans Symbols"/>
              <a:buChar char="■"/>
              <a:defRPr b="0" i="0" sz="2000" u="none" cap="none" strike="noStrike">
                <a:solidFill>
                  <a:schemeClr val="dk1"/>
                </a:solidFill>
                <a:latin typeface="Tahoma"/>
                <a:ea typeface="Tahoma"/>
                <a:cs typeface="Tahoma"/>
                <a:sym typeface="Tahoma"/>
              </a:defRPr>
            </a:lvl2pPr>
            <a:lvl3pPr indent="-320039" lvl="2" marL="1371600" marR="0" rtl="0" algn="l">
              <a:spcBef>
                <a:spcPts val="360"/>
              </a:spcBef>
              <a:spcAft>
                <a:spcPts val="0"/>
              </a:spcAft>
              <a:buClr>
                <a:srgbClr val="E4B900"/>
              </a:buClr>
              <a:buSzPts val="1440"/>
              <a:buFont typeface="Noto Sans Symbols"/>
              <a:buChar char="■"/>
              <a:defRPr b="0" i="0" sz="1800" u="none" cap="none" strike="noStrike">
                <a:solidFill>
                  <a:schemeClr val="dk1"/>
                </a:solidFill>
                <a:latin typeface="Tahoma"/>
                <a:ea typeface="Tahoma"/>
                <a:cs typeface="Tahoma"/>
                <a:sym typeface="Tahoma"/>
              </a:defRPr>
            </a:lvl3pPr>
            <a:lvl4pPr indent="-309880" lvl="3" marL="1828800" marR="0" rtl="0" algn="l">
              <a:spcBef>
                <a:spcPts val="320"/>
              </a:spcBef>
              <a:spcAft>
                <a:spcPts val="0"/>
              </a:spcAft>
              <a:buClr>
                <a:srgbClr val="66FF66"/>
              </a:buClr>
              <a:buSzPts val="1280"/>
              <a:buFont typeface="Noto Sans Symbols"/>
              <a:buChar char="■"/>
              <a:defRPr b="0" i="0" sz="1600" u="none" cap="none" strike="noStrike">
                <a:solidFill>
                  <a:schemeClr val="dk1"/>
                </a:solidFill>
                <a:latin typeface="Tahoma"/>
                <a:ea typeface="Tahoma"/>
                <a:cs typeface="Tahoma"/>
                <a:sym typeface="Tahoma"/>
              </a:defRPr>
            </a:lvl4pPr>
            <a:lvl5pPr indent="-279400" lvl="4" marL="22860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5pPr>
            <a:lvl6pPr indent="-279400" lvl="5" marL="27432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6pPr>
            <a:lvl7pPr indent="-279400" lvl="6" marL="32004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7pPr>
            <a:lvl8pPr indent="-279400" lvl="7" marL="36576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8pPr>
            <a:lvl9pPr indent="-279400" lvl="8" marL="41148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9pPr>
          </a:lstStyle>
          <a:p/>
        </p:txBody>
      </p:sp>
      <p:sp>
        <p:nvSpPr>
          <p:cNvPr id="112" name="Google Shape;112;p23"/>
          <p:cNvSpPr txBox="1"/>
          <p:nvPr>
            <p:ph idx="3" type="body"/>
          </p:nvPr>
        </p:nvSpPr>
        <p:spPr>
          <a:xfrm>
            <a:off x="4645025" y="1151335"/>
            <a:ext cx="4041900" cy="479700"/>
          </a:xfrm>
          <a:prstGeom prst="rect">
            <a:avLst/>
          </a:prstGeom>
          <a:noFill/>
          <a:ln>
            <a:noFill/>
          </a:ln>
        </p:spPr>
        <p:txBody>
          <a:bodyPr anchorCtr="0" anchor="b" bIns="91425" lIns="91425" spcFirstLastPara="1" rIns="91425" wrap="square" tIns="91425">
            <a:noAutofit/>
          </a:bodyPr>
          <a:lstStyle>
            <a:lvl1pPr indent="-228600" lvl="0" marL="457200" marR="0" rtl="0" algn="l">
              <a:spcBef>
                <a:spcPts val="480"/>
              </a:spcBef>
              <a:spcAft>
                <a:spcPts val="0"/>
              </a:spcAft>
              <a:buClr>
                <a:srgbClr val="54A800"/>
              </a:buClr>
              <a:buSzPts val="2560"/>
              <a:buFont typeface="Noto Sans Symbols"/>
              <a:buNone/>
              <a:defRPr b="1" sz="2400">
                <a:solidFill>
                  <a:schemeClr val="dk1"/>
                </a:solidFill>
                <a:latin typeface="Tahoma"/>
                <a:ea typeface="Tahoma"/>
                <a:cs typeface="Tahoma"/>
                <a:sym typeface="Tahoma"/>
              </a:defRPr>
            </a:lvl1pPr>
            <a:lvl2pPr indent="-228600" lvl="1" marL="914400" marR="0" rtl="0" algn="l">
              <a:spcBef>
                <a:spcPts val="400"/>
              </a:spcBef>
              <a:spcAft>
                <a:spcPts val="0"/>
              </a:spcAft>
              <a:buClr>
                <a:schemeClr val="hlink"/>
              </a:buClr>
              <a:buSzPts val="2240"/>
              <a:buFont typeface="Noto Sans Symbols"/>
              <a:buNone/>
              <a:defRPr b="1" i="0" sz="2000" u="none" cap="none" strike="noStrike">
                <a:solidFill>
                  <a:schemeClr val="dk1"/>
                </a:solidFill>
                <a:latin typeface="Tahoma"/>
                <a:ea typeface="Tahoma"/>
                <a:cs typeface="Tahoma"/>
                <a:sym typeface="Tahoma"/>
              </a:defRPr>
            </a:lvl2pPr>
            <a:lvl3pPr indent="-228600" lvl="2" marL="1371600" marR="0" rtl="0" algn="l">
              <a:spcBef>
                <a:spcPts val="360"/>
              </a:spcBef>
              <a:spcAft>
                <a:spcPts val="0"/>
              </a:spcAft>
              <a:buClr>
                <a:srgbClr val="E4B900"/>
              </a:buClr>
              <a:buSzPts val="1920"/>
              <a:buFont typeface="Noto Sans Symbols"/>
              <a:buNone/>
              <a:defRPr b="1" i="0" sz="1800" u="none" cap="none" strike="noStrike">
                <a:solidFill>
                  <a:schemeClr val="dk1"/>
                </a:solidFill>
                <a:latin typeface="Tahoma"/>
                <a:ea typeface="Tahoma"/>
                <a:cs typeface="Tahoma"/>
                <a:sym typeface="Tahoma"/>
              </a:defRPr>
            </a:lvl3pPr>
            <a:lvl4pPr indent="-228600" lvl="3" marL="1828800" marR="0" rtl="0" algn="l">
              <a:spcBef>
                <a:spcPts val="320"/>
              </a:spcBef>
              <a:spcAft>
                <a:spcPts val="0"/>
              </a:spcAft>
              <a:buClr>
                <a:srgbClr val="66FF66"/>
              </a:buClr>
              <a:buSzPts val="1600"/>
              <a:buFont typeface="Noto Sans Symbols"/>
              <a:buNone/>
              <a:defRPr b="1" i="0" sz="1600" u="none" cap="none" strike="noStrike">
                <a:solidFill>
                  <a:schemeClr val="dk1"/>
                </a:solidFill>
                <a:latin typeface="Tahoma"/>
                <a:ea typeface="Tahoma"/>
                <a:cs typeface="Tahoma"/>
                <a:sym typeface="Tahoma"/>
              </a:defRPr>
            </a:lvl4pPr>
            <a:lvl5pPr indent="-228600" lvl="4" marL="22860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5pPr>
            <a:lvl6pPr indent="-228600" lvl="5" marL="27432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6pPr>
            <a:lvl7pPr indent="-228600" lvl="6" marL="32004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7pPr>
            <a:lvl8pPr indent="-228600" lvl="7" marL="36576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8pPr>
            <a:lvl9pPr indent="-228600" lvl="8" marL="4114800" marR="0" rtl="0" algn="l">
              <a:spcBef>
                <a:spcPts val="320"/>
              </a:spcBef>
              <a:spcAft>
                <a:spcPts val="0"/>
              </a:spcAft>
              <a:buClr>
                <a:schemeClr val="accent1"/>
              </a:buClr>
              <a:buSzPts val="1000"/>
              <a:buFont typeface="Noto Sans Symbols"/>
              <a:buNone/>
              <a:defRPr b="1" i="0" sz="1600" u="none" cap="none" strike="noStrike">
                <a:solidFill>
                  <a:schemeClr val="dk1"/>
                </a:solidFill>
                <a:latin typeface="Tahoma"/>
                <a:ea typeface="Tahoma"/>
                <a:cs typeface="Tahoma"/>
                <a:sym typeface="Tahoma"/>
              </a:defRPr>
            </a:lvl9pPr>
          </a:lstStyle>
          <a:p/>
        </p:txBody>
      </p:sp>
      <p:sp>
        <p:nvSpPr>
          <p:cNvPr id="113" name="Google Shape;113;p23"/>
          <p:cNvSpPr txBox="1"/>
          <p:nvPr>
            <p:ph idx="4" type="body"/>
          </p:nvPr>
        </p:nvSpPr>
        <p:spPr>
          <a:xfrm>
            <a:off x="4645025" y="1631156"/>
            <a:ext cx="4041900" cy="2963400"/>
          </a:xfrm>
          <a:prstGeom prst="rect">
            <a:avLst/>
          </a:prstGeom>
          <a:noFill/>
          <a:ln>
            <a:noFill/>
          </a:ln>
        </p:spPr>
        <p:txBody>
          <a:bodyPr anchorCtr="0" anchor="t" bIns="91425" lIns="91425" spcFirstLastPara="1" rIns="91425" wrap="square" tIns="91425">
            <a:noAutofit/>
          </a:bodyPr>
          <a:lstStyle>
            <a:lvl1pPr indent="-350520" lvl="0" marL="457200" marR="0" rtl="0" algn="l">
              <a:spcBef>
                <a:spcPts val="480"/>
              </a:spcBef>
              <a:spcAft>
                <a:spcPts val="0"/>
              </a:spcAft>
              <a:buClr>
                <a:srgbClr val="54A800"/>
              </a:buClr>
              <a:buSzPts val="1920"/>
              <a:buFont typeface="Noto Sans Symbols"/>
              <a:buChar char="■"/>
              <a:defRPr sz="2400">
                <a:solidFill>
                  <a:schemeClr val="dk1"/>
                </a:solidFill>
                <a:latin typeface="Tahoma"/>
                <a:ea typeface="Tahoma"/>
                <a:cs typeface="Tahoma"/>
                <a:sym typeface="Tahoma"/>
              </a:defRPr>
            </a:lvl1pPr>
            <a:lvl2pPr indent="-330200" lvl="1" marL="914400" marR="0" rtl="0" algn="l">
              <a:spcBef>
                <a:spcPts val="400"/>
              </a:spcBef>
              <a:spcAft>
                <a:spcPts val="0"/>
              </a:spcAft>
              <a:buClr>
                <a:schemeClr val="hlink"/>
              </a:buClr>
              <a:buSzPts val="1600"/>
              <a:buFont typeface="Noto Sans Symbols"/>
              <a:buChar char="■"/>
              <a:defRPr b="0" i="0" sz="2000" u="none" cap="none" strike="noStrike">
                <a:solidFill>
                  <a:schemeClr val="dk1"/>
                </a:solidFill>
                <a:latin typeface="Tahoma"/>
                <a:ea typeface="Tahoma"/>
                <a:cs typeface="Tahoma"/>
                <a:sym typeface="Tahoma"/>
              </a:defRPr>
            </a:lvl2pPr>
            <a:lvl3pPr indent="-320039" lvl="2" marL="1371600" marR="0" rtl="0" algn="l">
              <a:spcBef>
                <a:spcPts val="360"/>
              </a:spcBef>
              <a:spcAft>
                <a:spcPts val="0"/>
              </a:spcAft>
              <a:buClr>
                <a:srgbClr val="E4B900"/>
              </a:buClr>
              <a:buSzPts val="1440"/>
              <a:buFont typeface="Noto Sans Symbols"/>
              <a:buChar char="■"/>
              <a:defRPr b="0" i="0" sz="1800" u="none" cap="none" strike="noStrike">
                <a:solidFill>
                  <a:schemeClr val="dk1"/>
                </a:solidFill>
                <a:latin typeface="Tahoma"/>
                <a:ea typeface="Tahoma"/>
                <a:cs typeface="Tahoma"/>
                <a:sym typeface="Tahoma"/>
              </a:defRPr>
            </a:lvl3pPr>
            <a:lvl4pPr indent="-309880" lvl="3" marL="1828800" marR="0" rtl="0" algn="l">
              <a:spcBef>
                <a:spcPts val="320"/>
              </a:spcBef>
              <a:spcAft>
                <a:spcPts val="0"/>
              </a:spcAft>
              <a:buClr>
                <a:srgbClr val="66FF66"/>
              </a:buClr>
              <a:buSzPts val="1280"/>
              <a:buFont typeface="Noto Sans Symbols"/>
              <a:buChar char="■"/>
              <a:defRPr b="0" i="0" sz="1600" u="none" cap="none" strike="noStrike">
                <a:solidFill>
                  <a:schemeClr val="dk1"/>
                </a:solidFill>
                <a:latin typeface="Tahoma"/>
                <a:ea typeface="Tahoma"/>
                <a:cs typeface="Tahoma"/>
                <a:sym typeface="Tahoma"/>
              </a:defRPr>
            </a:lvl4pPr>
            <a:lvl5pPr indent="-279400" lvl="4" marL="22860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5pPr>
            <a:lvl6pPr indent="-279400" lvl="5" marL="27432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6pPr>
            <a:lvl7pPr indent="-279400" lvl="6" marL="32004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7pPr>
            <a:lvl8pPr indent="-279400" lvl="7" marL="36576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8pPr>
            <a:lvl9pPr indent="-279400" lvl="8" marL="4114800" marR="0" rtl="0" algn="l">
              <a:spcBef>
                <a:spcPts val="320"/>
              </a:spcBef>
              <a:spcAft>
                <a:spcPts val="0"/>
              </a:spcAft>
              <a:buClr>
                <a:schemeClr val="accent1"/>
              </a:buClr>
              <a:buSzPts val="800"/>
              <a:buFont typeface="Noto Sans Symbols"/>
              <a:buChar char="■"/>
              <a:defRPr b="0" i="0" sz="1600" u="none" cap="none" strike="noStrike">
                <a:solidFill>
                  <a:schemeClr val="dk1"/>
                </a:solidFill>
                <a:latin typeface="Tahoma"/>
                <a:ea typeface="Tahoma"/>
                <a:cs typeface="Tahoma"/>
                <a:sym typeface="Tahoma"/>
              </a:defRPr>
            </a:lvl9pPr>
          </a:lstStyle>
          <a:p/>
        </p:txBody>
      </p:sp>
      <p:sp>
        <p:nvSpPr>
          <p:cNvPr id="114" name="Google Shape;114;p23"/>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15" name="Google Shape;115;p23"/>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16" name="Google Shape;116;p23"/>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as Partes de Conteúdo" type="twoObj">
  <p:cSld name="TWO_OBJECTS">
    <p:spTree>
      <p:nvGrpSpPr>
        <p:cNvPr id="117" name="Shape 117"/>
        <p:cNvGrpSpPr/>
        <p:nvPr/>
      </p:nvGrpSpPr>
      <p:grpSpPr>
        <a:xfrm>
          <a:off x="0" y="0"/>
          <a:ext cx="0" cy="0"/>
          <a:chOff x="0" y="0"/>
          <a:chExt cx="0" cy="0"/>
        </a:xfrm>
      </p:grpSpPr>
      <p:sp>
        <p:nvSpPr>
          <p:cNvPr id="118" name="Google Shape;118;p24"/>
          <p:cNvSpPr txBox="1"/>
          <p:nvPr>
            <p:ph type="title"/>
          </p:nvPr>
        </p:nvSpPr>
        <p:spPr>
          <a:xfrm>
            <a:off x="1258887" y="160734"/>
            <a:ext cx="7685100" cy="1096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119" name="Google Shape;119;p24"/>
          <p:cNvSpPr txBox="1"/>
          <p:nvPr>
            <p:ph idx="1" type="body"/>
          </p:nvPr>
        </p:nvSpPr>
        <p:spPr>
          <a:xfrm>
            <a:off x="1182688" y="1513285"/>
            <a:ext cx="3810000" cy="3086100"/>
          </a:xfrm>
          <a:prstGeom prst="rect">
            <a:avLst/>
          </a:prstGeom>
          <a:noFill/>
          <a:ln>
            <a:noFill/>
          </a:ln>
        </p:spPr>
        <p:txBody>
          <a:bodyPr anchorCtr="0" anchor="t" bIns="91425" lIns="91425" spcFirstLastPara="1" rIns="91425" wrap="square" tIns="91425">
            <a:noAutofit/>
          </a:bodyPr>
          <a:lstStyle>
            <a:lvl1pPr indent="-370840" lvl="0" marL="457200" marR="0" rtl="0" algn="l">
              <a:spcBef>
                <a:spcPts val="560"/>
              </a:spcBef>
              <a:spcAft>
                <a:spcPts val="0"/>
              </a:spcAft>
              <a:buClr>
                <a:srgbClr val="54A800"/>
              </a:buClr>
              <a:buSzPts val="2240"/>
              <a:buFont typeface="Noto Sans Symbols"/>
              <a:buChar char="■"/>
              <a:defRPr sz="2800">
                <a:solidFill>
                  <a:schemeClr val="dk1"/>
                </a:solidFill>
                <a:latin typeface="Tahoma"/>
                <a:ea typeface="Tahoma"/>
                <a:cs typeface="Tahoma"/>
                <a:sym typeface="Tahoma"/>
              </a:defRPr>
            </a:lvl1pPr>
            <a:lvl2pPr indent="-350519" lvl="1" marL="914400" marR="0" rtl="0" algn="l">
              <a:spcBef>
                <a:spcPts val="480"/>
              </a:spcBef>
              <a:spcAft>
                <a:spcPts val="0"/>
              </a:spcAft>
              <a:buClr>
                <a:schemeClr val="hlink"/>
              </a:buClr>
              <a:buSzPts val="1920"/>
              <a:buFont typeface="Noto Sans Symbols"/>
              <a:buChar char="■"/>
              <a:defRPr b="0" i="0" sz="2400" u="none" cap="none" strike="noStrike">
                <a:solidFill>
                  <a:schemeClr val="dk1"/>
                </a:solidFill>
                <a:latin typeface="Tahoma"/>
                <a:ea typeface="Tahoma"/>
                <a:cs typeface="Tahoma"/>
                <a:sym typeface="Tahoma"/>
              </a:defRPr>
            </a:lvl2pPr>
            <a:lvl3pPr indent="-330200" lvl="2" marL="1371600" marR="0" rtl="0" algn="l">
              <a:spcBef>
                <a:spcPts val="400"/>
              </a:spcBef>
              <a:spcAft>
                <a:spcPts val="0"/>
              </a:spcAft>
              <a:buClr>
                <a:srgbClr val="E4B900"/>
              </a:buClr>
              <a:buSzPts val="1600"/>
              <a:buFont typeface="Noto Sans Symbols"/>
              <a:buChar char="■"/>
              <a:defRPr b="0" i="0" sz="2000" u="none" cap="none" strike="noStrike">
                <a:solidFill>
                  <a:schemeClr val="dk1"/>
                </a:solidFill>
                <a:latin typeface="Tahoma"/>
                <a:ea typeface="Tahoma"/>
                <a:cs typeface="Tahoma"/>
                <a:sym typeface="Tahoma"/>
              </a:defRPr>
            </a:lvl3pPr>
            <a:lvl4pPr indent="-320039" lvl="3" marL="1828800" marR="0" rtl="0" algn="l">
              <a:spcBef>
                <a:spcPts val="360"/>
              </a:spcBef>
              <a:spcAft>
                <a:spcPts val="0"/>
              </a:spcAft>
              <a:buClr>
                <a:srgbClr val="66FF66"/>
              </a:buClr>
              <a:buSzPts val="1440"/>
              <a:buFont typeface="Noto Sans Symbols"/>
              <a:buChar char="■"/>
              <a:defRPr b="0" i="0" sz="1800" u="none" cap="none" strike="noStrike">
                <a:solidFill>
                  <a:schemeClr val="dk1"/>
                </a:solidFill>
                <a:latin typeface="Tahoma"/>
                <a:ea typeface="Tahoma"/>
                <a:cs typeface="Tahoma"/>
                <a:sym typeface="Tahoma"/>
              </a:defRPr>
            </a:lvl4pPr>
            <a:lvl5pPr indent="-285750" lvl="4" marL="22860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5pPr>
            <a:lvl6pPr indent="-285750" lvl="5" marL="27432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6pPr>
            <a:lvl7pPr indent="-285750" lvl="6" marL="32004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7pPr>
            <a:lvl8pPr indent="-285750" lvl="7" marL="36576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8pPr>
            <a:lvl9pPr indent="-285750" lvl="8" marL="41148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9pPr>
          </a:lstStyle>
          <a:p/>
        </p:txBody>
      </p:sp>
      <p:sp>
        <p:nvSpPr>
          <p:cNvPr id="120" name="Google Shape;120;p24"/>
          <p:cNvSpPr txBox="1"/>
          <p:nvPr>
            <p:ph idx="2" type="body"/>
          </p:nvPr>
        </p:nvSpPr>
        <p:spPr>
          <a:xfrm>
            <a:off x="5145088" y="1513285"/>
            <a:ext cx="3810000" cy="3086100"/>
          </a:xfrm>
          <a:prstGeom prst="rect">
            <a:avLst/>
          </a:prstGeom>
          <a:noFill/>
          <a:ln>
            <a:noFill/>
          </a:ln>
        </p:spPr>
        <p:txBody>
          <a:bodyPr anchorCtr="0" anchor="t" bIns="91425" lIns="91425" spcFirstLastPara="1" rIns="91425" wrap="square" tIns="91425">
            <a:noAutofit/>
          </a:bodyPr>
          <a:lstStyle>
            <a:lvl1pPr indent="-370840" lvl="0" marL="457200" marR="0" rtl="0" algn="l">
              <a:spcBef>
                <a:spcPts val="560"/>
              </a:spcBef>
              <a:spcAft>
                <a:spcPts val="0"/>
              </a:spcAft>
              <a:buClr>
                <a:srgbClr val="54A800"/>
              </a:buClr>
              <a:buSzPts val="2240"/>
              <a:buFont typeface="Noto Sans Symbols"/>
              <a:buChar char="■"/>
              <a:defRPr sz="2800">
                <a:solidFill>
                  <a:schemeClr val="dk1"/>
                </a:solidFill>
                <a:latin typeface="Tahoma"/>
                <a:ea typeface="Tahoma"/>
                <a:cs typeface="Tahoma"/>
                <a:sym typeface="Tahoma"/>
              </a:defRPr>
            </a:lvl1pPr>
            <a:lvl2pPr indent="-350519" lvl="1" marL="914400" marR="0" rtl="0" algn="l">
              <a:spcBef>
                <a:spcPts val="480"/>
              </a:spcBef>
              <a:spcAft>
                <a:spcPts val="0"/>
              </a:spcAft>
              <a:buClr>
                <a:schemeClr val="hlink"/>
              </a:buClr>
              <a:buSzPts val="1920"/>
              <a:buFont typeface="Noto Sans Symbols"/>
              <a:buChar char="■"/>
              <a:defRPr b="0" i="0" sz="2400" u="none" cap="none" strike="noStrike">
                <a:solidFill>
                  <a:schemeClr val="dk1"/>
                </a:solidFill>
                <a:latin typeface="Tahoma"/>
                <a:ea typeface="Tahoma"/>
                <a:cs typeface="Tahoma"/>
                <a:sym typeface="Tahoma"/>
              </a:defRPr>
            </a:lvl2pPr>
            <a:lvl3pPr indent="-330200" lvl="2" marL="1371600" marR="0" rtl="0" algn="l">
              <a:spcBef>
                <a:spcPts val="400"/>
              </a:spcBef>
              <a:spcAft>
                <a:spcPts val="0"/>
              </a:spcAft>
              <a:buClr>
                <a:srgbClr val="E4B900"/>
              </a:buClr>
              <a:buSzPts val="1600"/>
              <a:buFont typeface="Noto Sans Symbols"/>
              <a:buChar char="■"/>
              <a:defRPr b="0" i="0" sz="2000" u="none" cap="none" strike="noStrike">
                <a:solidFill>
                  <a:schemeClr val="dk1"/>
                </a:solidFill>
                <a:latin typeface="Tahoma"/>
                <a:ea typeface="Tahoma"/>
                <a:cs typeface="Tahoma"/>
                <a:sym typeface="Tahoma"/>
              </a:defRPr>
            </a:lvl3pPr>
            <a:lvl4pPr indent="-320039" lvl="3" marL="1828800" marR="0" rtl="0" algn="l">
              <a:spcBef>
                <a:spcPts val="360"/>
              </a:spcBef>
              <a:spcAft>
                <a:spcPts val="0"/>
              </a:spcAft>
              <a:buClr>
                <a:srgbClr val="66FF66"/>
              </a:buClr>
              <a:buSzPts val="1440"/>
              <a:buFont typeface="Noto Sans Symbols"/>
              <a:buChar char="■"/>
              <a:defRPr b="0" i="0" sz="1800" u="none" cap="none" strike="noStrike">
                <a:solidFill>
                  <a:schemeClr val="dk1"/>
                </a:solidFill>
                <a:latin typeface="Tahoma"/>
                <a:ea typeface="Tahoma"/>
                <a:cs typeface="Tahoma"/>
                <a:sym typeface="Tahoma"/>
              </a:defRPr>
            </a:lvl4pPr>
            <a:lvl5pPr indent="-285750" lvl="4" marL="22860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5pPr>
            <a:lvl6pPr indent="-285750" lvl="5" marL="27432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6pPr>
            <a:lvl7pPr indent="-285750" lvl="6" marL="32004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7pPr>
            <a:lvl8pPr indent="-285750" lvl="7" marL="36576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8pPr>
            <a:lvl9pPr indent="-285750" lvl="8" marL="4114800" marR="0" rtl="0" algn="l">
              <a:spcBef>
                <a:spcPts val="360"/>
              </a:spcBef>
              <a:spcAft>
                <a:spcPts val="0"/>
              </a:spcAft>
              <a:buClr>
                <a:schemeClr val="accent1"/>
              </a:buClr>
              <a:buSzPts val="900"/>
              <a:buFont typeface="Noto Sans Symbols"/>
              <a:buChar char="■"/>
              <a:defRPr b="0" i="0" sz="1800" u="none" cap="none" strike="noStrike">
                <a:solidFill>
                  <a:schemeClr val="dk1"/>
                </a:solidFill>
                <a:latin typeface="Tahoma"/>
                <a:ea typeface="Tahoma"/>
                <a:cs typeface="Tahoma"/>
                <a:sym typeface="Tahoma"/>
              </a:defRPr>
            </a:lvl9pPr>
          </a:lstStyle>
          <a:p/>
        </p:txBody>
      </p:sp>
      <p:sp>
        <p:nvSpPr>
          <p:cNvPr id="121" name="Google Shape;121;p24"/>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22" name="Google Shape;122;p24"/>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23" name="Google Shape;123;p24"/>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beçalho da Seção" type="secHead">
  <p:cSld name="SECTION_HEADER">
    <p:spTree>
      <p:nvGrpSpPr>
        <p:cNvPr id="124" name="Shape 124"/>
        <p:cNvGrpSpPr/>
        <p:nvPr/>
      </p:nvGrpSpPr>
      <p:grpSpPr>
        <a:xfrm>
          <a:off x="0" y="0"/>
          <a:ext cx="0" cy="0"/>
          <a:chOff x="0" y="0"/>
          <a:chExt cx="0" cy="0"/>
        </a:xfrm>
      </p:grpSpPr>
      <p:sp>
        <p:nvSpPr>
          <p:cNvPr id="125" name="Google Shape;125;p25"/>
          <p:cNvSpPr txBox="1"/>
          <p:nvPr>
            <p:ph type="title"/>
          </p:nvPr>
        </p:nvSpPr>
        <p:spPr>
          <a:xfrm>
            <a:off x="722313" y="3305175"/>
            <a:ext cx="7772400" cy="1021500"/>
          </a:xfrm>
          <a:prstGeom prst="rect">
            <a:avLst/>
          </a:prstGeom>
          <a:noFill/>
          <a:ln>
            <a:noFill/>
          </a:ln>
        </p:spPr>
        <p:txBody>
          <a:bodyPr anchorCtr="0" anchor="t" bIns="91425" lIns="91425" spcFirstLastPara="1" rIns="91425" wrap="square" tIns="91425">
            <a:noAutofit/>
          </a:bodyPr>
          <a:lstStyle>
            <a:lvl1pPr indent="0" lvl="0" marL="0" marR="0" rtl="0" algn="l">
              <a:spcBef>
                <a:spcPts val="0"/>
              </a:spcBef>
              <a:spcAft>
                <a:spcPts val="0"/>
              </a:spcAft>
              <a:buSzPts val="1400"/>
              <a:buNone/>
              <a:defRPr b="1" i="0" sz="40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126" name="Google Shape;126;p25"/>
          <p:cNvSpPr txBox="1"/>
          <p:nvPr>
            <p:ph idx="1" type="body"/>
          </p:nvPr>
        </p:nvSpPr>
        <p:spPr>
          <a:xfrm>
            <a:off x="722313" y="2180035"/>
            <a:ext cx="7772400" cy="1125000"/>
          </a:xfrm>
          <a:prstGeom prst="rect">
            <a:avLst/>
          </a:prstGeom>
          <a:noFill/>
          <a:ln>
            <a:noFill/>
          </a:ln>
        </p:spPr>
        <p:txBody>
          <a:bodyPr anchorCtr="0" anchor="b" bIns="91425" lIns="91425" spcFirstLastPara="1" rIns="91425" wrap="square" tIns="91425">
            <a:noAutofit/>
          </a:bodyPr>
          <a:lstStyle>
            <a:lvl1pPr indent="-228600" lvl="0" marL="457200" marR="0" rtl="0" algn="l">
              <a:spcBef>
                <a:spcPts val="400"/>
              </a:spcBef>
              <a:spcAft>
                <a:spcPts val="0"/>
              </a:spcAft>
              <a:buClr>
                <a:srgbClr val="54A800"/>
              </a:buClr>
              <a:buSzPts val="2560"/>
              <a:buFont typeface="Noto Sans Symbols"/>
              <a:buNone/>
              <a:defRPr sz="2000">
                <a:solidFill>
                  <a:schemeClr val="dk1"/>
                </a:solidFill>
                <a:latin typeface="Tahoma"/>
                <a:ea typeface="Tahoma"/>
                <a:cs typeface="Tahoma"/>
                <a:sym typeface="Tahoma"/>
              </a:defRPr>
            </a:lvl1pPr>
            <a:lvl2pPr indent="-228600" lvl="1" marL="914400" marR="0" rtl="0" algn="l">
              <a:spcBef>
                <a:spcPts val="360"/>
              </a:spcBef>
              <a:spcAft>
                <a:spcPts val="0"/>
              </a:spcAft>
              <a:buClr>
                <a:schemeClr val="hlink"/>
              </a:buClr>
              <a:buSzPts val="2240"/>
              <a:buFont typeface="Noto Sans Symbols"/>
              <a:buNone/>
              <a:defRPr b="0" i="0" sz="1800" u="none" cap="none" strike="noStrike">
                <a:solidFill>
                  <a:schemeClr val="dk1"/>
                </a:solidFill>
                <a:latin typeface="Tahoma"/>
                <a:ea typeface="Tahoma"/>
                <a:cs typeface="Tahoma"/>
                <a:sym typeface="Tahoma"/>
              </a:defRPr>
            </a:lvl2pPr>
            <a:lvl3pPr indent="-228600" lvl="2" marL="1371600" marR="0" rtl="0" algn="l">
              <a:spcBef>
                <a:spcPts val="320"/>
              </a:spcBef>
              <a:spcAft>
                <a:spcPts val="0"/>
              </a:spcAft>
              <a:buClr>
                <a:srgbClr val="E4B900"/>
              </a:buClr>
              <a:buSzPts val="1920"/>
              <a:buFont typeface="Noto Sans Symbols"/>
              <a:buNone/>
              <a:defRPr b="0" i="0" sz="1600" u="none" cap="none" strike="noStrike">
                <a:solidFill>
                  <a:schemeClr val="dk1"/>
                </a:solidFill>
                <a:latin typeface="Tahoma"/>
                <a:ea typeface="Tahoma"/>
                <a:cs typeface="Tahoma"/>
                <a:sym typeface="Tahoma"/>
              </a:defRPr>
            </a:lvl3pPr>
            <a:lvl4pPr indent="-228600" lvl="3" marL="1828800" marR="0" rtl="0" algn="l">
              <a:spcBef>
                <a:spcPts val="280"/>
              </a:spcBef>
              <a:spcAft>
                <a:spcPts val="0"/>
              </a:spcAft>
              <a:buClr>
                <a:srgbClr val="66FF66"/>
              </a:buClr>
              <a:buSzPts val="1600"/>
              <a:buFont typeface="Noto Sans Symbols"/>
              <a:buNone/>
              <a:defRPr b="0" i="0" sz="1400" u="none" cap="none" strike="noStrike">
                <a:solidFill>
                  <a:schemeClr val="dk1"/>
                </a:solidFill>
                <a:latin typeface="Tahoma"/>
                <a:ea typeface="Tahoma"/>
                <a:cs typeface="Tahoma"/>
                <a:sym typeface="Tahoma"/>
              </a:defRPr>
            </a:lvl4pPr>
            <a:lvl5pPr indent="-228600" lvl="4" marL="2286000" marR="0" rtl="0" algn="l">
              <a:spcBef>
                <a:spcPts val="280"/>
              </a:spcBef>
              <a:spcAft>
                <a:spcPts val="0"/>
              </a:spcAft>
              <a:buClr>
                <a:schemeClr val="accent1"/>
              </a:buClr>
              <a:buSzPts val="1000"/>
              <a:buFont typeface="Noto Sans Symbols"/>
              <a:buNone/>
              <a:defRPr b="0" i="0" sz="1400" u="none" cap="none" strike="noStrike">
                <a:solidFill>
                  <a:schemeClr val="dk1"/>
                </a:solidFill>
                <a:latin typeface="Tahoma"/>
                <a:ea typeface="Tahoma"/>
                <a:cs typeface="Tahoma"/>
                <a:sym typeface="Tahoma"/>
              </a:defRPr>
            </a:lvl5pPr>
            <a:lvl6pPr indent="-228600" lvl="5" marL="2743200" marR="0" rtl="0" algn="l">
              <a:spcBef>
                <a:spcPts val="280"/>
              </a:spcBef>
              <a:spcAft>
                <a:spcPts val="0"/>
              </a:spcAft>
              <a:buClr>
                <a:schemeClr val="accent1"/>
              </a:buClr>
              <a:buSzPts val="1000"/>
              <a:buFont typeface="Noto Sans Symbols"/>
              <a:buNone/>
              <a:defRPr b="0" i="0" sz="1400" u="none" cap="none" strike="noStrike">
                <a:solidFill>
                  <a:schemeClr val="dk1"/>
                </a:solidFill>
                <a:latin typeface="Tahoma"/>
                <a:ea typeface="Tahoma"/>
                <a:cs typeface="Tahoma"/>
                <a:sym typeface="Tahoma"/>
              </a:defRPr>
            </a:lvl6pPr>
            <a:lvl7pPr indent="-228600" lvl="6" marL="3200400" marR="0" rtl="0" algn="l">
              <a:spcBef>
                <a:spcPts val="280"/>
              </a:spcBef>
              <a:spcAft>
                <a:spcPts val="0"/>
              </a:spcAft>
              <a:buClr>
                <a:schemeClr val="accent1"/>
              </a:buClr>
              <a:buSzPts val="1000"/>
              <a:buFont typeface="Noto Sans Symbols"/>
              <a:buNone/>
              <a:defRPr b="0" i="0" sz="1400" u="none" cap="none" strike="noStrike">
                <a:solidFill>
                  <a:schemeClr val="dk1"/>
                </a:solidFill>
                <a:latin typeface="Tahoma"/>
                <a:ea typeface="Tahoma"/>
                <a:cs typeface="Tahoma"/>
                <a:sym typeface="Tahoma"/>
              </a:defRPr>
            </a:lvl7pPr>
            <a:lvl8pPr indent="-228600" lvl="7" marL="3657600" marR="0" rtl="0" algn="l">
              <a:spcBef>
                <a:spcPts val="280"/>
              </a:spcBef>
              <a:spcAft>
                <a:spcPts val="0"/>
              </a:spcAft>
              <a:buClr>
                <a:schemeClr val="accent1"/>
              </a:buClr>
              <a:buSzPts val="1000"/>
              <a:buFont typeface="Noto Sans Symbols"/>
              <a:buNone/>
              <a:defRPr b="0" i="0" sz="1400" u="none" cap="none" strike="noStrike">
                <a:solidFill>
                  <a:schemeClr val="dk1"/>
                </a:solidFill>
                <a:latin typeface="Tahoma"/>
                <a:ea typeface="Tahoma"/>
                <a:cs typeface="Tahoma"/>
                <a:sym typeface="Tahoma"/>
              </a:defRPr>
            </a:lvl8pPr>
            <a:lvl9pPr indent="-228600" lvl="8" marL="4114800" marR="0" rtl="0" algn="l">
              <a:spcBef>
                <a:spcPts val="280"/>
              </a:spcBef>
              <a:spcAft>
                <a:spcPts val="0"/>
              </a:spcAft>
              <a:buClr>
                <a:schemeClr val="accent1"/>
              </a:buClr>
              <a:buSzPts val="1000"/>
              <a:buFont typeface="Noto Sans Symbols"/>
              <a:buNone/>
              <a:defRPr b="0" i="0" sz="1400" u="none" cap="none" strike="noStrike">
                <a:solidFill>
                  <a:schemeClr val="dk1"/>
                </a:solidFill>
                <a:latin typeface="Tahoma"/>
                <a:ea typeface="Tahoma"/>
                <a:cs typeface="Tahoma"/>
                <a:sym typeface="Tahoma"/>
              </a:defRPr>
            </a:lvl9pPr>
          </a:lstStyle>
          <a:p/>
        </p:txBody>
      </p:sp>
      <p:sp>
        <p:nvSpPr>
          <p:cNvPr id="127" name="Google Shape;127;p25"/>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28" name="Google Shape;128;p25"/>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129" name="Google Shape;129;p25"/>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2.jpg"/><Relationship Id="rId2" Type="http://schemas.openxmlformats.org/officeDocument/2006/relationships/image" Target="../media/image4.jpg"/><Relationship Id="rId3" Type="http://schemas.openxmlformats.org/officeDocument/2006/relationships/slideLayout" Target="../slideLayouts/slideLayout12.xml"/><Relationship Id="rId4"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pic>
        <p:nvPicPr>
          <p:cNvPr id="51" name="Google Shape;51;p13"/>
          <p:cNvPicPr preferRelativeResize="0"/>
          <p:nvPr/>
        </p:nvPicPr>
        <p:blipFill rotWithShape="1">
          <a:blip r:embed="rId1">
            <a:alphaModFix/>
          </a:blip>
          <a:srcRect b="0" l="0" r="0" t="28945"/>
          <a:stretch/>
        </p:blipFill>
        <p:spPr>
          <a:xfrm>
            <a:off x="1587" y="1491853"/>
            <a:ext cx="9140825" cy="3644503"/>
          </a:xfrm>
          <a:prstGeom prst="rect">
            <a:avLst/>
          </a:prstGeom>
          <a:noFill/>
          <a:ln>
            <a:noFill/>
          </a:ln>
        </p:spPr>
      </p:pic>
      <p:cxnSp>
        <p:nvCxnSpPr>
          <p:cNvPr id="52" name="Google Shape;52;p13"/>
          <p:cNvCxnSpPr/>
          <p:nvPr/>
        </p:nvCxnSpPr>
        <p:spPr>
          <a:xfrm>
            <a:off x="0" y="2933700"/>
            <a:ext cx="7812087" cy="0"/>
          </a:xfrm>
          <a:prstGeom prst="straightConnector1">
            <a:avLst/>
          </a:prstGeom>
          <a:noFill/>
          <a:ln cap="flat" cmpd="sng" w="12700">
            <a:solidFill>
              <a:srgbClr val="669900"/>
            </a:solidFill>
            <a:prstDash val="solid"/>
            <a:miter lim="8000"/>
            <a:headEnd len="sm" w="sm" type="none"/>
            <a:tailEnd len="sm" w="sm" type="none"/>
          </a:ln>
        </p:spPr>
      </p:cxnSp>
      <p:pic>
        <p:nvPicPr>
          <p:cNvPr id="53" name="Google Shape;53;p13"/>
          <p:cNvPicPr preferRelativeResize="0"/>
          <p:nvPr/>
        </p:nvPicPr>
        <p:blipFill rotWithShape="1">
          <a:blip r:embed="rId2">
            <a:alphaModFix/>
          </a:blip>
          <a:srcRect b="0" l="0" r="0" t="0"/>
          <a:stretch/>
        </p:blipFill>
        <p:spPr>
          <a:xfrm>
            <a:off x="144462" y="108346"/>
            <a:ext cx="3984625" cy="1306115"/>
          </a:xfrm>
          <a:prstGeom prst="rect">
            <a:avLst/>
          </a:prstGeom>
          <a:noFill/>
          <a:ln>
            <a:noFill/>
          </a:ln>
        </p:spPr>
      </p:pic>
      <p:sp>
        <p:nvSpPr>
          <p:cNvPr id="54" name="Google Shape;54;p13"/>
          <p:cNvSpPr txBox="1"/>
          <p:nvPr>
            <p:ph type="title"/>
          </p:nvPr>
        </p:nvSpPr>
        <p:spPr>
          <a:xfrm>
            <a:off x="1258887" y="160734"/>
            <a:ext cx="7685087" cy="1096565"/>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55" name="Google Shape;55;p13"/>
          <p:cNvSpPr txBox="1"/>
          <p:nvPr>
            <p:ph idx="1" type="body"/>
          </p:nvPr>
        </p:nvSpPr>
        <p:spPr>
          <a:xfrm>
            <a:off x="1182687" y="1513284"/>
            <a:ext cx="7772400" cy="30861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b="0" i="0" sz="3200" u="none" cap="none" strike="noStrike">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Tree>
  </p:cSld>
  <p:clrMap accent1="accent1" accent2="accent2" accent3="accent3" accent4="accent4" accent5="accent5" accent6="accent6" bg1="lt1" bg2="dk2" tx1="dk1" tx2="lt2" folHlink="folHlink" hlink="hlink"/>
  <p:sldLayoutIdLst>
    <p:sldLayoutId id="214748365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9" name="Shape 59"/>
        <p:cNvGrpSpPr/>
        <p:nvPr/>
      </p:nvGrpSpPr>
      <p:grpSpPr>
        <a:xfrm>
          <a:off x="0" y="0"/>
          <a:ext cx="0" cy="0"/>
          <a:chOff x="0" y="0"/>
          <a:chExt cx="0" cy="0"/>
        </a:xfrm>
      </p:grpSpPr>
      <p:pic>
        <p:nvPicPr>
          <p:cNvPr id="60" name="Google Shape;60;p15"/>
          <p:cNvPicPr preferRelativeResize="0"/>
          <p:nvPr/>
        </p:nvPicPr>
        <p:blipFill rotWithShape="1">
          <a:blip r:embed="rId1">
            <a:alphaModFix/>
          </a:blip>
          <a:srcRect b="0" l="0" r="0" t="0"/>
          <a:stretch/>
        </p:blipFill>
        <p:spPr>
          <a:xfrm>
            <a:off x="179387" y="141684"/>
            <a:ext cx="930300" cy="919200"/>
          </a:xfrm>
          <a:prstGeom prst="rect">
            <a:avLst/>
          </a:prstGeom>
          <a:noFill/>
          <a:ln>
            <a:noFill/>
          </a:ln>
        </p:spPr>
      </p:pic>
      <p:sp>
        <p:nvSpPr>
          <p:cNvPr id="61" name="Google Shape;61;p15"/>
          <p:cNvSpPr txBox="1"/>
          <p:nvPr>
            <p:ph type="title"/>
          </p:nvPr>
        </p:nvSpPr>
        <p:spPr>
          <a:xfrm>
            <a:off x="1258887" y="160734"/>
            <a:ext cx="7685100" cy="1096500"/>
          </a:xfrm>
          <a:prstGeom prst="rect">
            <a:avLst/>
          </a:prstGeom>
          <a:noFill/>
          <a:ln>
            <a:noFill/>
          </a:ln>
        </p:spPr>
        <p:txBody>
          <a:bodyPr anchorCtr="0" anchor="b" bIns="91425" lIns="91425" spcFirstLastPara="1" rIns="91425" wrap="square" tIns="91425">
            <a:noAutofit/>
          </a:bodyPr>
          <a:lstStyle>
            <a:lvl1pPr indent="0" lvl="0"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1pPr>
            <a:lvl2pPr indent="0" lvl="1"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2pPr>
            <a:lvl3pPr indent="0" lvl="2"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3pPr>
            <a:lvl4pPr indent="0" lvl="3"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4pPr>
            <a:lvl5pPr indent="0" lvl="4" marL="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5pPr>
            <a:lvl6pPr indent="0" lvl="5" marL="4572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6pPr>
            <a:lvl7pPr indent="0" lvl="6" marL="9144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7pPr>
            <a:lvl8pPr indent="0" lvl="7" marL="13716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8pPr>
            <a:lvl9pPr indent="0" lvl="8" marL="1828800" marR="0" rtl="0" algn="l">
              <a:spcBef>
                <a:spcPts val="0"/>
              </a:spcBef>
              <a:spcAft>
                <a:spcPts val="0"/>
              </a:spcAft>
              <a:buSzPts val="1400"/>
              <a:buNone/>
              <a:defRPr b="0" i="0" sz="4400" u="none" cap="none" strike="noStrike">
                <a:solidFill>
                  <a:schemeClr val="dk1"/>
                </a:solidFill>
                <a:latin typeface="Tahoma"/>
                <a:ea typeface="Tahoma"/>
                <a:cs typeface="Tahoma"/>
                <a:sym typeface="Tahoma"/>
              </a:defRPr>
            </a:lvl9pPr>
          </a:lstStyle>
          <a:p/>
        </p:txBody>
      </p:sp>
      <p:sp>
        <p:nvSpPr>
          <p:cNvPr id="62" name="Google Shape;62;p15"/>
          <p:cNvSpPr txBox="1"/>
          <p:nvPr>
            <p:ph idx="1" type="body"/>
          </p:nvPr>
        </p:nvSpPr>
        <p:spPr>
          <a:xfrm>
            <a:off x="1182687" y="1513284"/>
            <a:ext cx="7772400" cy="3086100"/>
          </a:xfrm>
          <a:prstGeom prst="rect">
            <a:avLst/>
          </a:prstGeom>
          <a:noFill/>
          <a:ln>
            <a:noFill/>
          </a:ln>
        </p:spPr>
        <p:txBody>
          <a:bodyPr anchorCtr="0" anchor="t" bIns="91425" lIns="91425" spcFirstLastPara="1" rIns="91425" wrap="square" tIns="91425">
            <a:noAutofit/>
          </a:bodyPr>
          <a:lstStyle>
            <a:lvl1pPr indent="-391160" lvl="0" marL="457200" marR="0" rtl="0" algn="l">
              <a:spcBef>
                <a:spcPts val="640"/>
              </a:spcBef>
              <a:spcAft>
                <a:spcPts val="0"/>
              </a:spcAft>
              <a:buClr>
                <a:srgbClr val="54A800"/>
              </a:buClr>
              <a:buSzPts val="2560"/>
              <a:buFont typeface="Noto Sans Symbols"/>
              <a:buChar char="■"/>
              <a:defRPr b="0" i="0" sz="3200" u="none" cap="none" strike="noStrike">
                <a:solidFill>
                  <a:schemeClr val="dk1"/>
                </a:solidFill>
                <a:latin typeface="Tahoma"/>
                <a:ea typeface="Tahoma"/>
                <a:cs typeface="Tahoma"/>
                <a:sym typeface="Tahoma"/>
              </a:defRPr>
            </a:lvl1pPr>
            <a:lvl2pPr indent="-370840" lvl="1" marL="914400" marR="0" rtl="0" algn="l">
              <a:spcBef>
                <a:spcPts val="560"/>
              </a:spcBef>
              <a:spcAft>
                <a:spcPts val="0"/>
              </a:spcAft>
              <a:buClr>
                <a:schemeClr val="hlink"/>
              </a:buClr>
              <a:buSzPts val="2240"/>
              <a:buFont typeface="Noto Sans Symbols"/>
              <a:buChar char="■"/>
              <a:defRPr b="0" i="0" sz="2800" u="none" cap="none" strike="noStrike">
                <a:solidFill>
                  <a:schemeClr val="dk1"/>
                </a:solidFill>
                <a:latin typeface="Tahoma"/>
                <a:ea typeface="Tahoma"/>
                <a:cs typeface="Tahoma"/>
                <a:sym typeface="Tahoma"/>
              </a:defRPr>
            </a:lvl2pPr>
            <a:lvl3pPr indent="-350519" lvl="2" marL="1371600" marR="0" rtl="0" algn="l">
              <a:spcBef>
                <a:spcPts val="480"/>
              </a:spcBef>
              <a:spcAft>
                <a:spcPts val="0"/>
              </a:spcAft>
              <a:buClr>
                <a:srgbClr val="E4B900"/>
              </a:buClr>
              <a:buSzPts val="1920"/>
              <a:buFont typeface="Noto Sans Symbols"/>
              <a:buChar char="■"/>
              <a:defRPr b="0" i="0" sz="2400" u="none" cap="none" strike="noStrike">
                <a:solidFill>
                  <a:schemeClr val="dk1"/>
                </a:solidFill>
                <a:latin typeface="Tahoma"/>
                <a:ea typeface="Tahoma"/>
                <a:cs typeface="Tahoma"/>
                <a:sym typeface="Tahoma"/>
              </a:defRPr>
            </a:lvl3pPr>
            <a:lvl4pPr indent="-330200" lvl="3" marL="1828800" marR="0" rtl="0" algn="l">
              <a:spcBef>
                <a:spcPts val="400"/>
              </a:spcBef>
              <a:spcAft>
                <a:spcPts val="0"/>
              </a:spcAft>
              <a:buClr>
                <a:srgbClr val="66FF66"/>
              </a:buClr>
              <a:buSzPts val="1600"/>
              <a:buFont typeface="Noto Sans Symbols"/>
              <a:buChar char="■"/>
              <a:defRPr b="0" i="0" sz="2000" u="none" cap="none" strike="noStrike">
                <a:solidFill>
                  <a:schemeClr val="dk1"/>
                </a:solidFill>
                <a:latin typeface="Tahoma"/>
                <a:ea typeface="Tahoma"/>
                <a:cs typeface="Tahoma"/>
                <a:sym typeface="Tahoma"/>
              </a:defRPr>
            </a:lvl4pPr>
            <a:lvl5pPr indent="-292100" lvl="4" marL="22860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5pPr>
            <a:lvl6pPr indent="-292100" lvl="5" marL="27432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6pPr>
            <a:lvl7pPr indent="-292100" lvl="6" marL="32004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7pPr>
            <a:lvl8pPr indent="-292100" lvl="7" marL="36576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8pPr>
            <a:lvl9pPr indent="-292100" lvl="8" marL="4114800" marR="0" rtl="0" algn="l">
              <a:spcBef>
                <a:spcPts val="400"/>
              </a:spcBef>
              <a:spcAft>
                <a:spcPts val="0"/>
              </a:spcAft>
              <a:buClr>
                <a:schemeClr val="accent1"/>
              </a:buClr>
              <a:buSzPts val="1000"/>
              <a:buFont typeface="Noto Sans Symbols"/>
              <a:buChar char="■"/>
              <a:defRPr b="0" i="0" sz="2000" u="none" cap="none" strike="noStrike">
                <a:solidFill>
                  <a:schemeClr val="dk1"/>
                </a:solidFill>
                <a:latin typeface="Tahoma"/>
                <a:ea typeface="Tahoma"/>
                <a:cs typeface="Tahoma"/>
                <a:sym typeface="Tahoma"/>
              </a:defRPr>
            </a:lvl9pPr>
          </a:lstStyle>
          <a:p/>
        </p:txBody>
      </p:sp>
      <p:sp>
        <p:nvSpPr>
          <p:cNvPr id="63" name="Google Shape;63;p15"/>
          <p:cNvSpPr txBox="1"/>
          <p:nvPr>
            <p:ph idx="10" type="dt"/>
          </p:nvPr>
        </p:nvSpPr>
        <p:spPr>
          <a:xfrm>
            <a:off x="1162050" y="4682728"/>
            <a:ext cx="19050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64" name="Google Shape;64;p15"/>
          <p:cNvSpPr txBox="1"/>
          <p:nvPr>
            <p:ph idx="11" type="ftr"/>
          </p:nvPr>
        </p:nvSpPr>
        <p:spPr>
          <a:xfrm>
            <a:off x="3657600" y="4682728"/>
            <a:ext cx="2895600" cy="342900"/>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SzPts val="1400"/>
              <a:buNone/>
              <a:defRPr b="1" i="0" sz="2400" u="none">
                <a:solidFill>
                  <a:schemeClr val="dk1"/>
                </a:solidFill>
                <a:latin typeface="Times New Roman"/>
                <a:ea typeface="Times New Roman"/>
                <a:cs typeface="Times New Roman"/>
                <a:sym typeface="Times New Roman"/>
              </a:defRPr>
            </a:lvl1pPr>
            <a:lvl2pPr indent="0" lvl="1" marL="4572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2pPr>
            <a:lvl3pPr indent="0" lvl="2" marL="914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3pPr>
            <a:lvl4pPr indent="0" lvl="3" marL="13716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4pPr>
            <a:lvl5pPr indent="0" lvl="4" marL="1828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5pPr>
            <a:lvl6pPr indent="0" lvl="5" marL="2286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6pPr>
            <a:lvl7pPr indent="0" lvl="6" marL="32004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7pPr>
            <a:lvl8pPr indent="0" lvl="7" marL="45720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8pPr>
            <a:lvl9pPr indent="0" lvl="8" marL="6400800" marR="0" rtl="0" algn="l">
              <a:lnSpc>
                <a:spcPct val="100000"/>
              </a:lnSpc>
              <a:spcBef>
                <a:spcPts val="0"/>
              </a:spcBef>
              <a:spcAft>
                <a:spcPts val="0"/>
              </a:spcAft>
              <a:buSzPts val="1400"/>
              <a:buNone/>
              <a:defRPr b="1" i="0" sz="2400" u="none" cap="none" strike="noStrike">
                <a:solidFill>
                  <a:schemeClr val="dk1"/>
                </a:solidFill>
                <a:latin typeface="Times New Roman"/>
                <a:ea typeface="Times New Roman"/>
                <a:cs typeface="Times New Roman"/>
                <a:sym typeface="Times New Roman"/>
              </a:defRPr>
            </a:lvl9pPr>
          </a:lstStyle>
          <a:p/>
        </p:txBody>
      </p:sp>
      <p:sp>
        <p:nvSpPr>
          <p:cNvPr id="65" name="Google Shape;65;p15"/>
          <p:cNvSpPr txBox="1"/>
          <p:nvPr>
            <p:ph idx="12" type="sldNum"/>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lvl1pPr indent="0" lvl="0"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chemeClr val="dk1"/>
              </a:buClr>
              <a:buFont typeface="Times New Roman"/>
              <a:buNone/>
              <a:defRPr b="1" i="0" sz="1400" u="none">
                <a:solidFill>
                  <a:schemeClr val="dk1"/>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pt-BR"/>
              <a:t>‹#›</a:t>
            </a:fld>
            <a:endParaRPr b="0">
              <a:solidFill>
                <a:srgbClr val="000000"/>
              </a:solidFill>
              <a:latin typeface="Arial"/>
              <a:ea typeface="Arial"/>
              <a:cs typeface="Arial"/>
              <a:sym typeface="Arial"/>
            </a:endParaRPr>
          </a:p>
        </p:txBody>
      </p:sp>
      <p:cxnSp>
        <p:nvCxnSpPr>
          <p:cNvPr id="66" name="Google Shape;66;p15"/>
          <p:cNvCxnSpPr/>
          <p:nvPr/>
        </p:nvCxnSpPr>
        <p:spPr>
          <a:xfrm>
            <a:off x="1127125" y="1168003"/>
            <a:ext cx="7993200" cy="0"/>
          </a:xfrm>
          <a:prstGeom prst="straightConnector1">
            <a:avLst/>
          </a:prstGeom>
          <a:noFill/>
          <a:ln cap="flat" cmpd="sng" w="12700">
            <a:solidFill>
              <a:srgbClr val="669900"/>
            </a:solidFill>
            <a:prstDash val="solid"/>
            <a:miter lim="8000"/>
            <a:headEnd len="sm" w="sm" type="none"/>
            <a:tailEnd len="sm" w="sm" type="none"/>
          </a:ln>
        </p:spPr>
      </p:cxnSp>
    </p:spTree>
  </p:cSld>
  <p:clrMap accent1="accent1" accent2="accent2" accent3="accent3" accent4="accent4" accent5="accent5" accent6="accent6" bg1="lt1" bg2="dk2" tx1="dk1" tx2="lt2" folHlink="folHlink" hlink="hlink"/>
  <p:sldLayoutIdLst>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 Id="rId3" Type="http://schemas.openxmlformats.org/officeDocument/2006/relationships/image" Target="../media/image2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 Id="rId3"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 Id="rId3" Type="http://schemas.openxmlformats.org/officeDocument/2006/relationships/image" Target="../media/image1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Relationship Id="rId3"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 Id="rId3"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 Id="rId3" Type="http://schemas.openxmlformats.org/officeDocument/2006/relationships/image" Target="../media/image1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 Id="rId3" Type="http://schemas.openxmlformats.org/officeDocument/2006/relationships/image" Target="../media/image11.png"/><Relationship Id="rId4" Type="http://schemas.openxmlformats.org/officeDocument/2006/relationships/image" Target="../media/image17.png"/><Relationship Id="rId5" Type="http://schemas.openxmlformats.org/officeDocument/2006/relationships/image" Target="../media/image1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 Id="rId3" Type="http://schemas.openxmlformats.org/officeDocument/2006/relationships/image" Target="../media/image1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Relationship Id="rId3" Type="http://schemas.openxmlformats.org/officeDocument/2006/relationships/image" Target="../media/image14.png"/><Relationship Id="rId4" Type="http://schemas.openxmlformats.org/officeDocument/2006/relationships/image" Target="../media/image27.png"/><Relationship Id="rId5"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Relationship Id="rId3" Type="http://schemas.openxmlformats.org/officeDocument/2006/relationships/image" Target="../media/image2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6"/>
          <p:cNvSpPr txBox="1"/>
          <p:nvPr>
            <p:ph idx="1" type="subTitle"/>
          </p:nvPr>
        </p:nvSpPr>
        <p:spPr>
          <a:xfrm>
            <a:off x="1357312" y="3161109"/>
            <a:ext cx="6400800" cy="803671"/>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54A800"/>
              </a:buClr>
              <a:buFont typeface="Noto Sans Symbols"/>
              <a:buNone/>
            </a:pPr>
            <a:r>
              <a:rPr b="1" i="0" lang="pt-BR" sz="2400" u="none" cap="none" strike="noStrike">
                <a:solidFill>
                  <a:schemeClr val="dk1"/>
                </a:solidFill>
                <a:latin typeface="Tahoma"/>
                <a:ea typeface="Tahoma"/>
                <a:cs typeface="Tahoma"/>
                <a:sym typeface="Tahoma"/>
              </a:rPr>
              <a:t>Prof. Gustavo Fernandes de Lima</a:t>
            </a:r>
            <a:endParaRPr/>
          </a:p>
          <a:p>
            <a:pPr indent="0" lvl="0" marL="0" marR="0" rtl="0" algn="ctr">
              <a:lnSpc>
                <a:spcPct val="100000"/>
              </a:lnSpc>
              <a:spcBef>
                <a:spcPts val="480"/>
              </a:spcBef>
              <a:spcAft>
                <a:spcPts val="0"/>
              </a:spcAft>
              <a:buClr>
                <a:srgbClr val="54A800"/>
              </a:buClr>
              <a:buFont typeface="Noto Sans Symbols"/>
              <a:buNone/>
            </a:pPr>
            <a:r>
              <a:rPr b="1" i="0" lang="pt-BR" sz="2400" u="none" cap="none" strike="noStrike">
                <a:solidFill>
                  <a:schemeClr val="dk1"/>
                </a:solidFill>
                <a:latin typeface="Tahoma"/>
                <a:ea typeface="Tahoma"/>
                <a:cs typeface="Tahoma"/>
                <a:sym typeface="Tahoma"/>
              </a:rPr>
              <a:t>&lt;gustavo.lima@ifrn.edu.br&gt;</a:t>
            </a:r>
            <a:endParaRPr/>
          </a:p>
        </p:txBody>
      </p:sp>
      <p:sp>
        <p:nvSpPr>
          <p:cNvPr id="136" name="Google Shape;136;p26"/>
          <p:cNvSpPr txBox="1"/>
          <p:nvPr>
            <p:ph type="ctrTitle"/>
          </p:nvPr>
        </p:nvSpPr>
        <p:spPr>
          <a:xfrm>
            <a:off x="0" y="1446609"/>
            <a:ext cx="9144000" cy="1170384"/>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669900"/>
              </a:buClr>
              <a:buFont typeface="Arial"/>
              <a:buNone/>
            </a:pPr>
            <a:r>
              <a:rPr b="0" i="0" lang="pt-BR" sz="3600" u="none" cap="none" strike="noStrike">
                <a:solidFill>
                  <a:srgbClr val="669900"/>
                </a:solidFill>
                <a:latin typeface="Arial"/>
                <a:ea typeface="Arial"/>
                <a:cs typeface="Arial"/>
                <a:sym typeface="Arial"/>
              </a:rPr>
              <a:t>Transistores Bipolares</a:t>
            </a:r>
            <a:br>
              <a:rPr b="0" i="0" lang="pt-BR" sz="3600" u="none" cap="none" strike="noStrike">
                <a:solidFill>
                  <a:srgbClr val="669900"/>
                </a:solidFill>
                <a:latin typeface="Arial"/>
                <a:ea typeface="Arial"/>
                <a:cs typeface="Arial"/>
                <a:sym typeface="Arial"/>
              </a:rPr>
            </a:br>
            <a:r>
              <a:rPr b="0" i="0" lang="pt-BR" sz="3600" u="none" cap="none" strike="noStrike">
                <a:solidFill>
                  <a:srgbClr val="669900"/>
                </a:solidFill>
                <a:latin typeface="Arial"/>
                <a:ea typeface="Arial"/>
                <a:cs typeface="Arial"/>
                <a:sym typeface="Arial"/>
              </a:rPr>
              <a:t>Parte I</a:t>
            </a:r>
            <a:endParaRPr/>
          </a:p>
        </p:txBody>
      </p:sp>
      <p:sp>
        <p:nvSpPr>
          <p:cNvPr id="137" name="Google Shape;137;p26"/>
          <p:cNvSpPr txBox="1"/>
          <p:nvPr/>
        </p:nvSpPr>
        <p:spPr>
          <a:xfrm>
            <a:off x="357187" y="3911203"/>
            <a:ext cx="8501062" cy="101798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5"/>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02" name="Google Shape;202;p35"/>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03" name="Google Shape;203;p35"/>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cap="none" strike="noStrike">
                <a:solidFill>
                  <a:schemeClr val="dk1"/>
                </a:solidFill>
                <a:latin typeface="Tahoma"/>
                <a:ea typeface="Tahoma"/>
                <a:cs typeface="Tahoma"/>
                <a:sym typeface="Tahoma"/>
              </a:rPr>
              <a:t>Características construtivas</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emissor tem a propriedade de emitir portadores de carga;</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A base é muito fina, não consegue absorver todos os portadores emitidos pelo emissor;</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coletor é a maior das camadas, sendo o responsável pela coleta dos portadores vindos do emissor.</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6"/>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09" name="Google Shape;209;p36"/>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10" name="Google Shape;210;p36"/>
          <p:cNvSpPr txBox="1"/>
          <p:nvPr>
            <p:ph idx="1" type="body"/>
          </p:nvPr>
        </p:nvSpPr>
        <p:spPr>
          <a:xfrm>
            <a:off x="285750" y="1513284"/>
            <a:ext cx="8669337" cy="3488531"/>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cap="none" strike="noStrike">
                <a:solidFill>
                  <a:schemeClr val="dk1"/>
                </a:solidFill>
                <a:latin typeface="Tahoma"/>
                <a:ea typeface="Tahoma"/>
                <a:cs typeface="Tahoma"/>
                <a:sym typeface="Tahoma"/>
              </a:rPr>
              <a:t>Características construtivas (cont.)</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Da mesma forma que nos diodos, são formadas barreiras de potencial nas junções das camadas P e N.</a:t>
            </a:r>
            <a:endParaRPr sz="2400"/>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4 – Barreiras de potencial nos transistores </a:t>
            </a:r>
            <a:r>
              <a:rPr b="1" i="0" lang="pt-BR" sz="1400" u="sng" cap="none" strike="noStrike">
                <a:solidFill>
                  <a:schemeClr val="dk1"/>
                </a:solidFill>
                <a:latin typeface="Tahoma"/>
                <a:ea typeface="Tahoma"/>
                <a:cs typeface="Tahoma"/>
                <a:sym typeface="Tahoma"/>
              </a:rPr>
              <a:t>NPN</a:t>
            </a:r>
            <a:r>
              <a:rPr b="1" i="0" lang="pt-BR" sz="1400" u="none" cap="none" strike="noStrike">
                <a:solidFill>
                  <a:schemeClr val="dk1"/>
                </a:solidFill>
                <a:latin typeface="Tahoma"/>
                <a:ea typeface="Tahoma"/>
                <a:cs typeface="Tahoma"/>
                <a:sym typeface="Tahoma"/>
              </a:rPr>
              <a:t> e </a:t>
            </a:r>
            <a:r>
              <a:rPr b="1" i="0" lang="pt-BR" sz="1400" u="sng" cap="none" strike="noStrike">
                <a:solidFill>
                  <a:schemeClr val="dk1"/>
                </a:solidFill>
                <a:latin typeface="Tahoma"/>
                <a:ea typeface="Tahoma"/>
                <a:cs typeface="Tahoma"/>
                <a:sym typeface="Tahoma"/>
              </a:rPr>
              <a:t>P</a:t>
            </a:r>
            <a:r>
              <a:rPr b="1" i="0" lang="pt-BR" sz="1400" u="sng" cap="none" strike="noStrike">
                <a:solidFill>
                  <a:schemeClr val="dk1"/>
                </a:solidFill>
                <a:latin typeface="Tahoma"/>
                <a:ea typeface="Tahoma"/>
                <a:cs typeface="Tahoma"/>
                <a:sym typeface="Tahoma"/>
              </a:rPr>
              <a:t>NP</a:t>
            </a:r>
            <a:endParaRPr b="1" i="0" sz="1600" u="none" cap="none" strike="noStrike">
              <a:solidFill>
                <a:schemeClr val="dk1"/>
              </a:solidFill>
              <a:latin typeface="Tahoma"/>
              <a:ea typeface="Tahoma"/>
              <a:cs typeface="Tahoma"/>
              <a:sym typeface="Tahoma"/>
            </a:endParaRPr>
          </a:p>
        </p:txBody>
      </p:sp>
      <p:pic>
        <p:nvPicPr>
          <p:cNvPr id="211" name="Google Shape;211;p36"/>
          <p:cNvPicPr preferRelativeResize="0"/>
          <p:nvPr/>
        </p:nvPicPr>
        <p:blipFill rotWithShape="1">
          <a:blip r:embed="rId3">
            <a:alphaModFix/>
          </a:blip>
          <a:srcRect b="0" l="0" r="0" t="0"/>
          <a:stretch/>
        </p:blipFill>
        <p:spPr>
          <a:xfrm>
            <a:off x="971550" y="2996803"/>
            <a:ext cx="7500900" cy="16191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7"/>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17" name="Google Shape;217;p37"/>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18" name="Google Shape;218;p37"/>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Características construtivas (cont.)</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comportamento básico dos transistores em circuitos eletrônicos é fazer o controle da passagem de corrente entre o emissor e o coletor através da base. Para isto é necessário polarizar corretamente as junções do transistor. </a:t>
            </a:r>
            <a:endParaRPr b="1" i="0" sz="2400" u="none" cap="none" strike="noStrike">
              <a:solidFill>
                <a:schemeClr val="dk1"/>
              </a:solidFill>
              <a:latin typeface="Tahoma"/>
              <a:ea typeface="Tahoma"/>
              <a:cs typeface="Tahoma"/>
              <a:sym typeface="Tahoma"/>
            </a:endParaRPr>
          </a:p>
          <a:p>
            <a:pPr indent="-281940" lvl="0" marL="342900" marR="0" rtl="0" algn="l">
              <a:spcBef>
                <a:spcPts val="240"/>
              </a:spcBef>
              <a:spcAft>
                <a:spcPts val="0"/>
              </a:spcAft>
              <a:buClr>
                <a:srgbClr val="54A800"/>
              </a:buClr>
              <a:buSzPts val="960"/>
              <a:buFont typeface="Noto Sans Symbols"/>
              <a:buNone/>
            </a:pPr>
            <a:r>
              <a:t/>
            </a:r>
            <a:endParaRPr b="1" i="0" sz="2400" u="none" cap="none" strike="noStrike">
              <a:solidFill>
                <a:schemeClr val="dk1"/>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8"/>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24" name="Google Shape;224;p38"/>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25" name="Google Shape;225;p38"/>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(NPN)</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Polarizando diretamente a junção emissor-base</a:t>
            </a:r>
            <a:endParaRPr sz="2400"/>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24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sz="1600"/>
          </a:p>
          <a:p>
            <a:pPr indent="-285750" lvl="1" marL="742950" marR="0" rtl="0" algn="ctr">
              <a:lnSpc>
                <a:spcPct val="100000"/>
              </a:lnSpc>
              <a:spcBef>
                <a:spcPts val="320"/>
              </a:spcBef>
              <a:spcAft>
                <a:spcPts val="0"/>
              </a:spcAft>
              <a:buClr>
                <a:schemeClr val="hlink"/>
              </a:buClr>
              <a:buFont typeface="Noto Sans Symbols"/>
              <a:buNone/>
            </a:pPr>
            <a:r>
              <a:t/>
            </a:r>
            <a:endParaRPr b="1" sz="1600"/>
          </a:p>
          <a:p>
            <a:pPr indent="-285750" lvl="1" marL="74295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t/>
            </a:r>
            <a:endParaRPr b="1" i="0" sz="18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5 – Polarização direta da junção emissor-base</a:t>
            </a:r>
            <a:endParaRPr sz="1400"/>
          </a:p>
        </p:txBody>
      </p:sp>
      <p:pic>
        <p:nvPicPr>
          <p:cNvPr id="226" name="Google Shape;226;p38"/>
          <p:cNvPicPr preferRelativeResize="0"/>
          <p:nvPr/>
        </p:nvPicPr>
        <p:blipFill rotWithShape="1">
          <a:blip r:embed="rId3">
            <a:alphaModFix/>
          </a:blip>
          <a:srcRect b="0" l="0" r="0" t="0"/>
          <a:stretch/>
        </p:blipFill>
        <p:spPr>
          <a:xfrm>
            <a:off x="2484437" y="2301478"/>
            <a:ext cx="4397375" cy="243006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9"/>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32" name="Google Shape;232;p39"/>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33" name="Google Shape;233;p39"/>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(NPN)</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Polarizando inversamente a junção base-coletor</a:t>
            </a:r>
            <a:endParaRPr sz="2400"/>
          </a:p>
          <a:p>
            <a:pPr indent="-143509" lvl="1" marL="742950" marR="0" rtl="0" algn="just">
              <a:lnSpc>
                <a:spcPct val="100000"/>
              </a:lnSpc>
              <a:spcBef>
                <a:spcPts val="560"/>
              </a:spcBef>
              <a:spcAft>
                <a:spcPts val="0"/>
              </a:spcAft>
              <a:buClr>
                <a:schemeClr val="hlink"/>
              </a:buClr>
              <a:buSzPts val="2240"/>
              <a:buFont typeface="Noto Sans Symbols"/>
              <a:buNone/>
            </a:pPr>
            <a:r>
              <a:t/>
            </a:r>
            <a:endParaRPr sz="1400"/>
          </a:p>
          <a:p>
            <a:pPr indent="-143509" lvl="1" marL="742950" marR="0" rtl="0" algn="just">
              <a:lnSpc>
                <a:spcPct val="100000"/>
              </a:lnSpc>
              <a:spcBef>
                <a:spcPts val="560"/>
              </a:spcBef>
              <a:spcAft>
                <a:spcPts val="0"/>
              </a:spcAft>
              <a:buClr>
                <a:schemeClr val="hlink"/>
              </a:buClr>
              <a:buSzPts val="2240"/>
              <a:buFont typeface="Noto Sans Symbols"/>
              <a:buNone/>
            </a:pPr>
            <a:r>
              <a:t/>
            </a:r>
            <a:endParaRPr sz="1400"/>
          </a:p>
          <a:p>
            <a:pPr indent="-143509" lvl="1" marL="742950" marR="0" rtl="0" algn="just">
              <a:lnSpc>
                <a:spcPct val="100000"/>
              </a:lnSpc>
              <a:spcBef>
                <a:spcPts val="560"/>
              </a:spcBef>
              <a:spcAft>
                <a:spcPts val="0"/>
              </a:spcAft>
              <a:buClr>
                <a:schemeClr val="hlink"/>
              </a:buClr>
              <a:buSzPts val="2240"/>
              <a:buFont typeface="Noto Sans Symbols"/>
              <a:buNone/>
            </a:pPr>
            <a:r>
              <a:t/>
            </a:r>
            <a:endParaRPr sz="1400"/>
          </a:p>
          <a:p>
            <a:pPr indent="-143509" lvl="1" marL="742950" marR="0" rtl="0" algn="just">
              <a:lnSpc>
                <a:spcPct val="100000"/>
              </a:lnSpc>
              <a:spcBef>
                <a:spcPts val="560"/>
              </a:spcBef>
              <a:spcAft>
                <a:spcPts val="0"/>
              </a:spcAft>
              <a:buClr>
                <a:schemeClr val="hlink"/>
              </a:buClr>
              <a:buSzPts val="2240"/>
              <a:buFont typeface="Noto Sans Symbols"/>
              <a:buNone/>
            </a:pPr>
            <a:r>
              <a:t/>
            </a:r>
            <a:endParaRPr sz="1400"/>
          </a:p>
          <a:p>
            <a:pPr indent="-143509" lvl="1" marL="742950" marR="0" rtl="0" algn="just">
              <a:lnSpc>
                <a:spcPct val="100000"/>
              </a:lnSpc>
              <a:spcBef>
                <a:spcPts val="560"/>
              </a:spcBef>
              <a:spcAft>
                <a:spcPts val="0"/>
              </a:spcAft>
              <a:buClr>
                <a:schemeClr val="hlink"/>
              </a:buClr>
              <a:buSzPts val="2240"/>
              <a:buFont typeface="Noto Sans Symbols"/>
              <a:buNone/>
            </a:pPr>
            <a:r>
              <a:t/>
            </a:r>
            <a:endParaRPr sz="1400"/>
          </a:p>
          <a:p>
            <a:pPr indent="-143509" lvl="1" marL="742950" marR="0" rtl="0" algn="just">
              <a:lnSpc>
                <a:spcPct val="100000"/>
              </a:lnSpc>
              <a:spcBef>
                <a:spcPts val="560"/>
              </a:spcBef>
              <a:spcAft>
                <a:spcPts val="0"/>
              </a:spcAft>
              <a:buClr>
                <a:schemeClr val="hlink"/>
              </a:buClr>
              <a:buSzPts val="2240"/>
              <a:buFont typeface="Noto Sans Symbols"/>
              <a:buNone/>
            </a:pPr>
            <a:r>
              <a:t/>
            </a:r>
            <a:endParaRPr b="0" i="0" sz="1400" u="none" cap="none" strike="noStrike">
              <a:solidFill>
                <a:schemeClr val="dk1"/>
              </a:solidFill>
              <a:latin typeface="Tahoma"/>
              <a:ea typeface="Tahoma"/>
              <a:cs typeface="Tahoma"/>
              <a:sym typeface="Tahoma"/>
            </a:endParaRPr>
          </a:p>
          <a:p>
            <a:pPr indent="-143509" lvl="1" marL="742950" marR="0" rtl="0" algn="just">
              <a:lnSpc>
                <a:spcPct val="100000"/>
              </a:lnSpc>
              <a:spcBef>
                <a:spcPts val="560"/>
              </a:spcBef>
              <a:spcAft>
                <a:spcPts val="0"/>
              </a:spcAft>
              <a:buClr>
                <a:schemeClr val="hlink"/>
              </a:buClr>
              <a:buSzPts val="2240"/>
              <a:buFont typeface="Noto Sans Symbols"/>
              <a:buNone/>
            </a:pPr>
            <a:r>
              <a:t/>
            </a:r>
            <a:endParaRPr b="0"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6 – Polarização reversa da junção base-coletor</a:t>
            </a:r>
            <a:endParaRPr sz="1400"/>
          </a:p>
        </p:txBody>
      </p:sp>
      <p:pic>
        <p:nvPicPr>
          <p:cNvPr id="234" name="Google Shape;234;p39"/>
          <p:cNvPicPr preferRelativeResize="0"/>
          <p:nvPr/>
        </p:nvPicPr>
        <p:blipFill rotWithShape="1">
          <a:blip r:embed="rId3">
            <a:alphaModFix/>
          </a:blip>
          <a:srcRect b="0" l="0" r="0" t="0"/>
          <a:stretch/>
        </p:blipFill>
        <p:spPr>
          <a:xfrm>
            <a:off x="2051050" y="2377678"/>
            <a:ext cx="5334000" cy="24300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40"/>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40" name="Google Shape;240;p40"/>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41" name="Google Shape;241;p40"/>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(NPN)</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Polarização completa, a corrente de coletor </a:t>
            </a:r>
            <a:r>
              <a:rPr b="1" i="0" lang="pt-BR" sz="2400" u="none" cap="none" strike="noStrike">
                <a:solidFill>
                  <a:schemeClr val="dk1"/>
                </a:solidFill>
                <a:latin typeface="Tahoma"/>
                <a:ea typeface="Tahoma"/>
                <a:cs typeface="Tahoma"/>
                <a:sym typeface="Tahoma"/>
              </a:rPr>
              <a:t>IC</a:t>
            </a:r>
            <a:r>
              <a:rPr b="0" i="0" lang="pt-BR" sz="2400" u="none" cap="none" strike="noStrike">
                <a:solidFill>
                  <a:schemeClr val="dk1"/>
                </a:solidFill>
                <a:latin typeface="Tahoma"/>
                <a:ea typeface="Tahoma"/>
                <a:cs typeface="Tahoma"/>
                <a:sym typeface="Tahoma"/>
              </a:rPr>
              <a:t> passa a ser controlada pela corrente de base </a:t>
            </a:r>
            <a:r>
              <a:rPr b="1" i="0" lang="pt-BR" sz="2400" u="none" cap="none" strike="noStrike">
                <a:solidFill>
                  <a:schemeClr val="dk1"/>
                </a:solidFill>
                <a:latin typeface="Tahoma"/>
                <a:ea typeface="Tahoma"/>
                <a:cs typeface="Tahoma"/>
                <a:sym typeface="Tahoma"/>
              </a:rPr>
              <a:t>IB</a:t>
            </a:r>
            <a:r>
              <a:rPr b="0" i="0" lang="pt-BR" sz="2400" u="none" cap="none" strike="noStrike">
                <a:solidFill>
                  <a:schemeClr val="dk1"/>
                </a:solidFill>
                <a:latin typeface="Tahoma"/>
                <a:ea typeface="Tahoma"/>
                <a:cs typeface="Tahoma"/>
                <a:sym typeface="Tahoma"/>
              </a:rPr>
              <a:t>. </a:t>
            </a:r>
            <a:endParaRPr sz="2400"/>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04469" lvl="1" marL="742950" marR="0" rtl="0" algn="just">
              <a:lnSpc>
                <a:spcPct val="100000"/>
              </a:lnSpc>
              <a:spcBef>
                <a:spcPts val="320"/>
              </a:spcBef>
              <a:spcAft>
                <a:spcPts val="0"/>
              </a:spcAft>
              <a:buClr>
                <a:schemeClr val="hlink"/>
              </a:buClr>
              <a:buSzPts val="1280"/>
              <a:buFont typeface="Noto Sans Symbols"/>
              <a:buNone/>
            </a:pPr>
            <a:r>
              <a:t/>
            </a:r>
            <a:endParaRPr b="0"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7 – Transistor controlando corrente</a:t>
            </a:r>
            <a:endParaRPr b="1" i="0" sz="1400" u="none" cap="none" strike="noStrike">
              <a:solidFill>
                <a:schemeClr val="dk1"/>
              </a:solidFill>
              <a:latin typeface="Tahoma"/>
              <a:ea typeface="Tahoma"/>
              <a:cs typeface="Tahoma"/>
              <a:sym typeface="Tahoma"/>
            </a:endParaRPr>
          </a:p>
        </p:txBody>
      </p:sp>
      <p:pic>
        <p:nvPicPr>
          <p:cNvPr id="242" name="Google Shape;242;p40"/>
          <p:cNvPicPr preferRelativeResize="0"/>
          <p:nvPr/>
        </p:nvPicPr>
        <p:blipFill rotWithShape="1">
          <a:blip r:embed="rId3">
            <a:alphaModFix/>
          </a:blip>
          <a:srcRect b="0" l="0" r="0" t="0"/>
          <a:stretch/>
        </p:blipFill>
        <p:spPr>
          <a:xfrm>
            <a:off x="2195512" y="2688431"/>
            <a:ext cx="5349900" cy="2159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sp>
        <p:nvSpPr>
          <p:cNvPr id="247" name="Google Shape;247;p41"/>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48" name="Google Shape;248;p41"/>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49" name="Google Shape;249;p41"/>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(cont.)</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Um aumento na corrente de base </a:t>
            </a:r>
            <a:r>
              <a:rPr b="1" i="0" lang="pt-BR" sz="2400" u="none" cap="none" strike="noStrike">
                <a:solidFill>
                  <a:schemeClr val="dk1"/>
                </a:solidFill>
                <a:latin typeface="Tahoma"/>
                <a:ea typeface="Tahoma"/>
                <a:cs typeface="Tahoma"/>
                <a:sym typeface="Tahoma"/>
              </a:rPr>
              <a:t>IB</a:t>
            </a:r>
            <a:r>
              <a:rPr b="0" i="0" lang="pt-BR" sz="2400" u="none" cap="none" strike="noStrike">
                <a:solidFill>
                  <a:schemeClr val="dk1"/>
                </a:solidFill>
                <a:latin typeface="Tahoma"/>
                <a:ea typeface="Tahoma"/>
                <a:cs typeface="Tahoma"/>
                <a:sym typeface="Tahoma"/>
              </a:rPr>
              <a:t> provoca um aumento na corrente de coletor</a:t>
            </a:r>
            <a:r>
              <a:rPr b="1" i="0" lang="pt-BR" sz="2400" u="none" cap="none" strike="noStrike">
                <a:solidFill>
                  <a:schemeClr val="dk1"/>
                </a:solidFill>
                <a:latin typeface="Tahoma"/>
                <a:ea typeface="Tahoma"/>
                <a:cs typeface="Tahoma"/>
                <a:sym typeface="Tahoma"/>
              </a:rPr>
              <a:t> IC</a:t>
            </a:r>
            <a:r>
              <a:rPr b="0" i="0" lang="pt-BR" sz="2400" u="none" cap="none" strike="noStrike">
                <a:solidFill>
                  <a:schemeClr val="dk1"/>
                </a:solidFill>
                <a:latin typeface="Tahoma"/>
                <a:ea typeface="Tahoma"/>
                <a:cs typeface="Tahoma"/>
                <a:sym typeface="Tahoma"/>
              </a:rPr>
              <a:t>.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A corrente de base sendo bem menor que a corrente de coletor, uma pequena variação de </a:t>
            </a:r>
            <a:r>
              <a:rPr b="1" i="0" lang="pt-BR" sz="2400" u="none" cap="none" strike="noStrike">
                <a:solidFill>
                  <a:schemeClr val="dk1"/>
                </a:solidFill>
                <a:latin typeface="Tahoma"/>
                <a:ea typeface="Tahoma"/>
                <a:cs typeface="Tahoma"/>
                <a:sym typeface="Tahoma"/>
              </a:rPr>
              <a:t>IB</a:t>
            </a:r>
            <a:r>
              <a:rPr b="0" i="0" lang="pt-BR" sz="2400" u="none" cap="none" strike="noStrike">
                <a:solidFill>
                  <a:schemeClr val="dk1"/>
                </a:solidFill>
                <a:latin typeface="Tahoma"/>
                <a:ea typeface="Tahoma"/>
                <a:cs typeface="Tahoma"/>
                <a:sym typeface="Tahoma"/>
              </a:rPr>
              <a:t> provoca uma grande variação de </a:t>
            </a:r>
            <a:r>
              <a:rPr b="1" i="0" lang="pt-BR" sz="2400" u="none" cap="none" strike="noStrike">
                <a:solidFill>
                  <a:schemeClr val="dk1"/>
                </a:solidFill>
                <a:latin typeface="Tahoma"/>
                <a:ea typeface="Tahoma"/>
                <a:cs typeface="Tahoma"/>
                <a:sym typeface="Tahoma"/>
              </a:rPr>
              <a:t>IC.</a:t>
            </a:r>
            <a:r>
              <a:rPr b="0" i="0" lang="pt-BR" sz="2400" u="none" cap="none" strike="noStrike">
                <a:solidFill>
                  <a:schemeClr val="dk1"/>
                </a:solidFill>
                <a:latin typeface="Tahoma"/>
                <a:ea typeface="Tahoma"/>
                <a:cs typeface="Tahoma"/>
                <a:sym typeface="Tahoma"/>
              </a:rPr>
              <a:t> Isto significa que a variação de corrente de coletor é um reflexo amplificado da variação da corrente na base. </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2"/>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55" name="Google Shape;255;p42"/>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56" name="Google Shape;256;p42"/>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(cont.)</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fato do transistor possibilitar a amplificação de um sinal faz com que ele seja considerado um dispositivo ativo.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Este </a:t>
            </a:r>
            <a:r>
              <a:rPr b="1" i="0" lang="pt-BR" sz="2400" u="none" cap="none" strike="noStrike">
                <a:solidFill>
                  <a:schemeClr val="dk1"/>
                </a:solidFill>
                <a:latin typeface="Tahoma"/>
                <a:ea typeface="Tahoma"/>
                <a:cs typeface="Tahoma"/>
                <a:sym typeface="Tahoma"/>
              </a:rPr>
              <a:t>efeito amplificação</a:t>
            </a:r>
            <a:r>
              <a:rPr b="0" i="0" lang="pt-BR" sz="2400" u="none" cap="none" strike="noStrike">
                <a:solidFill>
                  <a:schemeClr val="dk1"/>
                </a:solidFill>
                <a:latin typeface="Tahoma"/>
                <a:ea typeface="Tahoma"/>
                <a:cs typeface="Tahoma"/>
                <a:sym typeface="Tahoma"/>
              </a:rPr>
              <a:t>, denominado </a:t>
            </a:r>
            <a:r>
              <a:rPr b="1" i="0" lang="pt-BR" sz="2400" u="none" cap="none" strike="noStrike">
                <a:solidFill>
                  <a:schemeClr val="dk1"/>
                </a:solidFill>
                <a:latin typeface="Tahoma"/>
                <a:ea typeface="Tahoma"/>
                <a:cs typeface="Tahoma"/>
                <a:sym typeface="Tahoma"/>
              </a:rPr>
              <a:t>ganho de corrente,</a:t>
            </a:r>
            <a:r>
              <a:rPr b="0" i="0" lang="pt-BR" sz="2400" u="none" cap="none" strike="noStrike">
                <a:solidFill>
                  <a:schemeClr val="dk1"/>
                </a:solidFill>
                <a:latin typeface="Tahoma"/>
                <a:ea typeface="Tahoma"/>
                <a:cs typeface="Tahoma"/>
                <a:sym typeface="Tahoma"/>
              </a:rPr>
              <a:t> pode ser expresso matematicamente pela relação entre a variação de corrente do coletor e a variação da corrente de base , isto é:</a:t>
            </a:r>
            <a:endParaRPr sz="2400"/>
          </a:p>
        </p:txBody>
      </p:sp>
      <p:pic>
        <p:nvPicPr>
          <p:cNvPr descr="trans3" id="257" name="Google Shape;257;p42"/>
          <p:cNvPicPr preferRelativeResize="0"/>
          <p:nvPr/>
        </p:nvPicPr>
        <p:blipFill rotWithShape="1">
          <a:blip r:embed="rId3">
            <a:alphaModFix/>
          </a:blip>
          <a:srcRect b="0" l="0" r="0" t="0"/>
          <a:stretch/>
        </p:blipFill>
        <p:spPr>
          <a:xfrm>
            <a:off x="3779837" y="4614863"/>
            <a:ext cx="1655700" cy="4905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3"/>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63" name="Google Shape;263;p43"/>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64" name="Google Shape;264;p43"/>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amplificador (cont.)</a:t>
            </a:r>
            <a:endParaRPr sz="2400"/>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0" lvl="1" marL="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8 – Efeito Amplificação no Transistor NPN</a:t>
            </a:r>
            <a:endParaRPr sz="1400"/>
          </a:p>
        </p:txBody>
      </p:sp>
      <p:pic>
        <p:nvPicPr>
          <p:cNvPr id="265" name="Google Shape;265;p43"/>
          <p:cNvPicPr preferRelativeResize="0"/>
          <p:nvPr/>
        </p:nvPicPr>
        <p:blipFill rotWithShape="1">
          <a:blip r:embed="rId3">
            <a:alphaModFix/>
          </a:blip>
          <a:srcRect b="0" l="0" r="0" t="0"/>
          <a:stretch/>
        </p:blipFill>
        <p:spPr>
          <a:xfrm>
            <a:off x="971550" y="2031206"/>
            <a:ext cx="7202487" cy="243006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44"/>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71" name="Google Shape;271;p44"/>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72" name="Google Shape;272;p44"/>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Tensões e Correntes nos Transistores</a:t>
            </a:r>
            <a:endParaRPr sz="2400"/>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just">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just">
              <a:lnSpc>
                <a:spcPct val="100000"/>
              </a:lnSpc>
              <a:spcBef>
                <a:spcPts val="360"/>
              </a:spcBef>
              <a:spcAft>
                <a:spcPts val="0"/>
              </a:spcAft>
              <a:buClr>
                <a:srgbClr val="54A800"/>
              </a:buClr>
              <a:buFont typeface="Noto Sans Symbols"/>
              <a:buNone/>
            </a:pPr>
            <a:r>
              <a:rPr b="0" i="0" lang="pt-BR" sz="1800" u="none">
                <a:solidFill>
                  <a:schemeClr val="dk1"/>
                </a:solidFill>
                <a:latin typeface="Tahoma"/>
                <a:ea typeface="Tahoma"/>
                <a:cs typeface="Tahoma"/>
                <a:sym typeface="Tahoma"/>
              </a:rPr>
              <a:t>IE = IC + IB                                                                                  IE = IC + IB</a:t>
            </a:r>
            <a:endParaRPr/>
          </a:p>
          <a:p>
            <a:pPr indent="-342900" lvl="0" marL="342900" marR="0" rtl="0" algn="just">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just">
              <a:lnSpc>
                <a:spcPct val="100000"/>
              </a:lnSpc>
              <a:spcBef>
                <a:spcPts val="360"/>
              </a:spcBef>
              <a:spcAft>
                <a:spcPts val="0"/>
              </a:spcAft>
              <a:buClr>
                <a:srgbClr val="54A800"/>
              </a:buClr>
              <a:buFont typeface="Noto Sans Symbols"/>
              <a:buNone/>
            </a:pPr>
            <a:r>
              <a:rPr b="0" i="0" lang="pt-BR" sz="1800" u="none">
                <a:solidFill>
                  <a:schemeClr val="dk1"/>
                </a:solidFill>
                <a:latin typeface="Tahoma"/>
                <a:ea typeface="Tahoma"/>
                <a:cs typeface="Tahoma"/>
                <a:sym typeface="Tahoma"/>
              </a:rPr>
              <a:t>VCE = VBE + VCB                                                                  VEC = VEB + VBC</a:t>
            </a:r>
            <a:endParaRPr/>
          </a:p>
          <a:p>
            <a:pPr indent="-342900" lvl="0" marL="342900" marR="0" rtl="0" algn="just">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rPr b="1" i="0" lang="pt-BR" sz="1400" u="none">
                <a:solidFill>
                  <a:schemeClr val="dk1"/>
                </a:solidFill>
                <a:latin typeface="Tahoma"/>
                <a:ea typeface="Tahoma"/>
                <a:cs typeface="Tahoma"/>
                <a:sym typeface="Tahoma"/>
              </a:rPr>
              <a:t>Figura 9 - Tensões e Correntes</a:t>
            </a:r>
            <a:endParaRPr sz="1400"/>
          </a:p>
          <a:p>
            <a:pPr indent="-342900" lvl="0" marL="342900" marR="0" rtl="0" algn="just">
              <a:lnSpc>
                <a:spcPct val="100000"/>
              </a:lnSpc>
              <a:spcBef>
                <a:spcPts val="640"/>
              </a:spcBef>
              <a:spcAft>
                <a:spcPts val="0"/>
              </a:spcAft>
              <a:buClr>
                <a:srgbClr val="54A800"/>
              </a:buClr>
              <a:buFont typeface="Noto Sans Symbols"/>
              <a:buNone/>
            </a:pPr>
            <a:r>
              <a:rPr b="0" i="0" lang="pt-BR" sz="1400" u="none">
                <a:solidFill>
                  <a:schemeClr val="dk1"/>
                </a:solidFill>
                <a:latin typeface="Tahoma"/>
                <a:ea typeface="Tahoma"/>
                <a:cs typeface="Tahoma"/>
                <a:sym typeface="Tahoma"/>
              </a:rPr>
              <a:t> </a:t>
            </a:r>
            <a:endParaRPr sz="1400"/>
          </a:p>
        </p:txBody>
      </p:sp>
      <p:pic>
        <p:nvPicPr>
          <p:cNvPr descr="trans4" id="273" name="Google Shape;273;p44"/>
          <p:cNvPicPr preferRelativeResize="0"/>
          <p:nvPr/>
        </p:nvPicPr>
        <p:blipFill rotWithShape="1">
          <a:blip r:embed="rId3">
            <a:alphaModFix/>
          </a:blip>
          <a:srcRect b="0" l="0" r="0" t="0"/>
          <a:stretch/>
        </p:blipFill>
        <p:spPr>
          <a:xfrm>
            <a:off x="2627312" y="2085975"/>
            <a:ext cx="3959225" cy="205501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Programa da aula</a:t>
            </a:r>
            <a:endParaRPr/>
          </a:p>
        </p:txBody>
      </p:sp>
      <p:sp>
        <p:nvSpPr>
          <p:cNvPr id="143" name="Google Shape;143;p27"/>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44" name="Google Shape;144;p27"/>
          <p:cNvSpPr txBox="1"/>
          <p:nvPr>
            <p:ph idx="1" type="body"/>
          </p:nvPr>
        </p:nvSpPr>
        <p:spPr>
          <a:xfrm>
            <a:off x="1182687" y="1513284"/>
            <a:ext cx="7772400" cy="3415903"/>
          </a:xfrm>
          <a:prstGeom prst="rect">
            <a:avLst/>
          </a:prstGeom>
          <a:noFill/>
          <a:ln>
            <a:noFill/>
          </a:ln>
        </p:spPr>
        <p:txBody>
          <a:bodyPr anchorCtr="0" anchor="t" bIns="45700" lIns="91425" spcFirstLastPara="1" rIns="91425" wrap="square" tIns="45700">
            <a:noAutofit/>
          </a:bodyPr>
          <a:lstStyle/>
          <a:p>
            <a:pPr indent="-353060" lvl="0" marL="342900" marR="0" rtl="0" algn="just">
              <a:lnSpc>
                <a:spcPct val="100000"/>
              </a:lnSpc>
              <a:spcBef>
                <a:spcPts val="0"/>
              </a:spcBef>
              <a:spcAft>
                <a:spcPts val="0"/>
              </a:spcAft>
              <a:buClr>
                <a:srgbClr val="54A800"/>
              </a:buClr>
              <a:buSzPts val="2400"/>
              <a:buFont typeface="Noto Sans Symbols"/>
              <a:buChar char="■"/>
            </a:pPr>
            <a:r>
              <a:rPr b="0" i="0" lang="pt-BR" sz="2400" u="none" cap="none" strike="noStrike">
                <a:solidFill>
                  <a:schemeClr val="dk1"/>
                </a:solidFill>
                <a:latin typeface="Tahoma"/>
                <a:ea typeface="Tahoma"/>
                <a:cs typeface="Tahoma"/>
                <a:sym typeface="Tahoma"/>
              </a:rPr>
              <a:t>Introdução/Evolução</a:t>
            </a:r>
            <a:endParaRPr sz="2400"/>
          </a:p>
          <a:p>
            <a:pPr indent="-353060" lvl="0" marL="342900" marR="0" rtl="0" algn="just">
              <a:lnSpc>
                <a:spcPct val="100000"/>
              </a:lnSpc>
              <a:spcBef>
                <a:spcPts val="560"/>
              </a:spcBef>
              <a:spcAft>
                <a:spcPts val="0"/>
              </a:spcAft>
              <a:buClr>
                <a:srgbClr val="54A800"/>
              </a:buClr>
              <a:buSzPts val="2400"/>
              <a:buFont typeface="Noto Sans Symbols"/>
              <a:buChar char="■"/>
            </a:pPr>
            <a:r>
              <a:rPr b="0" i="0" lang="pt-BR" sz="2400" u="none" cap="none" strike="noStrike">
                <a:solidFill>
                  <a:schemeClr val="dk1"/>
                </a:solidFill>
                <a:latin typeface="Tahoma"/>
                <a:ea typeface="Tahoma"/>
                <a:cs typeface="Tahoma"/>
                <a:sym typeface="Tahoma"/>
              </a:rPr>
              <a:t>Transistor Bipolar</a:t>
            </a:r>
            <a:endParaRPr sz="24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Características construtivas</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Funcionamento como amplificador</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Configurações básicas</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Curva característica</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Reta de carga</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Circuitos de polarização</a:t>
            </a:r>
            <a:endParaRPr sz="1800"/>
          </a:p>
          <a:p>
            <a:pPr indent="-278130" lvl="1" marL="742950" marR="0" rtl="0" algn="just">
              <a:lnSpc>
                <a:spcPct val="100000"/>
              </a:lnSpc>
              <a:spcBef>
                <a:spcPts val="480"/>
              </a:spcBef>
              <a:spcAft>
                <a:spcPts val="0"/>
              </a:spcAft>
              <a:buClr>
                <a:schemeClr val="hlink"/>
              </a:buClr>
              <a:buSzPts val="1800"/>
              <a:buFont typeface="Noto Sans Symbols"/>
              <a:buChar char="■"/>
            </a:pPr>
            <a:r>
              <a:rPr b="0" i="0" lang="pt-BR" sz="1800" u="none" cap="none" strike="noStrike">
                <a:solidFill>
                  <a:schemeClr val="dk1"/>
                </a:solidFill>
                <a:latin typeface="Tahoma"/>
                <a:ea typeface="Tahoma"/>
                <a:cs typeface="Tahoma"/>
                <a:sym typeface="Tahoma"/>
              </a:rPr>
              <a:t>Transistor como regulador</a:t>
            </a:r>
            <a:endParaRPr sz="1800"/>
          </a:p>
          <a:p>
            <a:pPr indent="-332740" lvl="0" marL="342900" marR="0" rtl="0" algn="just">
              <a:lnSpc>
                <a:spcPct val="100000"/>
              </a:lnSpc>
              <a:spcBef>
                <a:spcPts val="640"/>
              </a:spcBef>
              <a:spcAft>
                <a:spcPts val="0"/>
              </a:spcAft>
              <a:buClr>
                <a:srgbClr val="54A800"/>
              </a:buClr>
              <a:buSzPts val="2400"/>
              <a:buFont typeface="Noto Sans Symbols"/>
              <a:buChar char="■"/>
            </a:pPr>
            <a:r>
              <a:rPr b="0" i="0" lang="pt-BR" sz="2400" u="none" cap="none" strike="noStrike">
                <a:solidFill>
                  <a:schemeClr val="dk1"/>
                </a:solidFill>
                <a:latin typeface="Tahoma"/>
                <a:ea typeface="Tahoma"/>
                <a:cs typeface="Tahoma"/>
                <a:sym typeface="Tahoma"/>
              </a:rPr>
              <a:t>Bibliografia</a:t>
            </a:r>
            <a:endParaRPr sz="2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45"/>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79" name="Google Shape;279;p45"/>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80" name="Google Shape;280;p45"/>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Configurações Básicas</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Os transistores podem ser utilizados em três configurações básicas: </a:t>
            </a:r>
            <a:r>
              <a:rPr b="1" i="0" lang="pt-BR" sz="2400" u="none" cap="none" strike="noStrike">
                <a:solidFill>
                  <a:schemeClr val="dk1"/>
                </a:solidFill>
                <a:latin typeface="Tahoma"/>
                <a:ea typeface="Tahoma"/>
                <a:cs typeface="Tahoma"/>
                <a:sym typeface="Tahoma"/>
              </a:rPr>
              <a:t>Base Comum (BC), Emissor comum (EC), e Coletor comum (CC). </a:t>
            </a:r>
            <a:r>
              <a:rPr b="0" i="0" lang="pt-BR" sz="2400" u="none" cap="none" strike="noStrike">
                <a:solidFill>
                  <a:schemeClr val="dk1"/>
                </a:solidFill>
                <a:latin typeface="Tahoma"/>
                <a:ea typeface="Tahoma"/>
                <a:cs typeface="Tahoma"/>
                <a:sym typeface="Tahoma"/>
              </a:rPr>
              <a:t>O termo comum significa que o terminal é comum a entrada e a saída do circuito.</a:t>
            </a:r>
            <a:endParaRPr sz="2400"/>
          </a:p>
          <a:p>
            <a:pPr indent="-180340" lvl="0" marL="342900" marR="0" rtl="0" algn="just">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4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rPr b="1" i="0" lang="pt-BR" sz="1400" u="none">
                <a:solidFill>
                  <a:schemeClr val="dk1"/>
                </a:solidFill>
                <a:latin typeface="Tahoma"/>
                <a:ea typeface="Tahoma"/>
                <a:cs typeface="Tahoma"/>
                <a:sym typeface="Tahoma"/>
              </a:rPr>
              <a:t>Figura 10 - Configurações Básica</a:t>
            </a:r>
            <a:r>
              <a:rPr b="1" lang="pt-BR" sz="1400"/>
              <a:t>s</a:t>
            </a:r>
            <a:endParaRPr sz="1400"/>
          </a:p>
        </p:txBody>
      </p:sp>
      <p:pic>
        <p:nvPicPr>
          <p:cNvPr id="281" name="Google Shape;281;p45"/>
          <p:cNvPicPr preferRelativeResize="0"/>
          <p:nvPr/>
        </p:nvPicPr>
        <p:blipFill rotWithShape="1">
          <a:blip r:embed="rId3">
            <a:alphaModFix/>
          </a:blip>
          <a:srcRect b="0" l="0" r="0" t="0"/>
          <a:stretch/>
        </p:blipFill>
        <p:spPr>
          <a:xfrm>
            <a:off x="1476375" y="3813572"/>
            <a:ext cx="6810375" cy="757237"/>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p46"/>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87" name="Google Shape;287;p46"/>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88" name="Google Shape;288;p46"/>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Configurações Básicas (cont.)</a:t>
            </a:r>
            <a:endParaRPr sz="2400"/>
          </a:p>
          <a:p>
            <a:pPr indent="-342900" lvl="0" marL="342900" marR="0" rtl="0" algn="just">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just">
              <a:lnSpc>
                <a:spcPct val="100000"/>
              </a:lnSpc>
              <a:spcBef>
                <a:spcPts val="640"/>
              </a:spcBef>
              <a:spcAft>
                <a:spcPts val="0"/>
              </a:spcAft>
              <a:buClr>
                <a:srgbClr val="54A800"/>
              </a:buClr>
              <a:buFont typeface="Noto Sans Symbols"/>
              <a:buNone/>
            </a:pPr>
            <a:r>
              <a:rPr b="0" i="0" lang="pt-BR" sz="3200" u="none">
                <a:solidFill>
                  <a:schemeClr val="dk1"/>
                </a:solidFill>
                <a:latin typeface="Tahoma"/>
                <a:ea typeface="Tahoma"/>
                <a:cs typeface="Tahoma"/>
                <a:sym typeface="Tahoma"/>
              </a:rPr>
              <a:t> </a:t>
            </a:r>
            <a:endParaRPr/>
          </a:p>
        </p:txBody>
      </p:sp>
      <p:graphicFrame>
        <p:nvGraphicFramePr>
          <p:cNvPr id="289" name="Google Shape;289;p46"/>
          <p:cNvGraphicFramePr/>
          <p:nvPr/>
        </p:nvGraphicFramePr>
        <p:xfrm>
          <a:off x="1403350" y="2031206"/>
          <a:ext cx="3000000" cy="3000000"/>
        </p:xfrm>
        <a:graphic>
          <a:graphicData uri="http://schemas.openxmlformats.org/drawingml/2006/table">
            <a:tbl>
              <a:tblPr>
                <a:noFill/>
                <a:tableStyleId>{77FD20D3-9779-4E95-BFE1-25E08DB4F0A7}</a:tableStyleId>
              </a:tblPr>
              <a:tblGrid>
                <a:gridCol w="1992300"/>
                <a:gridCol w="4560875"/>
              </a:tblGrid>
              <a:tr h="983450">
                <a:tc>
                  <a:txBody>
                    <a:bodyPr/>
                    <a:lstStyle/>
                    <a:p>
                      <a:pPr indent="-254000" lvl="0" marL="254000" marR="0" rtl="0" algn="ctr">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Base Comum</a:t>
                      </a:r>
                      <a:endParaRPr sz="1100"/>
                    </a:p>
                  </a:txBody>
                  <a:tcPr marT="34300" marB="343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tensão elevado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corrente menor que 1</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potência intermediário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entrada baixa</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saída alta</a:t>
                      </a:r>
                      <a:endParaRPr sz="1100"/>
                    </a:p>
                  </a:txBody>
                  <a:tcPr marT="34300" marB="34300"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982250">
                <a:tc>
                  <a:txBody>
                    <a:bodyPr/>
                    <a:lstStyle/>
                    <a:p>
                      <a:pPr indent="-254000" lvl="0" marL="254000" marR="0" rtl="0" algn="ctr">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Coletor Comum</a:t>
                      </a:r>
                      <a:endParaRPr sz="1100"/>
                    </a:p>
                  </a:txBody>
                  <a:tcPr marT="34300" marB="343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tensão menor que 1</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corrente elevado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potência intermediário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entrada alta</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saída baixa</a:t>
                      </a:r>
                      <a:endParaRPr sz="1100"/>
                    </a:p>
                  </a:txBody>
                  <a:tcPr marT="34300" marB="34300"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983450">
                <a:tc>
                  <a:txBody>
                    <a:bodyPr/>
                    <a:lstStyle/>
                    <a:p>
                      <a:pPr indent="-254000" lvl="0" marL="254000" marR="0" rtl="0" algn="ctr">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Emissor Comum</a:t>
                      </a:r>
                      <a:endParaRPr sz="1100"/>
                    </a:p>
                  </a:txBody>
                  <a:tcPr marT="34300" marB="34300" marR="91450" marL="9145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tensão elevado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corrente elevado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Ganho de potência elevado</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entrada baixa</a:t>
                      </a:r>
                      <a:endParaRPr sz="1100"/>
                    </a:p>
                    <a:p>
                      <a:pPr indent="0" lvl="2" marL="685800" marR="0" rtl="0" algn="l">
                        <a:lnSpc>
                          <a:spcPct val="100000"/>
                        </a:lnSpc>
                        <a:spcBef>
                          <a:spcPts val="0"/>
                        </a:spcBef>
                        <a:spcAft>
                          <a:spcPts val="0"/>
                        </a:spcAft>
                        <a:buClr>
                          <a:schemeClr val="dk1"/>
                        </a:buClr>
                        <a:buFont typeface="Tahoma"/>
                        <a:buNone/>
                      </a:pPr>
                      <a:r>
                        <a:rPr b="0" i="0" lang="pt-BR" sz="1200" u="none" cap="none" strike="noStrike">
                          <a:solidFill>
                            <a:schemeClr val="dk1"/>
                          </a:solidFill>
                          <a:latin typeface="Tahoma"/>
                          <a:ea typeface="Tahoma"/>
                          <a:cs typeface="Tahoma"/>
                          <a:sym typeface="Tahoma"/>
                        </a:rPr>
                        <a:t>Impedância de saída alta</a:t>
                      </a:r>
                      <a:endParaRPr sz="1100"/>
                    </a:p>
                  </a:txBody>
                  <a:tcPr marT="34300" marB="34300"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7"/>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295" name="Google Shape;295;p47"/>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296" name="Google Shape;296;p47"/>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Configurações Básicas (cont.)</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A configuração Emissor-Comum é a mais utilizada em circuitos transistorizados.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Por isso, os diversos parâmetros dos transistores fornecidos pelos manuais técnicos têm como referência esta configuração.</a:t>
            </a:r>
            <a:endParaRPr sz="24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p48"/>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02" name="Google Shape;302;p48"/>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03" name="Google Shape;303;p48"/>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Curva Característica - EC</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Podemos trabalhar com a chamada curva característica de entrada. Para cada valor constante de </a:t>
            </a:r>
            <a:r>
              <a:rPr b="1" i="0" lang="pt-BR" sz="2400" u="none" cap="none" strike="noStrike">
                <a:solidFill>
                  <a:schemeClr val="dk1"/>
                </a:solidFill>
                <a:latin typeface="Tahoma"/>
                <a:ea typeface="Tahoma"/>
                <a:cs typeface="Tahoma"/>
                <a:sym typeface="Tahoma"/>
              </a:rPr>
              <a:t>VCE</a:t>
            </a:r>
            <a:r>
              <a:rPr b="0" i="0" lang="pt-BR" sz="2400" u="none" cap="none" strike="noStrike">
                <a:solidFill>
                  <a:schemeClr val="dk1"/>
                </a:solidFill>
                <a:latin typeface="Tahoma"/>
                <a:ea typeface="Tahoma"/>
                <a:cs typeface="Tahoma"/>
                <a:sym typeface="Tahoma"/>
              </a:rPr>
              <a:t>, varia-se a tensão de entrada </a:t>
            </a:r>
            <a:r>
              <a:rPr b="1" i="0" lang="pt-BR" sz="2400" u="none" cap="none" strike="noStrike">
                <a:solidFill>
                  <a:schemeClr val="dk1"/>
                </a:solidFill>
                <a:latin typeface="Tahoma"/>
                <a:ea typeface="Tahoma"/>
                <a:cs typeface="Tahoma"/>
                <a:sym typeface="Tahoma"/>
              </a:rPr>
              <a:t>VBE</a:t>
            </a:r>
            <a:r>
              <a:rPr b="0" i="0" lang="pt-BR" sz="2400" u="none" cap="none" strike="noStrike">
                <a:solidFill>
                  <a:schemeClr val="dk1"/>
                </a:solidFill>
                <a:latin typeface="Tahoma"/>
                <a:ea typeface="Tahoma"/>
                <a:cs typeface="Tahoma"/>
                <a:sym typeface="Tahoma"/>
              </a:rPr>
              <a:t>, obtendo-se uma corrente de entrada </a:t>
            </a:r>
            <a:r>
              <a:rPr b="1" i="0" lang="pt-BR" sz="2400" u="none" cap="none" strike="noStrike">
                <a:solidFill>
                  <a:schemeClr val="dk1"/>
                </a:solidFill>
                <a:latin typeface="Tahoma"/>
                <a:ea typeface="Tahoma"/>
                <a:cs typeface="Tahoma"/>
                <a:sym typeface="Tahoma"/>
              </a:rPr>
              <a:t>IB</a:t>
            </a:r>
            <a:r>
              <a:rPr b="0" i="0" lang="pt-BR" sz="2400" u="none" cap="none" strike="noStrike">
                <a:solidFill>
                  <a:schemeClr val="dk1"/>
                </a:solidFill>
                <a:latin typeface="Tahoma"/>
                <a:ea typeface="Tahoma"/>
                <a:cs typeface="Tahoma"/>
                <a:sym typeface="Tahoma"/>
              </a:rPr>
              <a:t>, resultando num gráfico conforme figura abaixo.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Observa-se que é possível controlar a corrente de base, variando-se a tensão entre a base e o emissor. </a:t>
            </a:r>
            <a:endParaRPr sz="240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49"/>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09" name="Google Shape;309;p49"/>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10" name="Google Shape;310;p49"/>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Curva Característica – EC</a:t>
            </a:r>
            <a:endParaRPr sz="2400"/>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800" u="none">
              <a:solidFill>
                <a:schemeClr val="dk1"/>
              </a:solidFill>
              <a:latin typeface="Tahoma"/>
              <a:ea typeface="Tahoma"/>
              <a:cs typeface="Tahoma"/>
              <a:sym typeface="Tahoma"/>
            </a:endParaRPr>
          </a:p>
          <a:p>
            <a:pPr indent="0" lvl="0" marL="0" marR="0" rtl="0" algn="ctr">
              <a:lnSpc>
                <a:spcPct val="100000"/>
              </a:lnSpc>
              <a:spcBef>
                <a:spcPts val="360"/>
              </a:spcBef>
              <a:spcAft>
                <a:spcPts val="0"/>
              </a:spcAft>
              <a:buClr>
                <a:srgbClr val="54A800"/>
              </a:buClr>
              <a:buFont typeface="Noto Sans Symbols"/>
              <a:buNone/>
            </a:pPr>
            <a:r>
              <a:rPr b="1" i="0" lang="pt-BR" sz="1400" u="none">
                <a:solidFill>
                  <a:schemeClr val="dk1"/>
                </a:solidFill>
                <a:latin typeface="Tahoma"/>
                <a:ea typeface="Tahoma"/>
                <a:cs typeface="Tahoma"/>
                <a:sym typeface="Tahoma"/>
              </a:rPr>
              <a:t>Figura 11 - Curva Característica de Entrada EC</a:t>
            </a:r>
            <a:endParaRPr sz="1400"/>
          </a:p>
        </p:txBody>
      </p:sp>
      <p:pic>
        <p:nvPicPr>
          <p:cNvPr id="311" name="Google Shape;311;p49"/>
          <p:cNvPicPr preferRelativeResize="0"/>
          <p:nvPr/>
        </p:nvPicPr>
        <p:blipFill rotWithShape="1">
          <a:blip r:embed="rId3">
            <a:alphaModFix/>
          </a:blip>
          <a:srcRect b="0" l="0" r="0" t="0"/>
          <a:stretch/>
        </p:blipFill>
        <p:spPr>
          <a:xfrm>
            <a:off x="2843200" y="1924050"/>
            <a:ext cx="3754200" cy="26214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50"/>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17" name="Google Shape;317;p50"/>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18" name="Google Shape;318;p50"/>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Curva Característica – EC</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Para cada constante de corrente de entrada </a:t>
            </a:r>
            <a:r>
              <a:rPr b="1" i="0" lang="pt-BR" sz="2400" u="none" cap="none" strike="noStrike">
                <a:solidFill>
                  <a:schemeClr val="dk1"/>
                </a:solidFill>
                <a:latin typeface="Tahoma"/>
                <a:ea typeface="Tahoma"/>
                <a:cs typeface="Tahoma"/>
                <a:sym typeface="Tahoma"/>
              </a:rPr>
              <a:t>IB</a:t>
            </a:r>
            <a:r>
              <a:rPr b="0" i="0" lang="pt-BR" sz="2400" u="none" cap="none" strike="noStrike">
                <a:solidFill>
                  <a:schemeClr val="dk1"/>
                </a:solidFill>
                <a:latin typeface="Tahoma"/>
                <a:ea typeface="Tahoma"/>
                <a:cs typeface="Tahoma"/>
                <a:sym typeface="Tahoma"/>
              </a:rPr>
              <a:t>, variando-se a tensão de saída </a:t>
            </a:r>
            <a:r>
              <a:rPr b="1" i="0" lang="pt-BR" sz="2400" u="none" cap="none" strike="noStrike">
                <a:solidFill>
                  <a:schemeClr val="dk1"/>
                </a:solidFill>
                <a:latin typeface="Tahoma"/>
                <a:ea typeface="Tahoma"/>
                <a:cs typeface="Tahoma"/>
                <a:sym typeface="Tahoma"/>
              </a:rPr>
              <a:t>VCE</a:t>
            </a:r>
            <a:r>
              <a:rPr b="0" i="0" lang="pt-BR" sz="2400" u="none" cap="none" strike="noStrike">
                <a:solidFill>
                  <a:schemeClr val="dk1"/>
                </a:solidFill>
                <a:latin typeface="Tahoma"/>
                <a:ea typeface="Tahoma"/>
                <a:cs typeface="Tahoma"/>
                <a:sym typeface="Tahoma"/>
              </a:rPr>
              <a:t>, obtém-se uma corrente de saída  </a:t>
            </a:r>
            <a:r>
              <a:rPr b="1" i="0" lang="pt-BR" sz="2400" u="none" cap="none" strike="noStrike">
                <a:solidFill>
                  <a:schemeClr val="dk1"/>
                </a:solidFill>
                <a:latin typeface="Tahoma"/>
                <a:ea typeface="Tahoma"/>
                <a:cs typeface="Tahoma"/>
                <a:sym typeface="Tahoma"/>
              </a:rPr>
              <a:t>IC</a:t>
            </a:r>
            <a:r>
              <a:rPr b="0" i="0" lang="pt-BR" sz="2400" u="none" cap="none" strike="noStrike">
                <a:solidFill>
                  <a:schemeClr val="dk1"/>
                </a:solidFill>
                <a:latin typeface="Tahoma"/>
                <a:ea typeface="Tahoma"/>
                <a:cs typeface="Tahoma"/>
                <a:sym typeface="Tahoma"/>
              </a:rPr>
              <a:t>, cujo gráfico tem o seguinte aspecto.</a:t>
            </a:r>
            <a:endParaRPr sz="2400"/>
          </a:p>
          <a:p>
            <a:pPr indent="-200660" lvl="0" marL="342900" marR="0" rtl="0" algn="just">
              <a:spcBef>
                <a:spcPts val="560"/>
              </a:spcBef>
              <a:spcAft>
                <a:spcPts val="0"/>
              </a:spcAft>
              <a:buClr>
                <a:srgbClr val="54A800"/>
              </a:buClr>
              <a:buSzPts val="2240"/>
              <a:buFont typeface="Noto Sans Symbols"/>
              <a:buNone/>
            </a:pPr>
            <a:r>
              <a:t/>
            </a:r>
            <a:endParaRPr b="0" i="0" sz="2400" u="none" cap="none" strike="noStrike">
              <a:solidFill>
                <a:schemeClr val="dk1"/>
              </a:solidFill>
              <a:latin typeface="Tahoma"/>
              <a:ea typeface="Tahoma"/>
              <a:cs typeface="Tahoma"/>
              <a:sym typeface="Tahom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51"/>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24" name="Google Shape;324;p51"/>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25" name="Google Shape;325;p51"/>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rgbClr val="54A800"/>
              </a:buClr>
              <a:buSzPts val="2560"/>
              <a:buFont typeface="Noto Sans Symbols"/>
              <a:buChar char="■"/>
            </a:pPr>
            <a:r>
              <a:rPr b="0" i="0" lang="pt-BR" sz="3200" u="none">
                <a:solidFill>
                  <a:schemeClr val="dk1"/>
                </a:solidFill>
                <a:latin typeface="Tahoma"/>
                <a:ea typeface="Tahoma"/>
                <a:cs typeface="Tahoma"/>
                <a:sym typeface="Tahoma"/>
              </a:rPr>
              <a:t>Curva Característica – EC</a:t>
            </a:r>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sz="1000"/>
          </a:p>
          <a:p>
            <a:pPr indent="-342900" lvl="0" marL="342900" marR="0" rtl="0" algn="ctr">
              <a:lnSpc>
                <a:spcPct val="100000"/>
              </a:lnSpc>
              <a:spcBef>
                <a:spcPts val="360"/>
              </a:spcBef>
              <a:spcAft>
                <a:spcPts val="0"/>
              </a:spcAft>
              <a:buClr>
                <a:srgbClr val="54A800"/>
              </a:buClr>
              <a:buFont typeface="Noto Sans Symbols"/>
              <a:buNone/>
            </a:pPr>
            <a:r>
              <a:t/>
            </a:r>
            <a:endParaRPr b="1"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t/>
            </a:r>
            <a:endParaRPr b="0" i="0" sz="1000" u="none">
              <a:solidFill>
                <a:schemeClr val="dk1"/>
              </a:solidFill>
              <a:latin typeface="Tahoma"/>
              <a:ea typeface="Tahoma"/>
              <a:cs typeface="Tahoma"/>
              <a:sym typeface="Tahoma"/>
            </a:endParaRPr>
          </a:p>
          <a:p>
            <a:pPr indent="-342900" lvl="0" marL="342900" marR="0" rtl="0" algn="ctr">
              <a:lnSpc>
                <a:spcPct val="100000"/>
              </a:lnSpc>
              <a:spcBef>
                <a:spcPts val="360"/>
              </a:spcBef>
              <a:spcAft>
                <a:spcPts val="0"/>
              </a:spcAft>
              <a:buClr>
                <a:srgbClr val="54A800"/>
              </a:buClr>
              <a:buFont typeface="Noto Sans Symbols"/>
              <a:buNone/>
            </a:pPr>
            <a:r>
              <a:rPr b="1" i="0" lang="pt-BR" sz="1800" u="none">
                <a:solidFill>
                  <a:schemeClr val="dk1"/>
                </a:solidFill>
                <a:latin typeface="Tahoma"/>
                <a:ea typeface="Tahoma"/>
                <a:cs typeface="Tahoma"/>
                <a:sym typeface="Tahoma"/>
              </a:rPr>
              <a:t>Figura 12 -Curva Característica de Saída EC</a:t>
            </a:r>
            <a:endParaRPr/>
          </a:p>
        </p:txBody>
      </p:sp>
      <p:pic>
        <p:nvPicPr>
          <p:cNvPr id="326" name="Google Shape;326;p51"/>
          <p:cNvPicPr preferRelativeResize="0"/>
          <p:nvPr/>
        </p:nvPicPr>
        <p:blipFill rotWithShape="1">
          <a:blip r:embed="rId3">
            <a:alphaModFix/>
          </a:blip>
          <a:srcRect b="0" l="0" r="0" t="0"/>
          <a:stretch/>
        </p:blipFill>
        <p:spPr>
          <a:xfrm>
            <a:off x="2843212" y="2085975"/>
            <a:ext cx="3703637" cy="2699147"/>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52"/>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32" name="Google Shape;332;p52"/>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33" name="Google Shape;333;p52"/>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chave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A utilização do transistor nos seus estados de SATURAÇÃO e CORTE, isto é, de modo que ele ligue conduzindo totalmente a corrente entre emissor e o coletor, ou desligue sem conduzir corrente alguma é conhecido como operação como chave.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No exemplo a seguir, ao se ligar a chave S1, fazendo circular uma corrente pela base do transistor, ele satura e acende a lâmpada.</a:t>
            </a:r>
            <a:endParaRPr sz="24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53"/>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39" name="Google Shape;339;p53"/>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40" name="Google Shape;340;p53"/>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chave</a:t>
            </a:r>
            <a:endParaRPr sz="2400"/>
          </a:p>
          <a:p>
            <a:pPr indent="-295910" lvl="1" marL="742950" marR="0" rtl="0" algn="l">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resistor ligado a base é calculado, de forma que, a corrente multiplicada pelo ganho dê um valor maior do que o necessário o circuito do coletor, no caso, a lâmpada.</a:t>
            </a:r>
            <a:endParaRPr sz="2400"/>
          </a:p>
          <a:p>
            <a:pPr indent="-285750" lvl="1" marL="74295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t/>
            </a:r>
            <a:endParaRPr b="1" sz="1400"/>
          </a:p>
          <a:p>
            <a:pPr indent="-285750" lvl="1" marL="742950" marR="0" rtl="0" algn="ctr">
              <a:lnSpc>
                <a:spcPct val="100000"/>
              </a:lnSpc>
              <a:spcBef>
                <a:spcPts val="360"/>
              </a:spcBef>
              <a:spcAft>
                <a:spcPts val="0"/>
              </a:spcAft>
              <a:buClr>
                <a:schemeClr val="hlink"/>
              </a:buClr>
              <a:buFont typeface="Noto Sans Symbols"/>
              <a:buNone/>
            </a:pPr>
            <a:r>
              <a:t/>
            </a:r>
            <a:endParaRPr b="1" sz="1400"/>
          </a:p>
          <a:p>
            <a:pPr indent="-285750" lvl="1" marL="742950" marR="0" rtl="0" algn="ctr">
              <a:lnSpc>
                <a:spcPct val="100000"/>
              </a:lnSpc>
              <a:spcBef>
                <a:spcPts val="360"/>
              </a:spcBef>
              <a:spcAft>
                <a:spcPts val="0"/>
              </a:spcAft>
              <a:buClr>
                <a:schemeClr val="hlink"/>
              </a:buClr>
              <a:buFont typeface="Noto Sans Symbols"/>
              <a:buNone/>
            </a:pPr>
            <a:r>
              <a:t/>
            </a:r>
            <a:endParaRPr b="1" sz="1400"/>
          </a:p>
          <a:p>
            <a:pPr indent="-285750" lvl="1" marL="74295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rPr b="1" lang="pt-BR" sz="1400"/>
              <a:t>F</a:t>
            </a:r>
            <a:r>
              <a:rPr b="1" i="0" lang="pt-BR" sz="1400" u="none" cap="none" strike="noStrike">
                <a:solidFill>
                  <a:schemeClr val="dk1"/>
                </a:solidFill>
                <a:latin typeface="Tahoma"/>
                <a:ea typeface="Tahoma"/>
                <a:cs typeface="Tahoma"/>
                <a:sym typeface="Tahoma"/>
              </a:rPr>
              <a:t>igura 13 – Exemplo de utilização como chave </a:t>
            </a:r>
            <a:endParaRPr sz="1400"/>
          </a:p>
        </p:txBody>
      </p:sp>
      <p:pic>
        <p:nvPicPr>
          <p:cNvPr id="341" name="Google Shape;341;p53"/>
          <p:cNvPicPr preferRelativeResize="0"/>
          <p:nvPr/>
        </p:nvPicPr>
        <p:blipFill rotWithShape="1">
          <a:blip r:embed="rId3">
            <a:alphaModFix/>
          </a:blip>
          <a:srcRect b="0" l="0" r="0" t="0"/>
          <a:stretch/>
        </p:blipFill>
        <p:spPr>
          <a:xfrm>
            <a:off x="3203575" y="3274219"/>
            <a:ext cx="2879725" cy="1551384"/>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4"/>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47" name="Google Shape;347;p54"/>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48" name="Google Shape;348;p54"/>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Funcionamento como chave</a:t>
            </a:r>
            <a:endParaRPr sz="2400"/>
          </a:p>
          <a:p>
            <a:pPr indent="0" lvl="1" marL="457200" marR="0" rtl="0" algn="l">
              <a:lnSpc>
                <a:spcPct val="100000"/>
              </a:lnSpc>
              <a:spcBef>
                <a:spcPts val="560"/>
              </a:spcBef>
              <a:spcAft>
                <a:spcPts val="0"/>
              </a:spcAft>
              <a:buClr>
                <a:schemeClr val="hlink"/>
              </a:buClr>
              <a:buFont typeface="Noto Sans Symbols"/>
              <a:buNone/>
            </a:pPr>
            <a:r>
              <a:t/>
            </a:r>
            <a:endParaRPr b="0"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t/>
            </a:r>
            <a:endParaRPr b="1" i="0" sz="1400" u="none" cap="none" strike="noStrike">
              <a:solidFill>
                <a:schemeClr val="dk1"/>
              </a:solidFill>
              <a:latin typeface="Tahoma"/>
              <a:ea typeface="Tahoma"/>
              <a:cs typeface="Tahoma"/>
              <a:sym typeface="Tahoma"/>
            </a:endParaRPr>
          </a:p>
          <a:p>
            <a:pPr indent="0" lvl="1" marL="45720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14 – Analogia de um transistor com uma chave</a:t>
            </a:r>
            <a:endParaRPr sz="1400"/>
          </a:p>
        </p:txBody>
      </p:sp>
      <p:pic>
        <p:nvPicPr>
          <p:cNvPr id="349" name="Google Shape;349;p54"/>
          <p:cNvPicPr preferRelativeResize="0"/>
          <p:nvPr/>
        </p:nvPicPr>
        <p:blipFill rotWithShape="1">
          <a:blip r:embed="rId3">
            <a:alphaModFix/>
          </a:blip>
          <a:srcRect b="0" l="0" r="0" t="0"/>
          <a:stretch/>
        </p:blipFill>
        <p:spPr>
          <a:xfrm>
            <a:off x="1619250" y="2301478"/>
            <a:ext cx="6048375" cy="162044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8"/>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Introdução</a:t>
            </a:r>
            <a:endParaRPr/>
          </a:p>
        </p:txBody>
      </p:sp>
      <p:sp>
        <p:nvSpPr>
          <p:cNvPr id="150" name="Google Shape;150;p28"/>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51" name="Google Shape;151;p28"/>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295910" lvl="1" marL="742950" marR="0" rtl="0" algn="just">
              <a:lnSpc>
                <a:spcPct val="100000"/>
              </a:lnSpc>
              <a:spcBef>
                <a:spcPts val="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Com o passar dos anos, a indústria dos dispositivos semicondutores foi crescendo e desenvolvendo componentes e circuitos cada vez mais complexos, a base de diodos. Em 1948, na Bell Telephone, um grupo de pesquisadores, liderados por Shockley, apresentou um dispositivo formado por três camadas de material semicondutor com tipos alternados, ou seja, um dispositivo com duas junções. O dispositivo recebeu o nome de </a:t>
            </a:r>
            <a:r>
              <a:rPr b="1" i="0" lang="pt-BR" sz="2400" u="none" cap="none" strike="noStrike">
                <a:solidFill>
                  <a:schemeClr val="dk1"/>
                </a:solidFill>
                <a:latin typeface="Tahoma"/>
                <a:ea typeface="Tahoma"/>
                <a:cs typeface="Tahoma"/>
                <a:sym typeface="Tahoma"/>
              </a:rPr>
              <a:t>TRANSISTOR</a:t>
            </a:r>
            <a:r>
              <a:rPr b="0" i="0" lang="pt-BR" sz="2400" u="none" cap="none" strike="noStrike">
                <a:solidFill>
                  <a:schemeClr val="dk1"/>
                </a:solidFill>
                <a:latin typeface="Tahoma"/>
                <a:ea typeface="Tahoma"/>
                <a:cs typeface="Tahoma"/>
                <a:sym typeface="Tahoma"/>
              </a:rPr>
              <a:t>.</a:t>
            </a:r>
            <a:endParaRPr sz="24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55"/>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55" name="Google Shape;355;p55"/>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56" name="Google Shape;356;p55"/>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Ponto de Operação (Quiescente)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Os transistores são utilizados como elementos de amplificação de corrente e tensão, ou como elementos de controle ON-OFF. Tanto para estas como para outras aplicações, o transistor deve estar polarizado corretamente.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Polarizar um transistor é fixá-lo num ponto de operação em corrente contínua, dentro de suas curvas características.</a:t>
            </a:r>
            <a:endParaRPr sz="240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6"/>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62" name="Google Shape;362;p56"/>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63" name="Google Shape;363;p56"/>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Ponto de Operação (Quiescente)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Também chamado de polarização DC, este ponto de operação (ou quiescente) pode estar localizado nas regiões de corte, saturação ou ativa da curva característica de saída.</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Os pontos </a:t>
            </a:r>
            <a:r>
              <a:rPr b="1" i="0" lang="pt-BR" sz="2400" u="none" cap="none" strike="noStrike">
                <a:solidFill>
                  <a:schemeClr val="dk1"/>
                </a:solidFill>
                <a:latin typeface="Tahoma"/>
                <a:ea typeface="Tahoma"/>
                <a:cs typeface="Tahoma"/>
                <a:sym typeface="Tahoma"/>
              </a:rPr>
              <a:t>QA </a:t>
            </a:r>
            <a:r>
              <a:rPr b="0" i="0" lang="pt-BR" sz="2400" u="none" cap="none" strike="noStrike">
                <a:solidFill>
                  <a:schemeClr val="dk1"/>
                </a:solidFill>
                <a:latin typeface="Tahoma"/>
                <a:ea typeface="Tahoma"/>
                <a:cs typeface="Tahoma"/>
                <a:sym typeface="Tahoma"/>
              </a:rPr>
              <a:t>(região ativa), </a:t>
            </a:r>
            <a:r>
              <a:rPr b="1" i="0" lang="pt-BR" sz="2400" u="none" cap="none" strike="noStrike">
                <a:solidFill>
                  <a:schemeClr val="dk1"/>
                </a:solidFill>
                <a:latin typeface="Tahoma"/>
                <a:ea typeface="Tahoma"/>
                <a:cs typeface="Tahoma"/>
                <a:sym typeface="Tahoma"/>
              </a:rPr>
              <a:t>QB</a:t>
            </a:r>
            <a:r>
              <a:rPr b="0" i="0" lang="pt-BR" sz="2400" u="none" cap="none" strike="noStrike">
                <a:solidFill>
                  <a:schemeClr val="dk1"/>
                </a:solidFill>
                <a:latin typeface="Tahoma"/>
                <a:ea typeface="Tahoma"/>
                <a:cs typeface="Tahoma"/>
                <a:sym typeface="Tahoma"/>
              </a:rPr>
              <a:t> (região de saturação) e </a:t>
            </a:r>
            <a:r>
              <a:rPr b="1" i="0" lang="pt-BR" sz="2400" u="none" cap="none" strike="noStrike">
                <a:solidFill>
                  <a:schemeClr val="dk1"/>
                </a:solidFill>
                <a:latin typeface="Tahoma"/>
                <a:ea typeface="Tahoma"/>
                <a:cs typeface="Tahoma"/>
                <a:sym typeface="Tahoma"/>
              </a:rPr>
              <a:t>QC</a:t>
            </a:r>
            <a:r>
              <a:rPr b="0" i="0" lang="pt-BR" sz="2400" u="none" cap="none" strike="noStrike">
                <a:solidFill>
                  <a:schemeClr val="dk1"/>
                </a:solidFill>
                <a:latin typeface="Tahoma"/>
                <a:ea typeface="Tahoma"/>
                <a:cs typeface="Tahoma"/>
                <a:sym typeface="Tahoma"/>
              </a:rPr>
              <a:t> (região de corte) da figura a seguir caracterizam as três regiões citadas.</a:t>
            </a:r>
            <a:endParaRPr b="0" i="0" sz="2400" u="none" cap="none" strike="noStrike">
              <a:solidFill>
                <a:schemeClr val="dk1"/>
              </a:solidFill>
              <a:latin typeface="Tahoma"/>
              <a:ea typeface="Tahoma"/>
              <a:cs typeface="Tahoma"/>
              <a:sym typeface="Tahoma"/>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7"/>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69" name="Google Shape;369;p57"/>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70" name="Google Shape;370;p57"/>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Ponto de Operação (Quiescente)</a:t>
            </a:r>
            <a:endParaRPr sz="2400"/>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0" lvl="1" marL="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15 – Pontos Quiescentes de um Transistor</a:t>
            </a:r>
            <a:endParaRPr sz="1400"/>
          </a:p>
        </p:txBody>
      </p:sp>
      <p:pic>
        <p:nvPicPr>
          <p:cNvPr id="371" name="Google Shape;371;p57"/>
          <p:cNvPicPr preferRelativeResize="0"/>
          <p:nvPr/>
        </p:nvPicPr>
        <p:blipFill rotWithShape="1">
          <a:blip r:embed="rId3">
            <a:alphaModFix/>
          </a:blip>
          <a:srcRect b="0" l="0" r="0" t="0"/>
          <a:stretch/>
        </p:blipFill>
        <p:spPr>
          <a:xfrm>
            <a:off x="2411412" y="2139553"/>
            <a:ext cx="4752975" cy="226814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5" name="Shape 375"/>
        <p:cNvGrpSpPr/>
        <p:nvPr/>
      </p:nvGrpSpPr>
      <p:grpSpPr>
        <a:xfrm>
          <a:off x="0" y="0"/>
          <a:ext cx="0" cy="0"/>
          <a:chOff x="0" y="0"/>
          <a:chExt cx="0" cy="0"/>
        </a:xfrm>
      </p:grpSpPr>
      <p:sp>
        <p:nvSpPr>
          <p:cNvPr id="376" name="Google Shape;376;p58"/>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77" name="Google Shape;377;p58"/>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78" name="Google Shape;378;p58"/>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l">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Reta de carga</a:t>
            </a:r>
            <a:endParaRPr sz="2400"/>
          </a:p>
          <a:p>
            <a:pPr indent="-316230" lvl="1" marL="742950" marR="0" rtl="0" algn="l">
              <a:lnSpc>
                <a:spcPct val="100000"/>
              </a:lnSpc>
              <a:spcBef>
                <a:spcPts val="48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É o lugar geométrico de todos os pontos de operação possíveis para uma determinada polarização.</a:t>
            </a:r>
            <a:endParaRPr sz="2400"/>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sz="1400"/>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1400" u="none">
              <a:solidFill>
                <a:schemeClr val="dk1"/>
              </a:solidFill>
              <a:latin typeface="Tahoma"/>
              <a:ea typeface="Tahoma"/>
              <a:cs typeface="Tahoma"/>
              <a:sym typeface="Tahoma"/>
            </a:endParaRPr>
          </a:p>
          <a:p>
            <a:pPr indent="-285750" lvl="1" marL="742950" marR="0" rtl="0" algn="ctr">
              <a:lnSpc>
                <a:spcPct val="100000"/>
              </a:lnSpc>
              <a:spcBef>
                <a:spcPts val="36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16 – Reta de Carga de  um Transistor</a:t>
            </a:r>
            <a:endParaRPr sz="1400"/>
          </a:p>
        </p:txBody>
      </p:sp>
      <p:pic>
        <p:nvPicPr>
          <p:cNvPr id="379" name="Google Shape;379;p58"/>
          <p:cNvPicPr preferRelativeResize="0"/>
          <p:nvPr/>
        </p:nvPicPr>
        <p:blipFill rotWithShape="1">
          <a:blip r:embed="rId3">
            <a:alphaModFix/>
          </a:blip>
          <a:srcRect b="0" l="0" r="0" t="0"/>
          <a:stretch/>
        </p:blipFill>
        <p:spPr>
          <a:xfrm>
            <a:off x="2768600" y="2783949"/>
            <a:ext cx="4092600" cy="19476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59"/>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85" name="Google Shape;385;p59"/>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86" name="Google Shape;386;p59"/>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em Emissor Comum</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Nesta configuração, a junção BE é polarizada diretamente e a junção BC reversamente. Para isso, utilizam-se duas baterias e dois resistores para limitar as correntes e fixar o ponto de operação.</a:t>
            </a:r>
            <a:endParaRPr sz="2400"/>
          </a:p>
          <a:p>
            <a:pPr indent="-200660" lvl="0" marL="342900" marR="0" rtl="0" algn="l">
              <a:spcBef>
                <a:spcPts val="560"/>
              </a:spcBef>
              <a:spcAft>
                <a:spcPts val="0"/>
              </a:spcAft>
              <a:buClr>
                <a:srgbClr val="54A800"/>
              </a:buClr>
              <a:buSzPts val="2240"/>
              <a:buFont typeface="Noto Sans Symbols"/>
              <a:buNone/>
            </a:pPr>
            <a:r>
              <a:t/>
            </a:r>
            <a:endParaRPr b="0" i="0" sz="2400" u="none" cap="none" strike="noStrike">
              <a:solidFill>
                <a:schemeClr val="dk1"/>
              </a:solidFill>
              <a:latin typeface="Tahoma"/>
              <a:ea typeface="Tahoma"/>
              <a:cs typeface="Tahoma"/>
              <a:sym typeface="Tahoma"/>
            </a:endParaRPr>
          </a:p>
        </p:txBody>
      </p:sp>
      <p:pic>
        <p:nvPicPr>
          <p:cNvPr id="387" name="Google Shape;387;p59"/>
          <p:cNvPicPr preferRelativeResize="0"/>
          <p:nvPr/>
        </p:nvPicPr>
        <p:blipFill rotWithShape="1">
          <a:blip r:embed="rId3">
            <a:alphaModFix/>
          </a:blip>
          <a:srcRect b="0" l="0" r="0" t="0"/>
          <a:stretch/>
        </p:blipFill>
        <p:spPr>
          <a:xfrm>
            <a:off x="3419475" y="3559324"/>
            <a:ext cx="2666100" cy="13245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60"/>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393" name="Google Shape;393;p60"/>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394" name="Google Shape;394;p60"/>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em Emissor Comum</a:t>
            </a:r>
            <a:endParaRPr sz="2400"/>
          </a:p>
          <a:p>
            <a:pPr indent="-163830" lvl="1" marL="742950" marR="0" rtl="0" algn="just">
              <a:lnSpc>
                <a:spcPct val="100000"/>
              </a:lnSpc>
              <a:spcBef>
                <a:spcPts val="480"/>
              </a:spcBef>
              <a:spcAft>
                <a:spcPts val="0"/>
              </a:spcAft>
              <a:buClr>
                <a:schemeClr val="hlink"/>
              </a:buClr>
              <a:buSzPts val="1920"/>
              <a:buFont typeface="Noto Sans Symbols"/>
              <a:buNone/>
            </a:pPr>
            <a:r>
              <a:t/>
            </a:r>
            <a:endParaRPr b="0" i="0" sz="1800" u="none" cap="none" strike="noStrike">
              <a:solidFill>
                <a:schemeClr val="dk1"/>
              </a:solidFill>
              <a:latin typeface="Tahoma"/>
              <a:ea typeface="Tahoma"/>
              <a:cs typeface="Tahoma"/>
              <a:sym typeface="Tahoma"/>
            </a:endParaRPr>
          </a:p>
          <a:p>
            <a:pPr indent="-163830" lvl="1" marL="742950" marR="0" rtl="0" algn="just">
              <a:lnSpc>
                <a:spcPct val="100000"/>
              </a:lnSpc>
              <a:spcBef>
                <a:spcPts val="480"/>
              </a:spcBef>
              <a:spcAft>
                <a:spcPts val="0"/>
              </a:spcAft>
              <a:buClr>
                <a:schemeClr val="hlink"/>
              </a:buClr>
              <a:buSzPts val="1920"/>
              <a:buFont typeface="Noto Sans Symbols"/>
              <a:buNone/>
            </a:pPr>
            <a:r>
              <a:t/>
            </a:r>
            <a:endParaRPr sz="1800"/>
          </a:p>
          <a:p>
            <a:pPr indent="-163830" lvl="1" marL="742950" marR="0" rtl="0" algn="just">
              <a:lnSpc>
                <a:spcPct val="100000"/>
              </a:lnSpc>
              <a:spcBef>
                <a:spcPts val="480"/>
              </a:spcBef>
              <a:spcAft>
                <a:spcPts val="0"/>
              </a:spcAft>
              <a:buClr>
                <a:schemeClr val="hlink"/>
              </a:buClr>
              <a:buSzPts val="1920"/>
              <a:buFont typeface="Noto Sans Symbols"/>
              <a:buNone/>
            </a:pPr>
            <a:r>
              <a:t/>
            </a:r>
            <a:endParaRPr sz="1800"/>
          </a:p>
          <a:p>
            <a:pPr indent="-163830" lvl="1" marL="742950" marR="0" rtl="0" algn="just">
              <a:lnSpc>
                <a:spcPct val="100000"/>
              </a:lnSpc>
              <a:spcBef>
                <a:spcPts val="480"/>
              </a:spcBef>
              <a:spcAft>
                <a:spcPts val="0"/>
              </a:spcAft>
              <a:buClr>
                <a:schemeClr val="hlink"/>
              </a:buClr>
              <a:buSzPts val="1920"/>
              <a:buFont typeface="Noto Sans Symbols"/>
              <a:buNone/>
            </a:pPr>
            <a:r>
              <a:t/>
            </a:r>
            <a:endParaRPr sz="1800"/>
          </a:p>
          <a:p>
            <a:pPr indent="-163830" lvl="1" marL="742950" marR="0" rtl="0" algn="just">
              <a:lnSpc>
                <a:spcPct val="100000"/>
              </a:lnSpc>
              <a:spcBef>
                <a:spcPts val="480"/>
              </a:spcBef>
              <a:spcAft>
                <a:spcPts val="0"/>
              </a:spcAft>
              <a:buClr>
                <a:schemeClr val="hlink"/>
              </a:buClr>
              <a:buSzPts val="1920"/>
              <a:buFont typeface="Noto Sans Symbols"/>
              <a:buNone/>
            </a:pPr>
            <a:r>
              <a:t/>
            </a:r>
            <a:endParaRPr b="0" i="0" sz="1800" u="none" cap="none" strike="noStrike">
              <a:solidFill>
                <a:schemeClr val="dk1"/>
              </a:solidFill>
              <a:latin typeface="Tahoma"/>
              <a:ea typeface="Tahoma"/>
              <a:cs typeface="Tahoma"/>
              <a:sym typeface="Tahoma"/>
            </a:endParaRPr>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Malha de entrada: R</a:t>
            </a:r>
            <a:r>
              <a:rPr b="0" baseline="-25000" i="0" lang="pt-BR" sz="1800" u="none" cap="none" strike="noStrike">
                <a:solidFill>
                  <a:schemeClr val="dk1"/>
                </a:solidFill>
                <a:latin typeface="Tahoma"/>
                <a:ea typeface="Tahoma"/>
                <a:cs typeface="Tahoma"/>
                <a:sym typeface="Tahoma"/>
              </a:rPr>
              <a:t>B</a:t>
            </a:r>
            <a:r>
              <a:rPr b="0" i="0" lang="pt-BR" sz="1800" u="none" cap="none" strike="noStrike">
                <a:solidFill>
                  <a:schemeClr val="dk1"/>
                </a:solidFill>
                <a:latin typeface="Tahoma"/>
                <a:ea typeface="Tahoma"/>
                <a:cs typeface="Tahoma"/>
                <a:sym typeface="Tahoma"/>
              </a:rPr>
              <a:t>.I</a:t>
            </a:r>
            <a:r>
              <a:rPr b="0" baseline="-25000" i="0" lang="pt-BR" sz="1800" u="none" cap="none" strike="noStrike">
                <a:solidFill>
                  <a:schemeClr val="dk1"/>
                </a:solidFill>
                <a:latin typeface="Tahoma"/>
                <a:ea typeface="Tahoma"/>
                <a:cs typeface="Tahoma"/>
                <a:sym typeface="Tahoma"/>
              </a:rPr>
              <a:t>B</a:t>
            </a:r>
            <a:r>
              <a:rPr b="0" i="0" lang="pt-BR" sz="1800" u="none" cap="none" strike="noStrike">
                <a:solidFill>
                  <a:schemeClr val="dk1"/>
                </a:solidFill>
                <a:latin typeface="Tahoma"/>
                <a:ea typeface="Tahoma"/>
                <a:cs typeface="Tahoma"/>
                <a:sym typeface="Tahoma"/>
              </a:rPr>
              <a:t> + V</a:t>
            </a:r>
            <a:r>
              <a:rPr b="0" baseline="-25000" i="0" lang="pt-BR" sz="1800" u="none" cap="none" strike="noStrike">
                <a:solidFill>
                  <a:schemeClr val="dk1"/>
                </a:solidFill>
                <a:latin typeface="Tahoma"/>
                <a:ea typeface="Tahoma"/>
                <a:cs typeface="Tahoma"/>
                <a:sym typeface="Tahoma"/>
              </a:rPr>
              <a:t>BE</a:t>
            </a:r>
            <a:r>
              <a:rPr b="0" i="0" lang="pt-BR" sz="1800" u="none" cap="none" strike="noStrike">
                <a:solidFill>
                  <a:schemeClr val="dk1"/>
                </a:solidFill>
                <a:latin typeface="Tahoma"/>
                <a:ea typeface="Tahoma"/>
                <a:cs typeface="Tahoma"/>
                <a:sym typeface="Tahoma"/>
              </a:rPr>
              <a:t> = V</a:t>
            </a:r>
            <a:r>
              <a:rPr b="0" baseline="-25000" i="0" lang="pt-BR" sz="1800" u="none" cap="none" strike="noStrike">
                <a:solidFill>
                  <a:schemeClr val="dk1"/>
                </a:solidFill>
                <a:latin typeface="Tahoma"/>
                <a:ea typeface="Tahoma"/>
                <a:cs typeface="Tahoma"/>
                <a:sym typeface="Tahoma"/>
              </a:rPr>
              <a:t>BB</a:t>
            </a:r>
            <a:r>
              <a:rPr b="0" i="0" lang="pt-BR" sz="1800" u="none" cap="none" strike="noStrike">
                <a:solidFill>
                  <a:schemeClr val="dk1"/>
                </a:solidFill>
                <a:latin typeface="Tahoma"/>
                <a:ea typeface="Tahoma"/>
                <a:cs typeface="Tahoma"/>
                <a:sym typeface="Tahoma"/>
              </a:rPr>
              <a:t> então,</a:t>
            </a:r>
            <a:endParaRPr sz="1800"/>
          </a:p>
          <a:p>
            <a:pPr indent="-194309" lvl="1" marL="742950" marR="0" rtl="0" algn="just">
              <a:lnSpc>
                <a:spcPct val="100000"/>
              </a:lnSpc>
              <a:spcBef>
                <a:spcPts val="360"/>
              </a:spcBef>
              <a:spcAft>
                <a:spcPts val="0"/>
              </a:spcAft>
              <a:buClr>
                <a:schemeClr val="hlink"/>
              </a:buClr>
              <a:buSzPts val="1440"/>
              <a:buFont typeface="Noto Sans Symbols"/>
              <a:buNone/>
            </a:pPr>
            <a:r>
              <a:t/>
            </a:r>
            <a:endParaRPr b="0" i="0" sz="1800" u="none" cap="none" strike="noStrike">
              <a:solidFill>
                <a:schemeClr val="dk1"/>
              </a:solidFill>
              <a:latin typeface="Tahoma"/>
              <a:ea typeface="Tahoma"/>
              <a:cs typeface="Tahoma"/>
              <a:sym typeface="Tahoma"/>
            </a:endParaRPr>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Malha de saída: R</a:t>
            </a:r>
            <a:r>
              <a:rPr b="0" baseline="-25000" i="0" lang="pt-BR" sz="1800" u="none" cap="none" strike="noStrike">
                <a:solidFill>
                  <a:schemeClr val="dk1"/>
                </a:solidFill>
                <a:latin typeface="Tahoma"/>
                <a:ea typeface="Tahoma"/>
                <a:cs typeface="Tahoma"/>
                <a:sym typeface="Tahoma"/>
              </a:rPr>
              <a:t>C</a:t>
            </a:r>
            <a:r>
              <a:rPr b="0" i="0" lang="pt-BR" sz="1800" u="none" cap="none" strike="noStrike">
                <a:solidFill>
                  <a:schemeClr val="dk1"/>
                </a:solidFill>
                <a:latin typeface="Tahoma"/>
                <a:ea typeface="Tahoma"/>
                <a:cs typeface="Tahoma"/>
                <a:sym typeface="Tahoma"/>
              </a:rPr>
              <a:t>.I</a:t>
            </a:r>
            <a:r>
              <a:rPr b="0" baseline="-25000" i="0" lang="pt-BR" sz="1800" u="none" cap="none" strike="noStrike">
                <a:solidFill>
                  <a:schemeClr val="dk1"/>
                </a:solidFill>
                <a:latin typeface="Tahoma"/>
                <a:ea typeface="Tahoma"/>
                <a:cs typeface="Tahoma"/>
                <a:sym typeface="Tahoma"/>
              </a:rPr>
              <a:t>C</a:t>
            </a:r>
            <a:r>
              <a:rPr b="0" i="0" lang="pt-BR" sz="1800" u="none" cap="none" strike="noStrike">
                <a:solidFill>
                  <a:schemeClr val="dk1"/>
                </a:solidFill>
                <a:latin typeface="Tahoma"/>
                <a:ea typeface="Tahoma"/>
                <a:cs typeface="Tahoma"/>
                <a:sym typeface="Tahoma"/>
              </a:rPr>
              <a:t>+V</a:t>
            </a:r>
            <a:r>
              <a:rPr b="0" baseline="-25000" i="0" lang="pt-BR" sz="1800" u="none" cap="none" strike="noStrike">
                <a:solidFill>
                  <a:schemeClr val="dk1"/>
                </a:solidFill>
                <a:latin typeface="Tahoma"/>
                <a:ea typeface="Tahoma"/>
                <a:cs typeface="Tahoma"/>
                <a:sym typeface="Tahoma"/>
              </a:rPr>
              <a:t>CE</a:t>
            </a:r>
            <a:r>
              <a:rPr b="0" i="0" lang="pt-BR" sz="1800" u="none" cap="none" strike="noStrike">
                <a:solidFill>
                  <a:schemeClr val="dk1"/>
                </a:solidFill>
                <a:latin typeface="Tahoma"/>
                <a:ea typeface="Tahoma"/>
                <a:cs typeface="Tahoma"/>
                <a:sym typeface="Tahoma"/>
              </a:rPr>
              <a:t>=V</a:t>
            </a:r>
            <a:r>
              <a:rPr b="0" baseline="-25000" i="0" lang="pt-BR" sz="1800" u="none" cap="none" strike="noStrike">
                <a:solidFill>
                  <a:schemeClr val="dk1"/>
                </a:solidFill>
                <a:latin typeface="Tahoma"/>
                <a:ea typeface="Tahoma"/>
                <a:cs typeface="Tahoma"/>
                <a:sym typeface="Tahoma"/>
              </a:rPr>
              <a:t>CC </a:t>
            </a:r>
            <a:r>
              <a:rPr b="0" i="0" lang="pt-BR" sz="1800" u="none" cap="none" strike="noStrike">
                <a:solidFill>
                  <a:schemeClr val="dk1"/>
                </a:solidFill>
                <a:latin typeface="Tahoma"/>
                <a:ea typeface="Tahoma"/>
                <a:cs typeface="Tahoma"/>
                <a:sym typeface="Tahoma"/>
              </a:rPr>
              <a:t>então,	</a:t>
            </a:r>
            <a:endParaRPr sz="1800"/>
          </a:p>
        </p:txBody>
      </p:sp>
      <p:pic>
        <p:nvPicPr>
          <p:cNvPr id="395" name="Google Shape;395;p60"/>
          <p:cNvPicPr preferRelativeResize="0"/>
          <p:nvPr/>
        </p:nvPicPr>
        <p:blipFill rotWithShape="1">
          <a:blip r:embed="rId3">
            <a:alphaModFix/>
          </a:blip>
          <a:srcRect b="0" l="0" r="0" t="0"/>
          <a:stretch/>
        </p:blipFill>
        <p:spPr>
          <a:xfrm>
            <a:off x="3419475" y="1924050"/>
            <a:ext cx="2717800" cy="1350169"/>
          </a:xfrm>
          <a:prstGeom prst="rect">
            <a:avLst/>
          </a:prstGeom>
          <a:noFill/>
          <a:ln>
            <a:noFill/>
          </a:ln>
        </p:spPr>
      </p:pic>
      <p:pic>
        <p:nvPicPr>
          <p:cNvPr id="396" name="Google Shape;396;p60"/>
          <p:cNvPicPr preferRelativeResize="0"/>
          <p:nvPr/>
        </p:nvPicPr>
        <p:blipFill rotWithShape="1">
          <a:blip r:embed="rId4">
            <a:alphaModFix/>
          </a:blip>
          <a:srcRect b="0" l="0" r="0" t="0"/>
          <a:stretch/>
        </p:blipFill>
        <p:spPr>
          <a:xfrm>
            <a:off x="5965712" y="3339444"/>
            <a:ext cx="1800300" cy="521400"/>
          </a:xfrm>
          <a:prstGeom prst="rect">
            <a:avLst/>
          </a:prstGeom>
          <a:noFill/>
          <a:ln cap="flat" cmpd="sng" w="9525">
            <a:solidFill>
              <a:schemeClr val="dk1"/>
            </a:solidFill>
            <a:prstDash val="solid"/>
            <a:miter lim="8000"/>
            <a:headEnd len="sm" w="sm" type="none"/>
            <a:tailEnd len="sm" w="sm" type="none"/>
          </a:ln>
        </p:spPr>
      </p:pic>
      <p:pic>
        <p:nvPicPr>
          <p:cNvPr id="397" name="Google Shape;397;p60"/>
          <p:cNvPicPr preferRelativeResize="0"/>
          <p:nvPr/>
        </p:nvPicPr>
        <p:blipFill rotWithShape="1">
          <a:blip r:embed="rId5">
            <a:alphaModFix/>
          </a:blip>
          <a:srcRect b="0" l="0" r="0" t="0"/>
          <a:stretch/>
        </p:blipFill>
        <p:spPr>
          <a:xfrm>
            <a:off x="5373337" y="4070290"/>
            <a:ext cx="1800300" cy="521400"/>
          </a:xfrm>
          <a:prstGeom prst="rect">
            <a:avLst/>
          </a:prstGeom>
          <a:noFill/>
          <a:ln cap="flat" cmpd="sng" w="9525">
            <a:solidFill>
              <a:schemeClr val="dk1"/>
            </a:solidFill>
            <a:prstDash val="solid"/>
            <a:miter lim="8000"/>
            <a:headEnd len="sm" w="sm" type="none"/>
            <a:tailEnd len="sm" w="sm" type="none"/>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61"/>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403" name="Google Shape;403;p61"/>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04" name="Google Shape;404;p61"/>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EC com corrente de base constante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Para eliminar a fonte de alimentação da base V</a:t>
            </a:r>
            <a:r>
              <a:rPr b="0" baseline="-25000" i="0" lang="pt-BR" sz="2400" u="none" cap="none" strike="noStrike">
                <a:solidFill>
                  <a:schemeClr val="dk1"/>
                </a:solidFill>
                <a:latin typeface="Tahoma"/>
                <a:ea typeface="Tahoma"/>
                <a:cs typeface="Tahoma"/>
                <a:sym typeface="Tahoma"/>
              </a:rPr>
              <a:t>BB</a:t>
            </a:r>
            <a:r>
              <a:rPr b="0" i="0" lang="pt-BR" sz="2400" u="none" cap="none" strike="noStrike">
                <a:solidFill>
                  <a:schemeClr val="dk1"/>
                </a:solidFill>
                <a:latin typeface="Tahoma"/>
                <a:ea typeface="Tahoma"/>
                <a:cs typeface="Tahoma"/>
                <a:sym typeface="Tahoma"/>
              </a:rPr>
              <a:t>, pode-se utilizar somente a fonte V</a:t>
            </a:r>
            <a:r>
              <a:rPr b="0" baseline="-25000" i="0" lang="pt-BR" sz="2400" u="none" cap="none" strike="noStrike">
                <a:solidFill>
                  <a:schemeClr val="dk1"/>
                </a:solidFill>
                <a:latin typeface="Tahoma"/>
                <a:ea typeface="Tahoma"/>
                <a:cs typeface="Tahoma"/>
                <a:sym typeface="Tahoma"/>
              </a:rPr>
              <a:t>CC</a:t>
            </a:r>
            <a:r>
              <a:rPr b="0" i="0" lang="pt-BR" sz="2400" u="none" cap="none" strike="noStrike">
                <a:solidFill>
                  <a:schemeClr val="dk1"/>
                </a:solidFill>
                <a:latin typeface="Tahoma"/>
                <a:ea typeface="Tahoma"/>
                <a:cs typeface="Tahoma"/>
                <a:sym typeface="Tahoma"/>
              </a:rPr>
              <a:t>.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Para garantir as tensões corretas para o funcionamento do transistor R</a:t>
            </a:r>
            <a:r>
              <a:rPr b="0" baseline="-25000" i="0" lang="pt-BR" sz="2400" u="none" cap="none" strike="noStrike">
                <a:solidFill>
                  <a:schemeClr val="dk1"/>
                </a:solidFill>
                <a:latin typeface="Tahoma"/>
                <a:ea typeface="Tahoma"/>
                <a:cs typeface="Tahoma"/>
                <a:sym typeface="Tahoma"/>
              </a:rPr>
              <a:t>B</a:t>
            </a:r>
            <a:r>
              <a:rPr b="0" i="0" lang="pt-BR" sz="2400" u="none" cap="none" strike="noStrike">
                <a:solidFill>
                  <a:schemeClr val="dk1"/>
                </a:solidFill>
                <a:latin typeface="Tahoma"/>
                <a:ea typeface="Tahoma"/>
                <a:cs typeface="Tahoma"/>
                <a:sym typeface="Tahoma"/>
              </a:rPr>
              <a:t> deve ser maior que R</a:t>
            </a:r>
            <a:r>
              <a:rPr b="0" baseline="-25000" i="0" lang="pt-BR" sz="2400" u="none" cap="none" strike="noStrike">
                <a:solidFill>
                  <a:schemeClr val="dk1"/>
                </a:solidFill>
                <a:latin typeface="Tahoma"/>
                <a:ea typeface="Tahoma"/>
                <a:cs typeface="Tahoma"/>
                <a:sym typeface="Tahoma"/>
              </a:rPr>
              <a:t>C</a:t>
            </a:r>
            <a:r>
              <a:rPr b="0" i="0" lang="pt-BR" sz="2400" u="none" cap="none" strike="noStrike">
                <a:solidFill>
                  <a:schemeClr val="dk1"/>
                </a:solidFill>
                <a:latin typeface="Tahoma"/>
                <a:ea typeface="Tahoma"/>
                <a:cs typeface="Tahoma"/>
                <a:sym typeface="Tahoma"/>
              </a:rPr>
              <a:t>.</a:t>
            </a:r>
            <a:endParaRPr sz="2400"/>
          </a:p>
          <a:p>
            <a:pPr indent="-200660" lvl="0" marL="342900" marR="0" rtl="0" algn="l">
              <a:spcBef>
                <a:spcPts val="560"/>
              </a:spcBef>
              <a:spcAft>
                <a:spcPts val="0"/>
              </a:spcAft>
              <a:buClr>
                <a:srgbClr val="54A800"/>
              </a:buClr>
              <a:buSzPts val="2240"/>
              <a:buFont typeface="Noto Sans Symbols"/>
              <a:buNone/>
            </a:pPr>
            <a:r>
              <a:t/>
            </a:r>
            <a:endParaRPr b="0" i="0" sz="2400" u="none" cap="none" strike="noStrike">
              <a:solidFill>
                <a:schemeClr val="dk1"/>
              </a:solidFill>
              <a:latin typeface="Tahoma"/>
              <a:ea typeface="Tahoma"/>
              <a:cs typeface="Tahoma"/>
              <a:sym typeface="Tahoma"/>
            </a:endParaRPr>
          </a:p>
        </p:txBody>
      </p:sp>
      <p:pic>
        <p:nvPicPr>
          <p:cNvPr id="405" name="Google Shape;405;p61"/>
          <p:cNvPicPr preferRelativeResize="0"/>
          <p:nvPr/>
        </p:nvPicPr>
        <p:blipFill rotWithShape="1">
          <a:blip r:embed="rId3">
            <a:alphaModFix/>
          </a:blip>
          <a:srcRect b="0" l="0" r="0" t="0"/>
          <a:stretch/>
        </p:blipFill>
        <p:spPr>
          <a:xfrm>
            <a:off x="3635375" y="3706415"/>
            <a:ext cx="2520950" cy="1329928"/>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62"/>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411" name="Google Shape;411;p62"/>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12" name="Google Shape;412;p62"/>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EC com corrente de base constante</a:t>
            </a:r>
            <a:endParaRPr sz="2400"/>
          </a:p>
          <a:p>
            <a:pPr indent="-180340" lvl="0" marL="342900" marR="0" rtl="0" algn="l">
              <a:spcBef>
                <a:spcPts val="640"/>
              </a:spcBef>
              <a:spcAft>
                <a:spcPts val="0"/>
              </a:spcAft>
              <a:buClr>
                <a:srgbClr val="54A800"/>
              </a:buClr>
              <a:buSzPts val="2560"/>
              <a:buFont typeface="Noto Sans Symbols"/>
              <a:buNone/>
            </a:pPr>
            <a:r>
              <a:t/>
            </a:r>
            <a:endParaRPr b="0" i="0" sz="2400" u="none">
              <a:solidFill>
                <a:schemeClr val="dk1"/>
              </a:solidFill>
              <a:latin typeface="Tahoma"/>
              <a:ea typeface="Tahoma"/>
              <a:cs typeface="Tahoma"/>
              <a:sym typeface="Tahoma"/>
            </a:endParaRPr>
          </a:p>
        </p:txBody>
      </p:sp>
      <p:pic>
        <p:nvPicPr>
          <p:cNvPr id="413" name="Google Shape;413;p62"/>
          <p:cNvPicPr preferRelativeResize="0"/>
          <p:nvPr/>
        </p:nvPicPr>
        <p:blipFill rotWithShape="1">
          <a:blip r:embed="rId3">
            <a:alphaModFix/>
          </a:blip>
          <a:srcRect b="0" l="0" r="0" t="0"/>
          <a:stretch/>
        </p:blipFill>
        <p:spPr>
          <a:xfrm>
            <a:off x="3635375" y="2356246"/>
            <a:ext cx="2520950" cy="1329928"/>
          </a:xfrm>
          <a:prstGeom prst="rect">
            <a:avLst/>
          </a:prstGeom>
          <a:noFill/>
          <a:ln>
            <a:noFill/>
          </a:ln>
        </p:spPr>
      </p:pic>
      <p:pic>
        <p:nvPicPr>
          <p:cNvPr id="414" name="Google Shape;414;p62"/>
          <p:cNvPicPr preferRelativeResize="0"/>
          <p:nvPr/>
        </p:nvPicPr>
        <p:blipFill rotWithShape="1">
          <a:blip r:embed="rId4">
            <a:alphaModFix/>
          </a:blip>
          <a:srcRect b="0" l="0" r="0" t="0"/>
          <a:stretch/>
        </p:blipFill>
        <p:spPr>
          <a:xfrm>
            <a:off x="1476375" y="4030265"/>
            <a:ext cx="2474912" cy="716756"/>
          </a:xfrm>
          <a:prstGeom prst="rect">
            <a:avLst/>
          </a:prstGeom>
          <a:noFill/>
          <a:ln cap="flat" cmpd="sng" w="9525">
            <a:solidFill>
              <a:schemeClr val="dk1"/>
            </a:solidFill>
            <a:prstDash val="solid"/>
            <a:miter lim="8000"/>
            <a:headEnd len="sm" w="sm" type="none"/>
            <a:tailEnd len="sm" w="sm" type="none"/>
          </a:ln>
        </p:spPr>
      </p:pic>
      <p:pic>
        <p:nvPicPr>
          <p:cNvPr id="415" name="Google Shape;415;p62"/>
          <p:cNvPicPr preferRelativeResize="0"/>
          <p:nvPr/>
        </p:nvPicPr>
        <p:blipFill rotWithShape="1">
          <a:blip r:embed="rId5">
            <a:alphaModFix/>
          </a:blip>
          <a:srcRect b="0" l="0" r="0" t="0"/>
          <a:stretch/>
        </p:blipFill>
        <p:spPr>
          <a:xfrm>
            <a:off x="5148262" y="4030265"/>
            <a:ext cx="2474912" cy="716756"/>
          </a:xfrm>
          <a:prstGeom prst="rect">
            <a:avLst/>
          </a:prstGeom>
          <a:noFill/>
          <a:ln cap="flat" cmpd="sng" w="9525">
            <a:solidFill>
              <a:schemeClr val="dk1"/>
            </a:solidFill>
            <a:prstDash val="solid"/>
            <a:miter lim="8000"/>
            <a:headEnd len="sm" w="sm" type="none"/>
            <a:tailEnd len="sm" w="sm" type="none"/>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p63"/>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421" name="Google Shape;421;p63"/>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22" name="Google Shape;422;p63"/>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EC com corrente de emissor cte.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Neste circuito de polarização é inserido um resistor RE entre o emissor e a fonte de alimentação</a:t>
            </a:r>
            <a:endParaRPr sz="2400"/>
          </a:p>
          <a:p>
            <a:pPr indent="-163830" lvl="1" marL="742950" marR="0" rtl="0" algn="just">
              <a:lnSpc>
                <a:spcPct val="100000"/>
              </a:lnSpc>
              <a:spcBef>
                <a:spcPts val="480"/>
              </a:spcBef>
              <a:spcAft>
                <a:spcPts val="0"/>
              </a:spcAft>
              <a:buClr>
                <a:schemeClr val="hlink"/>
              </a:buClr>
              <a:buSzPts val="1920"/>
              <a:buFont typeface="Noto Sans Symbols"/>
              <a:buNone/>
            </a:pPr>
            <a:r>
              <a:t/>
            </a:r>
            <a:endParaRPr b="0" i="0" sz="1400" u="none" cap="none" strike="noStrike">
              <a:solidFill>
                <a:schemeClr val="dk1"/>
              </a:solidFill>
              <a:latin typeface="Tahoma"/>
              <a:ea typeface="Tahoma"/>
              <a:cs typeface="Tahoma"/>
              <a:sym typeface="Tahoma"/>
            </a:endParaRPr>
          </a:p>
          <a:p>
            <a:pPr indent="-163830" lvl="1" marL="742950" marR="0" rtl="0" algn="just">
              <a:lnSpc>
                <a:spcPct val="100000"/>
              </a:lnSpc>
              <a:spcBef>
                <a:spcPts val="480"/>
              </a:spcBef>
              <a:spcAft>
                <a:spcPts val="0"/>
              </a:spcAft>
              <a:buClr>
                <a:schemeClr val="hlink"/>
              </a:buClr>
              <a:buSzPts val="1920"/>
              <a:buFont typeface="Noto Sans Symbols"/>
              <a:buNone/>
            </a:pPr>
            <a:r>
              <a:t/>
            </a:r>
            <a:endParaRPr b="0" i="0" sz="1400" u="none" cap="none" strike="noStrike">
              <a:solidFill>
                <a:schemeClr val="dk1"/>
              </a:solidFill>
              <a:latin typeface="Tahoma"/>
              <a:ea typeface="Tahoma"/>
              <a:cs typeface="Tahoma"/>
              <a:sym typeface="Tahoma"/>
            </a:endParaRPr>
          </a:p>
          <a:p>
            <a:pPr indent="-163830" lvl="1" marL="742950" marR="0" rtl="0" algn="just">
              <a:lnSpc>
                <a:spcPct val="100000"/>
              </a:lnSpc>
              <a:spcBef>
                <a:spcPts val="480"/>
              </a:spcBef>
              <a:spcAft>
                <a:spcPts val="0"/>
              </a:spcAft>
              <a:buClr>
                <a:schemeClr val="hlink"/>
              </a:buClr>
              <a:buSzPts val="1920"/>
              <a:buFont typeface="Noto Sans Symbols"/>
              <a:buNone/>
            </a:pPr>
            <a:r>
              <a:t/>
            </a:r>
            <a:endParaRPr sz="1400"/>
          </a:p>
          <a:p>
            <a:pPr indent="-163830" lvl="1" marL="742950" marR="0" rtl="0" algn="just">
              <a:lnSpc>
                <a:spcPct val="100000"/>
              </a:lnSpc>
              <a:spcBef>
                <a:spcPts val="480"/>
              </a:spcBef>
              <a:spcAft>
                <a:spcPts val="0"/>
              </a:spcAft>
              <a:buClr>
                <a:schemeClr val="hlink"/>
              </a:buClr>
              <a:buSzPts val="1920"/>
              <a:buFont typeface="Noto Sans Symbols"/>
              <a:buNone/>
            </a:pPr>
            <a:r>
              <a:t/>
            </a:r>
            <a:endParaRPr sz="1400"/>
          </a:p>
          <a:p>
            <a:pPr indent="0" lvl="1" marL="0" marR="0" rtl="0" algn="just">
              <a:lnSpc>
                <a:spcPct val="100000"/>
              </a:lnSpc>
              <a:spcBef>
                <a:spcPts val="480"/>
              </a:spcBef>
              <a:spcAft>
                <a:spcPts val="0"/>
              </a:spcAft>
              <a:buClr>
                <a:schemeClr val="hlink"/>
              </a:buClr>
              <a:buSzPts val="1920"/>
              <a:buFont typeface="Noto Sans Symbols"/>
              <a:buNone/>
            </a:pPr>
            <a:r>
              <a:t/>
            </a:r>
            <a:endParaRPr sz="1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A idéia é compensar possíveis variações de ganho devido a mudanças de temperatura. </a:t>
            </a:r>
            <a:endParaRPr sz="2400"/>
          </a:p>
        </p:txBody>
      </p:sp>
      <p:pic>
        <p:nvPicPr>
          <p:cNvPr id="423" name="Google Shape;423;p63"/>
          <p:cNvPicPr preferRelativeResize="0"/>
          <p:nvPr/>
        </p:nvPicPr>
        <p:blipFill rotWithShape="1">
          <a:blip r:embed="rId3">
            <a:alphaModFix/>
          </a:blip>
          <a:srcRect b="0" l="0" r="0" t="0"/>
          <a:stretch/>
        </p:blipFill>
        <p:spPr>
          <a:xfrm>
            <a:off x="3851275" y="2775347"/>
            <a:ext cx="2232000" cy="140610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64"/>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429" name="Google Shape;429;p64"/>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30" name="Google Shape;430;p64"/>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332740" lvl="0" marL="342900" marR="0" rtl="0" algn="just">
              <a:lnSpc>
                <a:spcPct val="100000"/>
              </a:lnSpc>
              <a:spcBef>
                <a:spcPts val="0"/>
              </a:spcBef>
              <a:spcAft>
                <a:spcPts val="0"/>
              </a:spcAft>
              <a:buClr>
                <a:srgbClr val="54A800"/>
              </a:buClr>
              <a:buSzPts val="2400"/>
              <a:buFont typeface="Noto Sans Symbols"/>
              <a:buChar char="■"/>
            </a:pPr>
            <a:r>
              <a:rPr b="0" i="0" lang="pt-BR" sz="2400" u="none">
                <a:solidFill>
                  <a:schemeClr val="dk1"/>
                </a:solidFill>
                <a:latin typeface="Tahoma"/>
                <a:ea typeface="Tahoma"/>
                <a:cs typeface="Tahoma"/>
                <a:sym typeface="Tahoma"/>
              </a:rPr>
              <a:t>Circuito de  Polarização EC com corrente de emissor constante</a:t>
            </a:r>
            <a:endParaRPr sz="2400"/>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2400" u="none" cap="none" strike="noStrike">
              <a:solidFill>
                <a:schemeClr val="dk1"/>
              </a:solidFill>
              <a:latin typeface="Tahoma"/>
              <a:ea typeface="Tahoma"/>
              <a:cs typeface="Tahoma"/>
              <a:sym typeface="Tahoma"/>
            </a:endParaRPr>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2400" u="none" cap="none" strike="noStrike">
              <a:solidFill>
                <a:schemeClr val="dk1"/>
              </a:solidFill>
              <a:latin typeface="Tahoma"/>
              <a:ea typeface="Tahoma"/>
              <a:cs typeface="Tahoma"/>
              <a:sym typeface="Tahoma"/>
            </a:endParaRPr>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2400" u="none" cap="none" strike="noStrike">
              <a:solidFill>
                <a:schemeClr val="dk1"/>
              </a:solidFill>
              <a:latin typeface="Tahoma"/>
              <a:ea typeface="Tahoma"/>
              <a:cs typeface="Tahoma"/>
              <a:sym typeface="Tahoma"/>
            </a:endParaRPr>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2400" u="none" cap="none" strike="noStrike">
              <a:solidFill>
                <a:schemeClr val="dk1"/>
              </a:solidFill>
              <a:latin typeface="Tahoma"/>
              <a:ea typeface="Tahoma"/>
              <a:cs typeface="Tahoma"/>
              <a:sym typeface="Tahoma"/>
            </a:endParaRPr>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1800" u="none" cap="none" strike="noStrike">
              <a:solidFill>
                <a:schemeClr val="dk1"/>
              </a:solidFill>
              <a:latin typeface="Tahoma"/>
              <a:ea typeface="Tahoma"/>
              <a:cs typeface="Tahoma"/>
              <a:sym typeface="Tahoma"/>
            </a:endParaRPr>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Adota-se V</a:t>
            </a:r>
            <a:r>
              <a:rPr b="0" baseline="-25000" i="0" lang="pt-BR" sz="1800" u="none" cap="none" strike="noStrike">
                <a:solidFill>
                  <a:schemeClr val="dk1"/>
                </a:solidFill>
                <a:latin typeface="Tahoma"/>
                <a:ea typeface="Tahoma"/>
                <a:cs typeface="Tahoma"/>
                <a:sym typeface="Tahoma"/>
              </a:rPr>
              <a:t>RE</a:t>
            </a:r>
            <a:r>
              <a:rPr b="0" i="0" lang="pt-BR" sz="1800" u="none" cap="none" strike="noStrike">
                <a:solidFill>
                  <a:schemeClr val="dk1"/>
                </a:solidFill>
                <a:latin typeface="Tahoma"/>
                <a:ea typeface="Tahoma"/>
                <a:cs typeface="Tahoma"/>
                <a:sym typeface="Tahoma"/>
              </a:rPr>
              <a:t> = V</a:t>
            </a:r>
            <a:r>
              <a:rPr b="0" baseline="-25000" i="0" lang="pt-BR" sz="1800" u="none" cap="none" strike="noStrike">
                <a:solidFill>
                  <a:schemeClr val="dk1"/>
                </a:solidFill>
                <a:latin typeface="Tahoma"/>
                <a:ea typeface="Tahoma"/>
                <a:cs typeface="Tahoma"/>
                <a:sym typeface="Tahoma"/>
              </a:rPr>
              <a:t>CC</a:t>
            </a:r>
            <a:r>
              <a:rPr b="0" i="0" lang="pt-BR" sz="1800" u="none" cap="none" strike="noStrike">
                <a:solidFill>
                  <a:schemeClr val="dk1"/>
                </a:solidFill>
                <a:latin typeface="Tahoma"/>
                <a:ea typeface="Tahoma"/>
                <a:cs typeface="Tahoma"/>
                <a:sym typeface="Tahoma"/>
              </a:rPr>
              <a:t> / 10</a:t>
            </a:r>
            <a:endParaRPr sz="1800"/>
          </a:p>
        </p:txBody>
      </p:sp>
      <p:pic>
        <p:nvPicPr>
          <p:cNvPr id="431" name="Google Shape;431;p64"/>
          <p:cNvPicPr preferRelativeResize="0"/>
          <p:nvPr/>
        </p:nvPicPr>
        <p:blipFill rotWithShape="1">
          <a:blip r:embed="rId3">
            <a:alphaModFix/>
          </a:blip>
          <a:srcRect b="0" l="0" r="0" t="0"/>
          <a:stretch/>
        </p:blipFill>
        <p:spPr>
          <a:xfrm>
            <a:off x="1403350" y="2396728"/>
            <a:ext cx="2232000" cy="1406100"/>
          </a:xfrm>
          <a:prstGeom prst="rect">
            <a:avLst/>
          </a:prstGeom>
          <a:noFill/>
          <a:ln>
            <a:noFill/>
          </a:ln>
        </p:spPr>
      </p:pic>
      <p:pic>
        <p:nvPicPr>
          <p:cNvPr id="432" name="Google Shape;432;p64"/>
          <p:cNvPicPr preferRelativeResize="0"/>
          <p:nvPr/>
        </p:nvPicPr>
        <p:blipFill rotWithShape="1">
          <a:blip r:embed="rId4">
            <a:alphaModFix/>
          </a:blip>
          <a:srcRect b="0" l="0" r="0" t="0"/>
          <a:stretch/>
        </p:blipFill>
        <p:spPr>
          <a:xfrm>
            <a:off x="4932362" y="2463403"/>
            <a:ext cx="3240087" cy="627459"/>
          </a:xfrm>
          <a:prstGeom prst="rect">
            <a:avLst/>
          </a:prstGeom>
          <a:noFill/>
          <a:ln cap="flat" cmpd="sng" w="9525">
            <a:solidFill>
              <a:schemeClr val="dk1"/>
            </a:solidFill>
            <a:prstDash val="solid"/>
            <a:miter lim="8000"/>
            <a:headEnd len="sm" w="sm" type="none"/>
            <a:tailEnd len="sm" w="sm" type="none"/>
          </a:ln>
        </p:spPr>
      </p:pic>
      <p:pic>
        <p:nvPicPr>
          <p:cNvPr id="433" name="Google Shape;433;p64"/>
          <p:cNvPicPr preferRelativeResize="0"/>
          <p:nvPr/>
        </p:nvPicPr>
        <p:blipFill rotWithShape="1">
          <a:blip r:embed="rId5">
            <a:alphaModFix/>
          </a:blip>
          <a:srcRect b="0" l="0" r="0" t="0"/>
          <a:stretch/>
        </p:blipFill>
        <p:spPr>
          <a:xfrm>
            <a:off x="4932362" y="3327797"/>
            <a:ext cx="3195637" cy="627459"/>
          </a:xfrm>
          <a:prstGeom prst="rect">
            <a:avLst/>
          </a:prstGeom>
          <a:noFill/>
          <a:ln cap="flat" cmpd="sng" w="9525">
            <a:solidFill>
              <a:schemeClr val="dk1"/>
            </a:solidFill>
            <a:prstDash val="solid"/>
            <a:miter lim="8000"/>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9"/>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Introdução</a:t>
            </a:r>
            <a:endParaRPr/>
          </a:p>
        </p:txBody>
      </p:sp>
      <p:sp>
        <p:nvSpPr>
          <p:cNvPr id="157" name="Google Shape;157;p29"/>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pic>
        <p:nvPicPr>
          <p:cNvPr descr="transistorjunction" id="158" name="Google Shape;158;p29"/>
          <p:cNvPicPr preferRelativeResize="0"/>
          <p:nvPr/>
        </p:nvPicPr>
        <p:blipFill rotWithShape="1">
          <a:blip r:embed="rId3">
            <a:alphaModFix/>
          </a:blip>
          <a:srcRect b="0" l="0" r="0" t="0"/>
          <a:stretch/>
        </p:blipFill>
        <p:spPr>
          <a:xfrm>
            <a:off x="2652712" y="2301478"/>
            <a:ext cx="3771900" cy="1753790"/>
          </a:xfrm>
          <a:prstGeom prst="rect">
            <a:avLst/>
          </a:prstGeom>
          <a:noFill/>
          <a:ln>
            <a:noFill/>
          </a:ln>
        </p:spPr>
      </p:pic>
      <p:sp>
        <p:nvSpPr>
          <p:cNvPr id="159" name="Google Shape;159;p29"/>
          <p:cNvSpPr txBox="1"/>
          <p:nvPr/>
        </p:nvSpPr>
        <p:spPr>
          <a:xfrm>
            <a:off x="250825" y="4074319"/>
            <a:ext cx="8642350" cy="2762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dk1"/>
              </a:buClr>
              <a:buFont typeface="Times New Roman"/>
              <a:buNone/>
            </a:pPr>
            <a:r>
              <a:rPr b="1" i="0" lang="pt-BR" u="none">
                <a:solidFill>
                  <a:schemeClr val="dk1"/>
                </a:solidFill>
                <a:latin typeface="Times New Roman"/>
                <a:ea typeface="Times New Roman"/>
                <a:cs typeface="Times New Roman"/>
                <a:sym typeface="Times New Roman"/>
              </a:rPr>
              <a:t>Figura 1 - O primeiro transistor de junção de germânio da Bell Laboratories, 1950</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65"/>
          <p:cNvSpPr txBox="1"/>
          <p:nvPr>
            <p:ph type="title"/>
          </p:nvPr>
        </p:nvSpPr>
        <p:spPr>
          <a:xfrm>
            <a:off x="1258887" y="160734"/>
            <a:ext cx="7685100" cy="10965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lang="pt-BR"/>
              <a:t>Exercícios de Classe</a:t>
            </a:r>
            <a:endParaRPr/>
          </a:p>
        </p:txBody>
      </p:sp>
      <p:sp>
        <p:nvSpPr>
          <p:cNvPr id="439" name="Google Shape;439;p65"/>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40" name="Google Shape;440;p65"/>
          <p:cNvSpPr txBox="1"/>
          <p:nvPr>
            <p:ph idx="1" type="body"/>
          </p:nvPr>
        </p:nvSpPr>
        <p:spPr>
          <a:xfrm>
            <a:off x="285750" y="1513275"/>
            <a:ext cx="8669400" cy="3321900"/>
          </a:xfrm>
          <a:prstGeom prst="rect">
            <a:avLst/>
          </a:prstGeom>
          <a:noFill/>
          <a:ln>
            <a:noFill/>
          </a:ln>
        </p:spPr>
        <p:txBody>
          <a:bodyPr anchorCtr="0" anchor="t" bIns="45700" lIns="91425" spcFirstLastPara="1" rIns="91425" wrap="square" tIns="45700">
            <a:noAutofit/>
          </a:bodyPr>
          <a:lstStyle/>
          <a:p>
            <a:pPr indent="-316230" lvl="1" marL="742950" marR="0" rtl="0" algn="l">
              <a:lnSpc>
                <a:spcPct val="100000"/>
              </a:lnSpc>
              <a:spcBef>
                <a:spcPts val="0"/>
              </a:spcBef>
              <a:spcAft>
                <a:spcPts val="0"/>
              </a:spcAft>
              <a:buClr>
                <a:schemeClr val="hlink"/>
              </a:buClr>
              <a:buSzPts val="2400"/>
              <a:buFont typeface="Noto Sans Symbols"/>
              <a:buChar char="■"/>
            </a:pPr>
            <a:r>
              <a:rPr lang="pt-BR" sz="2400"/>
              <a:t>Com base na aula, responda pelo Google Sala de aula.</a:t>
            </a:r>
            <a:endParaRPr sz="2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Quais as vantagens dos transistores em relação às válvulas?</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Quais são as relações entre as dopagens e as dimensões no emissor, base e coletor de um transistor bipolar?</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Para o funcionamento de um transistor, como devem estar polarizadas suas junções?</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Quais as relações entre correntes e as tensões num transistor NPN e PNP?</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Quais os trê estados possíveis de um transistor? Cite as características de tensão ou corrente de cada estado.</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O que é ganho de corrente? Quais os valores típicos?</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Pesquise na Internet e cite três aplicações para os transistores.</a:t>
            </a:r>
            <a:endParaRPr sz="1400"/>
          </a:p>
          <a:p>
            <a:pPr indent="-195580" lvl="2" marL="1143000" marR="0" rtl="0" algn="just">
              <a:lnSpc>
                <a:spcPct val="100000"/>
              </a:lnSpc>
              <a:spcBef>
                <a:spcPts val="480"/>
              </a:spcBef>
              <a:spcAft>
                <a:spcPts val="0"/>
              </a:spcAft>
              <a:buClr>
                <a:srgbClr val="E4B900"/>
              </a:buClr>
              <a:buSzPts val="1400"/>
              <a:buFont typeface="Noto Sans Symbols"/>
              <a:buChar char="■"/>
            </a:pPr>
            <a:r>
              <a:rPr lang="pt-BR" sz="1400"/>
              <a:t>O que significa polarizar um transistor? </a:t>
            </a:r>
            <a:endParaRPr sz="140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4" name="Shape 444"/>
        <p:cNvGrpSpPr/>
        <p:nvPr/>
      </p:nvGrpSpPr>
      <p:grpSpPr>
        <a:xfrm>
          <a:off x="0" y="0"/>
          <a:ext cx="0" cy="0"/>
          <a:chOff x="0" y="0"/>
          <a:chExt cx="0" cy="0"/>
        </a:xfrm>
      </p:grpSpPr>
      <p:sp>
        <p:nvSpPr>
          <p:cNvPr id="445" name="Google Shape;445;p66"/>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Bibliografia</a:t>
            </a:r>
            <a:endParaRPr/>
          </a:p>
        </p:txBody>
      </p:sp>
      <p:sp>
        <p:nvSpPr>
          <p:cNvPr id="446" name="Google Shape;446;p66"/>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47" name="Google Shape;447;p66"/>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285750" lvl="1" marL="742950" marR="0" rtl="0" algn="just">
              <a:lnSpc>
                <a:spcPct val="100000"/>
              </a:lnSpc>
              <a:spcBef>
                <a:spcPts val="0"/>
              </a:spcBef>
              <a:spcAft>
                <a:spcPts val="0"/>
              </a:spcAft>
              <a:buClr>
                <a:schemeClr val="hlink"/>
              </a:buClr>
              <a:buSzPts val="2240"/>
              <a:buFont typeface="Noto Sans Symbols"/>
              <a:buChar char="■"/>
            </a:pPr>
            <a:r>
              <a:rPr b="0" i="0" lang="pt-BR" sz="2800" u="none" cap="none" strike="noStrike">
                <a:solidFill>
                  <a:schemeClr val="dk1"/>
                </a:solidFill>
                <a:latin typeface="Tahoma"/>
                <a:ea typeface="Tahoma"/>
                <a:cs typeface="Tahoma"/>
                <a:sym typeface="Tahoma"/>
              </a:rPr>
              <a:t>MARQUES, Angelo Eduardo B.; CHOUERI JÚNIOR, Salomão; CRUZ, Eduardo Cesar Alves. </a:t>
            </a:r>
            <a:r>
              <a:rPr b="1" i="0" lang="pt-BR" sz="2800" u="none" cap="none" strike="noStrike">
                <a:solidFill>
                  <a:schemeClr val="dk1"/>
                </a:solidFill>
                <a:latin typeface="Tahoma"/>
                <a:ea typeface="Tahoma"/>
                <a:cs typeface="Tahoma"/>
                <a:sym typeface="Tahoma"/>
              </a:rPr>
              <a:t>Dispositivos semicondutores: </a:t>
            </a:r>
            <a:r>
              <a:rPr b="0" i="0" lang="pt-BR" sz="2800" u="none" cap="none" strike="noStrike">
                <a:solidFill>
                  <a:schemeClr val="dk1"/>
                </a:solidFill>
                <a:latin typeface="Tahoma"/>
                <a:ea typeface="Tahoma"/>
                <a:cs typeface="Tahoma"/>
                <a:sym typeface="Tahoma"/>
              </a:rPr>
              <a:t>diodos e transistores. 11. ed. São Paulo: Érica, 2007. </a:t>
            </a:r>
            <a:endParaRPr/>
          </a:p>
          <a:p>
            <a:pPr indent="-106680" lvl="2" marL="1143000" marR="0" rtl="0" algn="just">
              <a:lnSpc>
                <a:spcPct val="100000"/>
              </a:lnSpc>
              <a:spcBef>
                <a:spcPts val="480"/>
              </a:spcBef>
              <a:spcAft>
                <a:spcPts val="0"/>
              </a:spcAft>
              <a:buClr>
                <a:srgbClr val="E4B900"/>
              </a:buClr>
              <a:buSzPts val="1920"/>
              <a:buFont typeface="Noto Sans Symbols"/>
              <a:buNone/>
            </a:pPr>
            <a:r>
              <a:t/>
            </a:r>
            <a:endParaRPr b="0" i="0" sz="2400" u="none" cap="none" strike="noStrike">
              <a:solidFill>
                <a:schemeClr val="dk1"/>
              </a:solidFill>
              <a:latin typeface="Tahoma"/>
              <a:ea typeface="Tahoma"/>
              <a:cs typeface="Tahoma"/>
              <a:sym typeface="Tahoma"/>
            </a:endParaRPr>
          </a:p>
          <a:p>
            <a:pPr indent="-180340" lvl="0" marL="342900" marR="0" rtl="0" algn="just">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l">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67"/>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Fim</a:t>
            </a:r>
            <a:endParaRPr/>
          </a:p>
        </p:txBody>
      </p:sp>
      <p:sp>
        <p:nvSpPr>
          <p:cNvPr id="453" name="Google Shape;453;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4" name="Google Shape;454;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5" name="Google Shape;455;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6" name="Google Shape;456;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7" name="Google Shape;457;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8" name="Google Shape;458;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59" name="Google Shape;459;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60" name="Google Shape;460;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61" name="Google Shape;461;p67"/>
          <p:cNvSpPr txBox="1"/>
          <p:nvPr/>
        </p:nvSpPr>
        <p:spPr>
          <a:xfrm>
            <a:off x="0" y="0"/>
            <a:ext cx="9144000" cy="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t/>
            </a:r>
            <a:endParaRPr b="1" i="0" sz="2400" u="none">
              <a:solidFill>
                <a:schemeClr val="dk1"/>
              </a:solidFill>
              <a:latin typeface="Times New Roman"/>
              <a:ea typeface="Times New Roman"/>
              <a:cs typeface="Times New Roman"/>
              <a:sym typeface="Times New Roman"/>
            </a:endParaRPr>
          </a:p>
        </p:txBody>
      </p:sp>
      <p:sp>
        <p:nvSpPr>
          <p:cNvPr id="462" name="Google Shape;462;p67"/>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463" name="Google Shape;463;p67"/>
          <p:cNvSpPr txBox="1"/>
          <p:nvPr>
            <p:ph idx="1" type="body"/>
          </p:nvPr>
        </p:nvSpPr>
        <p:spPr>
          <a:xfrm>
            <a:off x="285750" y="1513284"/>
            <a:ext cx="8669337" cy="3086100"/>
          </a:xfrm>
          <a:prstGeom prst="rect">
            <a:avLst/>
          </a:prstGeom>
          <a:noFill/>
          <a:ln>
            <a:noFill/>
          </a:ln>
        </p:spPr>
        <p:txBody>
          <a:bodyPr anchorCtr="0" anchor="t" bIns="45700" lIns="91425" spcFirstLastPara="1" rIns="91425" wrap="square" tIns="45700">
            <a:noAutofit/>
          </a:bodyPr>
          <a:lstStyle/>
          <a:p>
            <a:pPr indent="-180340" lvl="0" marL="342900" marR="0" rtl="0" algn="l">
              <a:lnSpc>
                <a:spcPct val="100000"/>
              </a:lnSpc>
              <a:spcBef>
                <a:spcPts val="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342900" lvl="0" marL="342900" marR="0" rtl="0" algn="ctr">
              <a:lnSpc>
                <a:spcPct val="100000"/>
              </a:lnSpc>
              <a:spcBef>
                <a:spcPts val="640"/>
              </a:spcBef>
              <a:spcAft>
                <a:spcPts val="0"/>
              </a:spcAft>
              <a:buClr>
                <a:srgbClr val="54A800"/>
              </a:buClr>
              <a:buFont typeface="Noto Sans Symbols"/>
              <a:buNone/>
            </a:pPr>
            <a:r>
              <a:rPr b="0" i="0" lang="pt-BR" sz="3200" u="none">
                <a:solidFill>
                  <a:schemeClr val="dk1"/>
                </a:solidFill>
                <a:latin typeface="Tahoma"/>
                <a:ea typeface="Tahoma"/>
                <a:cs typeface="Tahoma"/>
                <a:sym typeface="Tahoma"/>
              </a:rPr>
              <a:t>O B R I G A D O</a:t>
            </a:r>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3200" u="none">
              <a:solidFill>
                <a:schemeClr val="dk1"/>
              </a:solidFill>
              <a:latin typeface="Tahoma"/>
              <a:ea typeface="Tahoma"/>
              <a:cs typeface="Tahoma"/>
              <a:sym typeface="Tahoma"/>
            </a:endParaRPr>
          </a:p>
          <a:p>
            <a:pPr indent="-342900" lvl="0" marL="342900" marR="0" rtl="0" algn="ctr">
              <a:lnSpc>
                <a:spcPct val="100000"/>
              </a:lnSpc>
              <a:spcBef>
                <a:spcPts val="480"/>
              </a:spcBef>
              <a:spcAft>
                <a:spcPts val="0"/>
              </a:spcAft>
              <a:buClr>
                <a:srgbClr val="54A800"/>
              </a:buClr>
              <a:buFont typeface="Noto Sans Symbols"/>
              <a:buNone/>
            </a:pPr>
            <a:r>
              <a:rPr b="1" i="0" lang="pt-BR" sz="2400" u="none">
                <a:solidFill>
                  <a:schemeClr val="dk1"/>
                </a:solidFill>
                <a:latin typeface="Tahoma"/>
                <a:ea typeface="Tahoma"/>
                <a:cs typeface="Tahoma"/>
                <a:sym typeface="Tahoma"/>
              </a:rPr>
              <a:t>&lt;gustavo.lima@ifrn.edu.br&gt;</a:t>
            </a:r>
            <a:endParaRPr/>
          </a:p>
          <a:p>
            <a:pPr indent="-220980" lvl="0" marL="342900" marR="0" rtl="0" algn="l">
              <a:spcBef>
                <a:spcPts val="480"/>
              </a:spcBef>
              <a:spcAft>
                <a:spcPts val="0"/>
              </a:spcAft>
              <a:buClr>
                <a:srgbClr val="54A800"/>
              </a:buClr>
              <a:buSzPts val="1920"/>
              <a:buFont typeface="Noto Sans Symbols"/>
              <a:buNone/>
            </a:pPr>
            <a:r>
              <a:t/>
            </a:r>
            <a:endParaRPr b="1" i="0" sz="2400" u="none">
              <a:solidFill>
                <a:schemeClr val="dk1"/>
              </a:solidFill>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30"/>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Evolução</a:t>
            </a:r>
            <a:endParaRPr/>
          </a:p>
        </p:txBody>
      </p:sp>
      <p:sp>
        <p:nvSpPr>
          <p:cNvPr id="165" name="Google Shape;165;p30"/>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66" name="Google Shape;166;p30"/>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180340" lvl="0" marL="342900" marR="0" rtl="0" algn="l">
              <a:lnSpc>
                <a:spcPct val="100000"/>
              </a:lnSpc>
              <a:spcBef>
                <a:spcPts val="0"/>
              </a:spcBef>
              <a:spcAft>
                <a:spcPts val="0"/>
              </a:spcAft>
              <a:buClr>
                <a:srgbClr val="54A800"/>
              </a:buClr>
              <a:buSzPts val="2560"/>
              <a:buFont typeface="Noto Sans Symbols"/>
              <a:buNone/>
            </a:pPr>
            <a:r>
              <a:t/>
            </a:r>
            <a:endParaRPr b="0" i="0" sz="3200" u="none" cap="none" strike="noStrik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3200" u="none" cap="none" strike="noStrik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3200" u="none" cap="none" strike="noStrike">
              <a:solidFill>
                <a:schemeClr val="dk1"/>
              </a:solidFill>
              <a:latin typeface="Tahoma"/>
              <a:ea typeface="Tahoma"/>
              <a:cs typeface="Tahoma"/>
              <a:sym typeface="Tahoma"/>
            </a:endParaRPr>
          </a:p>
          <a:p>
            <a:pPr indent="-180340" lvl="0" marL="342900" marR="0" rtl="0" algn="l">
              <a:lnSpc>
                <a:spcPct val="100000"/>
              </a:lnSpc>
              <a:spcBef>
                <a:spcPts val="640"/>
              </a:spcBef>
              <a:spcAft>
                <a:spcPts val="0"/>
              </a:spcAft>
              <a:buClr>
                <a:srgbClr val="54A800"/>
              </a:buClr>
              <a:buSzPts val="2560"/>
              <a:buFont typeface="Noto Sans Symbols"/>
              <a:buNone/>
            </a:pPr>
            <a:r>
              <a:t/>
            </a:r>
            <a:endParaRPr b="0" i="0" sz="3200" u="none" cap="none" strike="noStrike">
              <a:solidFill>
                <a:schemeClr val="dk1"/>
              </a:solidFill>
              <a:latin typeface="Tahoma"/>
              <a:ea typeface="Tahoma"/>
              <a:cs typeface="Tahoma"/>
              <a:sym typeface="Tahoma"/>
            </a:endParaRPr>
          </a:p>
          <a:p>
            <a:pPr indent="0" lvl="1" marL="45720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0" lvl="1" marL="45720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0" lvl="1" marL="457200" marR="0" rtl="0" algn="ctr">
              <a:lnSpc>
                <a:spcPct val="100000"/>
              </a:lnSpc>
              <a:spcBef>
                <a:spcPts val="32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2 – Evolução do Transistor</a:t>
            </a:r>
            <a:endParaRPr sz="1400"/>
          </a:p>
        </p:txBody>
      </p:sp>
      <p:pic>
        <p:nvPicPr>
          <p:cNvPr descr="tube-trans_history" id="167" name="Google Shape;167;p30"/>
          <p:cNvPicPr preferRelativeResize="0"/>
          <p:nvPr/>
        </p:nvPicPr>
        <p:blipFill rotWithShape="1">
          <a:blip r:embed="rId3">
            <a:alphaModFix/>
          </a:blip>
          <a:srcRect b="0" l="0" r="0" t="0"/>
          <a:stretch/>
        </p:blipFill>
        <p:spPr>
          <a:xfrm>
            <a:off x="2555875" y="1707356"/>
            <a:ext cx="4479925" cy="270033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31"/>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Evolução</a:t>
            </a:r>
            <a:endParaRPr/>
          </a:p>
        </p:txBody>
      </p:sp>
      <p:sp>
        <p:nvSpPr>
          <p:cNvPr id="173" name="Google Shape;173;p31"/>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74" name="Google Shape;174;p31"/>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295910" lvl="1" marL="742950" marR="0" rtl="0" algn="just">
              <a:lnSpc>
                <a:spcPct val="100000"/>
              </a:lnSpc>
              <a:spcBef>
                <a:spcPts val="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Descrição da imagem anterior:</a:t>
            </a:r>
            <a:endParaRPr sz="24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1941: Válvula termiônica usada em telecomunicações;</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1948: Point-contact transistor, seis meses após sua invenção;</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1955: Transistor que substituiu as válvulas ou tubos a vácuo em equipamentos de comunicação em rede;</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1957: Amplificador de faixa larga de alta frequência;</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1967: Microchip, usado para produzir os tones (sons) em aparelhos de telefone;</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1997: Chip, que pode conter mais de 5 milhões de transistores, usados em modems e celulares.</a:t>
            </a:r>
            <a:endParaRPr sz="18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32"/>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Evolução</a:t>
            </a:r>
            <a:endParaRPr/>
          </a:p>
        </p:txBody>
      </p:sp>
      <p:sp>
        <p:nvSpPr>
          <p:cNvPr id="180" name="Google Shape;180;p32"/>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81" name="Google Shape;181;p32"/>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295910" lvl="1" marL="742950" marR="0" rtl="0" algn="just">
              <a:lnSpc>
                <a:spcPct val="100000"/>
              </a:lnSpc>
              <a:spcBef>
                <a:spcPts val="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impacto do transistor, na eletrônica, foi grande, já que a sua capacidade de amplificar sinais elétricos permitiu que em pouco tempo ele, muito menor e consumindo muito menos energia, substituísse as válvulas na maioria das aplicações eletrônicas. </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transistor contribuiu para todas as invenções relacionadas, como os circuitos integrados, componentes opto-eletrônicos e microprocessadores.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33"/>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Evolução</a:t>
            </a:r>
            <a:endParaRPr/>
          </a:p>
        </p:txBody>
      </p:sp>
      <p:sp>
        <p:nvSpPr>
          <p:cNvPr id="187" name="Google Shape;187;p33"/>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88" name="Google Shape;188;p33"/>
          <p:cNvSpPr txBox="1"/>
          <p:nvPr>
            <p:ph idx="1" type="body"/>
          </p:nvPr>
        </p:nvSpPr>
        <p:spPr>
          <a:xfrm>
            <a:off x="285750" y="1513284"/>
            <a:ext cx="8669337" cy="3201590"/>
          </a:xfrm>
          <a:prstGeom prst="rect">
            <a:avLst/>
          </a:prstGeom>
          <a:noFill/>
          <a:ln>
            <a:noFill/>
          </a:ln>
        </p:spPr>
        <p:txBody>
          <a:bodyPr anchorCtr="0" anchor="t" bIns="45700" lIns="91425" spcFirstLastPara="1" rIns="91425" wrap="square" tIns="45700">
            <a:noAutofit/>
          </a:bodyPr>
          <a:lstStyle/>
          <a:p>
            <a:pPr indent="-295910" lvl="1" marL="742950" marR="0" rtl="0" algn="just">
              <a:lnSpc>
                <a:spcPct val="100000"/>
              </a:lnSpc>
              <a:spcBef>
                <a:spcPts val="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Praticamente todos os equipamentos eletrônicos projetados hoje em dia usam componentes semicondutores. As vantagens sobre as difundidas válvulas eram bastantes significativas, tais como:</a:t>
            </a:r>
            <a:endParaRPr sz="24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Menor tamanho, mais leve e mais resistente</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Não precisava de filamento </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Mais eficiente, pois dissipa menos potência </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Não necessita de tempo de aquecimento </a:t>
            </a:r>
            <a:endParaRPr sz="1800"/>
          </a:p>
          <a:p>
            <a:pPr indent="-220980" lvl="2" marL="1143000" marR="0" rtl="0" algn="just">
              <a:lnSpc>
                <a:spcPct val="100000"/>
              </a:lnSpc>
              <a:spcBef>
                <a:spcPts val="480"/>
              </a:spcBef>
              <a:spcAft>
                <a:spcPts val="0"/>
              </a:spcAft>
              <a:buClr>
                <a:srgbClr val="E4B900"/>
              </a:buClr>
              <a:buSzPts val="1800"/>
              <a:buFont typeface="Noto Sans Symbols"/>
              <a:buChar char="■"/>
            </a:pPr>
            <a:r>
              <a:rPr b="0" i="0" lang="pt-BR" sz="1800" u="none" cap="none" strike="noStrike">
                <a:solidFill>
                  <a:schemeClr val="dk1"/>
                </a:solidFill>
                <a:latin typeface="Tahoma"/>
                <a:ea typeface="Tahoma"/>
                <a:cs typeface="Tahoma"/>
                <a:sym typeface="Tahoma"/>
              </a:rPr>
              <a:t>Menores tensões de alimentação </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34"/>
          <p:cNvSpPr txBox="1"/>
          <p:nvPr>
            <p:ph type="title"/>
          </p:nvPr>
        </p:nvSpPr>
        <p:spPr>
          <a:xfrm>
            <a:off x="1258887" y="160734"/>
            <a:ext cx="7685087" cy="1096565"/>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Tahoma"/>
              <a:buNone/>
            </a:pPr>
            <a:r>
              <a:rPr b="0" i="0" lang="pt-BR" sz="4400" u="none" cap="none" strike="noStrike">
                <a:solidFill>
                  <a:schemeClr val="dk1"/>
                </a:solidFill>
                <a:latin typeface="Tahoma"/>
                <a:ea typeface="Tahoma"/>
                <a:cs typeface="Tahoma"/>
                <a:sym typeface="Tahoma"/>
              </a:rPr>
              <a:t>Transistor Bipolar</a:t>
            </a:r>
            <a:endParaRPr/>
          </a:p>
        </p:txBody>
      </p:sp>
      <p:sp>
        <p:nvSpPr>
          <p:cNvPr id="194" name="Google Shape;194;p34"/>
          <p:cNvSpPr txBox="1"/>
          <p:nvPr/>
        </p:nvSpPr>
        <p:spPr>
          <a:xfrm>
            <a:off x="7042150" y="4682728"/>
            <a:ext cx="1905000" cy="3429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Times New Roman"/>
              <a:buNone/>
            </a:pPr>
            <a:fld id="{00000000-1234-1234-1234-123412341234}" type="slidenum">
              <a:rPr b="1" i="0" lang="pt-BR" sz="1400" u="none">
                <a:solidFill>
                  <a:schemeClr val="dk1"/>
                </a:solidFill>
                <a:latin typeface="Times New Roman"/>
                <a:ea typeface="Times New Roman"/>
                <a:cs typeface="Times New Roman"/>
                <a:sym typeface="Times New Roman"/>
              </a:rPr>
              <a:t>‹#›</a:t>
            </a:fld>
            <a:endParaRPr/>
          </a:p>
        </p:txBody>
      </p:sp>
      <p:sp>
        <p:nvSpPr>
          <p:cNvPr id="195" name="Google Shape;195;p34"/>
          <p:cNvSpPr txBox="1"/>
          <p:nvPr>
            <p:ph idx="1" type="body"/>
          </p:nvPr>
        </p:nvSpPr>
        <p:spPr>
          <a:xfrm>
            <a:off x="285750" y="1513277"/>
            <a:ext cx="8669400" cy="2839800"/>
          </a:xfrm>
          <a:prstGeom prst="rect">
            <a:avLst/>
          </a:prstGeom>
          <a:noFill/>
          <a:ln>
            <a:noFill/>
          </a:ln>
        </p:spPr>
        <p:txBody>
          <a:bodyPr anchorCtr="0" anchor="t" bIns="45700" lIns="91425" spcFirstLastPara="1" rIns="91425" wrap="square" tIns="45700">
            <a:noAutofit/>
          </a:bodyPr>
          <a:lstStyle/>
          <a:p>
            <a:pPr indent="-295910" lvl="1" marL="742950" marR="0" rtl="0" algn="just">
              <a:lnSpc>
                <a:spcPct val="100000"/>
              </a:lnSpc>
              <a:spcBef>
                <a:spcPts val="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O transistor pode controlar a corrente;</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Ele é montado numa estrutura de cristais semicondutores, formando duas camadas de um tipo (N) e no meio delas o outro cristal (P);</a:t>
            </a:r>
            <a:endParaRPr sz="2400"/>
          </a:p>
          <a:p>
            <a:pPr indent="-295910" lvl="1" marL="742950" marR="0" rtl="0" algn="just">
              <a:lnSpc>
                <a:spcPct val="100000"/>
              </a:lnSpc>
              <a:spcBef>
                <a:spcPts val="560"/>
              </a:spcBef>
              <a:spcAft>
                <a:spcPts val="0"/>
              </a:spcAft>
              <a:buClr>
                <a:schemeClr val="hlink"/>
              </a:buClr>
              <a:buSzPts val="2400"/>
              <a:buFont typeface="Noto Sans Symbols"/>
              <a:buChar char="■"/>
            </a:pPr>
            <a:r>
              <a:rPr b="0" i="0" lang="pt-BR" sz="2400" u="none" cap="none" strike="noStrike">
                <a:solidFill>
                  <a:schemeClr val="dk1"/>
                </a:solidFill>
                <a:latin typeface="Tahoma"/>
                <a:ea typeface="Tahoma"/>
                <a:cs typeface="Tahoma"/>
                <a:sym typeface="Tahoma"/>
              </a:rPr>
              <a:t>Cada uma dessas camadas recebe um nome em relação à sua função na operação do transistor;</a:t>
            </a:r>
            <a:endParaRPr sz="2400"/>
          </a:p>
          <a:p>
            <a:pPr indent="-285750" lvl="1" marL="742950" marR="0" rtl="0" algn="ctr">
              <a:lnSpc>
                <a:spcPct val="100000"/>
              </a:lnSpc>
              <a:spcBef>
                <a:spcPts val="320"/>
              </a:spcBef>
              <a:spcAft>
                <a:spcPts val="0"/>
              </a:spcAft>
              <a:buClr>
                <a:schemeClr val="hlink"/>
              </a:buClr>
              <a:buFont typeface="Noto Sans Symbols"/>
              <a:buNone/>
            </a:pPr>
            <a:r>
              <a:t/>
            </a:r>
            <a:endParaRPr b="1" sz="1600"/>
          </a:p>
          <a:p>
            <a:pPr indent="-285750" lvl="1" marL="742950" marR="0" rtl="0" algn="ctr">
              <a:lnSpc>
                <a:spcPct val="100000"/>
              </a:lnSpc>
              <a:spcBef>
                <a:spcPts val="320"/>
              </a:spcBef>
              <a:spcAft>
                <a:spcPts val="0"/>
              </a:spcAft>
              <a:buClr>
                <a:schemeClr val="hlink"/>
              </a:buClr>
              <a:buFont typeface="Noto Sans Symbols"/>
              <a:buNone/>
            </a:pPr>
            <a:r>
              <a:t/>
            </a:r>
            <a:endParaRPr b="1" sz="1600"/>
          </a:p>
          <a:p>
            <a:pPr indent="-285750" lvl="1" marL="742950" marR="0" rtl="0" algn="ctr">
              <a:lnSpc>
                <a:spcPct val="100000"/>
              </a:lnSpc>
              <a:spcBef>
                <a:spcPts val="320"/>
              </a:spcBef>
              <a:spcAft>
                <a:spcPts val="0"/>
              </a:spcAft>
              <a:buClr>
                <a:schemeClr val="hlink"/>
              </a:buClr>
              <a:buFont typeface="Noto Sans Symbols"/>
              <a:buNone/>
            </a:pPr>
            <a:r>
              <a:t/>
            </a:r>
            <a:endParaRPr b="1" i="0" sz="1600" u="none" cap="none" strike="noStrike">
              <a:solidFill>
                <a:schemeClr val="dk1"/>
              </a:solidFill>
              <a:latin typeface="Tahoma"/>
              <a:ea typeface="Tahoma"/>
              <a:cs typeface="Tahoma"/>
              <a:sym typeface="Tahoma"/>
            </a:endParaRPr>
          </a:p>
          <a:p>
            <a:pPr indent="-285750" lvl="1" marL="742950" marR="0" rtl="0" algn="ctr">
              <a:lnSpc>
                <a:spcPct val="100000"/>
              </a:lnSpc>
              <a:spcBef>
                <a:spcPts val="320"/>
              </a:spcBef>
              <a:spcAft>
                <a:spcPts val="0"/>
              </a:spcAft>
              <a:buClr>
                <a:schemeClr val="hlink"/>
              </a:buClr>
              <a:buFont typeface="Noto Sans Symbols"/>
              <a:buNone/>
            </a:pPr>
            <a:r>
              <a:rPr b="1" i="0" lang="pt-BR" sz="1400" u="none" cap="none" strike="noStrike">
                <a:solidFill>
                  <a:schemeClr val="dk1"/>
                </a:solidFill>
                <a:latin typeface="Tahoma"/>
                <a:ea typeface="Tahoma"/>
                <a:cs typeface="Tahoma"/>
                <a:sym typeface="Tahoma"/>
              </a:rPr>
              <a:t>Figura 3 - Transistor da esquerda é chamado de </a:t>
            </a:r>
            <a:r>
              <a:rPr b="1" i="0" lang="pt-BR" sz="1400" u="sng" cap="none" strike="noStrike">
                <a:solidFill>
                  <a:schemeClr val="dk1"/>
                </a:solidFill>
                <a:latin typeface="Tahoma"/>
                <a:ea typeface="Tahoma"/>
                <a:cs typeface="Tahoma"/>
                <a:sym typeface="Tahoma"/>
              </a:rPr>
              <a:t>NPN</a:t>
            </a:r>
            <a:r>
              <a:rPr b="1" i="0" lang="pt-BR" sz="1400" u="none" cap="none" strike="noStrike">
                <a:solidFill>
                  <a:schemeClr val="dk1"/>
                </a:solidFill>
                <a:latin typeface="Tahoma"/>
                <a:ea typeface="Tahoma"/>
                <a:cs typeface="Tahoma"/>
                <a:sym typeface="Tahoma"/>
              </a:rPr>
              <a:t> e o outro de </a:t>
            </a:r>
            <a:r>
              <a:rPr b="1" i="0" lang="pt-BR" sz="1400" u="sng" cap="none" strike="noStrike">
                <a:solidFill>
                  <a:schemeClr val="dk1"/>
                </a:solidFill>
                <a:latin typeface="Tahoma"/>
                <a:ea typeface="Tahoma"/>
                <a:cs typeface="Tahoma"/>
                <a:sym typeface="Tahoma"/>
              </a:rPr>
              <a:t>PNP</a:t>
            </a:r>
            <a:endParaRPr sz="1400"/>
          </a:p>
        </p:txBody>
      </p:sp>
      <p:pic>
        <p:nvPicPr>
          <p:cNvPr id="196" name="Google Shape;196;p34"/>
          <p:cNvPicPr preferRelativeResize="0"/>
          <p:nvPr/>
        </p:nvPicPr>
        <p:blipFill rotWithShape="1">
          <a:blip r:embed="rId3">
            <a:alphaModFix/>
          </a:blip>
          <a:srcRect b="0" l="0" r="0" t="0"/>
          <a:stretch/>
        </p:blipFill>
        <p:spPr>
          <a:xfrm>
            <a:off x="1042987" y="3919538"/>
            <a:ext cx="7591500" cy="893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1_ifrn">
  <a:themeElements>
    <a:clrScheme name="Geométrico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ifrn">
  <a:themeElements>
    <a:clrScheme name="Geométrico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