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3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theme+xml" PartName="/ppt/theme/theme4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 showSpecialPlsOnTitleSld="0">
  <p:sldMasterIdLst>
    <p:sldMasterId id="2147483661" r:id="rId4"/>
    <p:sldMasterId id="2147483662" r:id="rId5"/>
    <p:sldMasterId id="2147483663" r:id="rId6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  <p:sldId id="268" r:id="rId20"/>
  </p:sldIdLst>
  <p:sldSz cy="5143500" cx="9144000"/>
  <p:notesSz cx="6858000" cy="9144000"/>
  <p:embeddedFontLst>
    <p:embeddedFont>
      <p:font typeface="Tahoma"/>
      <p:regular r:id="rId21"/>
      <p:bold r:id="rId22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3.xml"/><Relationship Id="rId11" Type="http://schemas.openxmlformats.org/officeDocument/2006/relationships/slide" Target="slides/slide4.xml"/><Relationship Id="rId22" Type="http://schemas.openxmlformats.org/officeDocument/2006/relationships/font" Target="fonts/Tahoma-bold.fntdata"/><Relationship Id="rId10" Type="http://schemas.openxmlformats.org/officeDocument/2006/relationships/slide" Target="slides/slide3.xml"/><Relationship Id="rId21" Type="http://schemas.openxmlformats.org/officeDocument/2006/relationships/font" Target="fonts/Tahoma-regular.fntdata"/><Relationship Id="rId13" Type="http://schemas.openxmlformats.org/officeDocument/2006/relationships/slide" Target="slides/slide6.xml"/><Relationship Id="rId12" Type="http://schemas.openxmlformats.org/officeDocument/2006/relationships/slide" Target="slides/slide5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5" Type="http://schemas.openxmlformats.org/officeDocument/2006/relationships/slide" Target="slides/slide8.xml"/><Relationship Id="rId14" Type="http://schemas.openxmlformats.org/officeDocument/2006/relationships/slide" Target="slides/slide7.xml"/><Relationship Id="rId17" Type="http://schemas.openxmlformats.org/officeDocument/2006/relationships/slide" Target="slides/slide10.xml"/><Relationship Id="rId16" Type="http://schemas.openxmlformats.org/officeDocument/2006/relationships/slide" Target="slides/slide9.xml"/><Relationship Id="rId5" Type="http://schemas.openxmlformats.org/officeDocument/2006/relationships/slideMaster" Target="slideMasters/slideMaster2.xml"/><Relationship Id="rId19" Type="http://schemas.openxmlformats.org/officeDocument/2006/relationships/slide" Target="slides/slide12.xml"/><Relationship Id="rId6" Type="http://schemas.openxmlformats.org/officeDocument/2006/relationships/slideMaster" Target="slideMasters/slideMaster3.xml"/><Relationship Id="rId18" Type="http://schemas.openxmlformats.org/officeDocument/2006/relationships/slide" Target="slides/slide1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media/image1.png>
</file>

<file path=ppt/media/image2.jpg>
</file>

<file path=ppt/media/image3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9670935179_2_15:notes"/>
          <p:cNvSpPr/>
          <p:nvPr>
            <p:ph idx="2" type="sldImg"/>
          </p:nvPr>
        </p:nvSpPr>
        <p:spPr>
          <a:xfrm>
            <a:off x="1003700" y="695135"/>
            <a:ext cx="4849158" cy="3428155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83" name="Google Shape;83;g9670935179_2_15:notes"/>
          <p:cNvSpPr txBox="1"/>
          <p:nvPr>
            <p:ph idx="1" type="body"/>
          </p:nvPr>
        </p:nvSpPr>
        <p:spPr>
          <a:xfrm>
            <a:off x="685512" y="4343235"/>
            <a:ext cx="5486976" cy="4115144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967093536c_1_40:notes"/>
          <p:cNvSpPr/>
          <p:nvPr>
            <p:ph idx="2" type="sldImg"/>
          </p:nvPr>
        </p:nvSpPr>
        <p:spPr>
          <a:xfrm>
            <a:off x="0" y="695135"/>
            <a:ext cx="1500" cy="1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181" name="Google Shape;181;g967093536c_1_40:notes"/>
          <p:cNvSpPr txBox="1"/>
          <p:nvPr>
            <p:ph idx="1" type="body"/>
          </p:nvPr>
        </p:nvSpPr>
        <p:spPr>
          <a:xfrm>
            <a:off x="685512" y="4343235"/>
            <a:ext cx="5487000" cy="411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0" name="Shape 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Google Shape;191;g9794c45abc_1_1:notes"/>
          <p:cNvSpPr/>
          <p:nvPr>
            <p:ph idx="2" type="sldImg"/>
          </p:nvPr>
        </p:nvSpPr>
        <p:spPr>
          <a:xfrm>
            <a:off x="0" y="695135"/>
            <a:ext cx="1500" cy="1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192" name="Google Shape;192;g9794c45abc_1_1:notes"/>
          <p:cNvSpPr txBox="1"/>
          <p:nvPr>
            <p:ph idx="1" type="body"/>
          </p:nvPr>
        </p:nvSpPr>
        <p:spPr>
          <a:xfrm>
            <a:off x="685512" y="4343235"/>
            <a:ext cx="5487000" cy="411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g9670935179_0_13:notes"/>
          <p:cNvSpPr/>
          <p:nvPr>
            <p:ph idx="2" type="sldImg"/>
          </p:nvPr>
        </p:nvSpPr>
        <p:spPr>
          <a:xfrm>
            <a:off x="0" y="695135"/>
            <a:ext cx="1500" cy="1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199" name="Google Shape;199;g9670935179_0_13:notes"/>
          <p:cNvSpPr txBox="1"/>
          <p:nvPr>
            <p:ph idx="1" type="body"/>
          </p:nvPr>
        </p:nvSpPr>
        <p:spPr>
          <a:xfrm>
            <a:off x="685512" y="4343235"/>
            <a:ext cx="5487000" cy="411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g9670935179_2_54:notes"/>
          <p:cNvSpPr/>
          <p:nvPr>
            <p:ph idx="2" type="sldImg"/>
          </p:nvPr>
        </p:nvSpPr>
        <p:spPr>
          <a:xfrm>
            <a:off x="0" y="695135"/>
            <a:ext cx="1357" cy="1357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206" name="Google Shape;206;g9670935179_2_54:notes"/>
          <p:cNvSpPr txBox="1"/>
          <p:nvPr>
            <p:ph idx="1" type="body"/>
          </p:nvPr>
        </p:nvSpPr>
        <p:spPr>
          <a:xfrm>
            <a:off x="685512" y="4343235"/>
            <a:ext cx="5486976" cy="4115144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9670935179_2_44:notes"/>
          <p:cNvSpPr/>
          <p:nvPr>
            <p:ph idx="2" type="sldImg"/>
          </p:nvPr>
        </p:nvSpPr>
        <p:spPr>
          <a:xfrm>
            <a:off x="0" y="695135"/>
            <a:ext cx="1357" cy="1357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89" name="Google Shape;89;g9670935179_2_44:notes"/>
          <p:cNvSpPr txBox="1"/>
          <p:nvPr>
            <p:ph idx="1" type="body"/>
          </p:nvPr>
        </p:nvSpPr>
        <p:spPr>
          <a:xfrm>
            <a:off x="685512" y="4343235"/>
            <a:ext cx="5486976" cy="4115144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g9670935179_2_49:notes"/>
          <p:cNvSpPr/>
          <p:nvPr>
            <p:ph idx="2" type="sldImg"/>
          </p:nvPr>
        </p:nvSpPr>
        <p:spPr>
          <a:xfrm>
            <a:off x="0" y="695135"/>
            <a:ext cx="1357" cy="1357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96" name="Google Shape;96;g9670935179_2_49:notes"/>
          <p:cNvSpPr txBox="1"/>
          <p:nvPr>
            <p:ph idx="1" type="body"/>
          </p:nvPr>
        </p:nvSpPr>
        <p:spPr>
          <a:xfrm>
            <a:off x="685512" y="4343235"/>
            <a:ext cx="5486976" cy="4115144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967093536c_0_0:notes"/>
          <p:cNvSpPr/>
          <p:nvPr>
            <p:ph idx="2" type="sldImg"/>
          </p:nvPr>
        </p:nvSpPr>
        <p:spPr>
          <a:xfrm>
            <a:off x="0" y="695135"/>
            <a:ext cx="1500" cy="1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103" name="Google Shape;103;g967093536c_0_0:notes"/>
          <p:cNvSpPr txBox="1"/>
          <p:nvPr>
            <p:ph idx="1" type="body"/>
          </p:nvPr>
        </p:nvSpPr>
        <p:spPr>
          <a:xfrm>
            <a:off x="685512" y="4343235"/>
            <a:ext cx="5487000" cy="411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g967093536c_0_19:notes"/>
          <p:cNvSpPr/>
          <p:nvPr>
            <p:ph idx="2" type="sldImg"/>
          </p:nvPr>
        </p:nvSpPr>
        <p:spPr>
          <a:xfrm>
            <a:off x="0" y="695135"/>
            <a:ext cx="1500" cy="1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110" name="Google Shape;110;g967093536c_0_19:notes"/>
          <p:cNvSpPr txBox="1"/>
          <p:nvPr>
            <p:ph idx="1" type="body"/>
          </p:nvPr>
        </p:nvSpPr>
        <p:spPr>
          <a:xfrm>
            <a:off x="685512" y="4343235"/>
            <a:ext cx="5487000" cy="411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g967093536c_0_6:notes"/>
          <p:cNvSpPr/>
          <p:nvPr>
            <p:ph idx="2" type="sldImg"/>
          </p:nvPr>
        </p:nvSpPr>
        <p:spPr>
          <a:xfrm>
            <a:off x="0" y="695135"/>
            <a:ext cx="1500" cy="1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127" name="Google Shape;127;g967093536c_0_6:notes"/>
          <p:cNvSpPr txBox="1"/>
          <p:nvPr>
            <p:ph idx="1" type="body"/>
          </p:nvPr>
        </p:nvSpPr>
        <p:spPr>
          <a:xfrm>
            <a:off x="685512" y="4343235"/>
            <a:ext cx="5487000" cy="411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g967093536c_1_6:notes"/>
          <p:cNvSpPr/>
          <p:nvPr>
            <p:ph idx="2" type="sldImg"/>
          </p:nvPr>
        </p:nvSpPr>
        <p:spPr>
          <a:xfrm>
            <a:off x="0" y="695135"/>
            <a:ext cx="1500" cy="1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140" name="Google Shape;140;g967093536c_1_6:notes"/>
          <p:cNvSpPr txBox="1"/>
          <p:nvPr>
            <p:ph idx="1" type="body"/>
          </p:nvPr>
        </p:nvSpPr>
        <p:spPr>
          <a:xfrm>
            <a:off x="685512" y="4343235"/>
            <a:ext cx="5487000" cy="411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g967093536c_0_12:notes"/>
          <p:cNvSpPr/>
          <p:nvPr>
            <p:ph idx="2" type="sldImg"/>
          </p:nvPr>
        </p:nvSpPr>
        <p:spPr>
          <a:xfrm>
            <a:off x="0" y="695135"/>
            <a:ext cx="1500" cy="1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156" name="Google Shape;156;g967093536c_0_12:notes"/>
          <p:cNvSpPr txBox="1"/>
          <p:nvPr>
            <p:ph idx="1" type="body"/>
          </p:nvPr>
        </p:nvSpPr>
        <p:spPr>
          <a:xfrm>
            <a:off x="685512" y="4343235"/>
            <a:ext cx="5487000" cy="411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g967093536c_1_31:notes"/>
          <p:cNvSpPr/>
          <p:nvPr>
            <p:ph idx="2" type="sldImg"/>
          </p:nvPr>
        </p:nvSpPr>
        <p:spPr>
          <a:xfrm>
            <a:off x="0" y="695135"/>
            <a:ext cx="1500" cy="1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165" name="Google Shape;165;g967093536c_1_31:notes"/>
          <p:cNvSpPr txBox="1"/>
          <p:nvPr>
            <p:ph idx="1" type="body"/>
          </p:nvPr>
        </p:nvSpPr>
        <p:spPr>
          <a:xfrm>
            <a:off x="685512" y="4343235"/>
            <a:ext cx="5487000" cy="411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layout with centered title and subtitle placeholders" type="title">
  <p:cSld name="TITLE"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622080" y="1932412"/>
            <a:ext cx="7050240" cy="1333393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>
            <a:lvl1pPr lv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2pPr>
            <a:lvl3pPr lvl="2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3pPr>
            <a:lvl4pPr lvl="3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4pPr>
            <a:lvl5pPr lvl="4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5pPr>
            <a:lvl6pPr lvl="5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6pPr>
            <a:lvl7pPr lvl="6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7pPr>
            <a:lvl8pPr lvl="7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8pPr>
            <a:lvl9pPr lvl="8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9pPr>
          </a:lstStyle>
          <a:p/>
        </p:txBody>
      </p:sp>
      <p:sp>
        <p:nvSpPr>
          <p:cNvPr id="61" name="Google Shape;61;p14"/>
          <p:cNvSpPr txBox="1"/>
          <p:nvPr>
            <p:ph idx="1" type="subTitle"/>
          </p:nvPr>
        </p:nvSpPr>
        <p:spPr>
          <a:xfrm>
            <a:off x="1244160" y="3524997"/>
            <a:ext cx="5806080" cy="1589704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5500">
            <a:noAutofit/>
          </a:bodyPr>
          <a:lstStyle>
            <a:lvl1pPr lv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 algn="ctr">
              <a:lnSpc>
                <a:spcPct val="98000"/>
              </a:lnSpc>
              <a:spcBef>
                <a:spcPts val="900"/>
              </a:spcBef>
              <a:spcAft>
                <a:spcPts val="0"/>
              </a:spcAft>
              <a:buSzPts val="1300"/>
              <a:buNone/>
              <a:defRPr/>
            </a:lvl2pPr>
            <a:lvl3pPr lvl="2" algn="ctr">
              <a:lnSpc>
                <a:spcPct val="98000"/>
              </a:lnSpc>
              <a:spcBef>
                <a:spcPts val="700"/>
              </a:spcBef>
              <a:spcAft>
                <a:spcPts val="0"/>
              </a:spcAft>
              <a:buSzPts val="1300"/>
              <a:buNone/>
              <a:defRPr/>
            </a:lvl3pPr>
            <a:lvl4pPr lvl="3" algn="ctr">
              <a:lnSpc>
                <a:spcPct val="98000"/>
              </a:lnSpc>
              <a:spcBef>
                <a:spcPts val="500"/>
              </a:spcBef>
              <a:spcAft>
                <a:spcPts val="0"/>
              </a:spcAft>
              <a:buSzPts val="1300"/>
              <a:buNone/>
              <a:defRPr/>
            </a:lvl4pPr>
            <a:lvl5pPr lvl="4" algn="ctr">
              <a:lnSpc>
                <a:spcPct val="98000"/>
              </a:lnSpc>
              <a:spcBef>
                <a:spcPts val="400"/>
              </a:spcBef>
              <a:spcAft>
                <a:spcPts val="0"/>
              </a:spcAft>
              <a:buSzPts val="1300"/>
              <a:buNone/>
              <a:defRPr/>
            </a:lvl5pPr>
            <a:lvl6pPr lvl="5" algn="ctr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/>
            </a:lvl6pPr>
            <a:lvl7pPr lvl="6" algn="ctr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/>
            </a:lvl7pPr>
            <a:lvl8pPr lvl="7" algn="ctr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/>
            </a:lvl8pPr>
            <a:lvl9pPr lvl="8" algn="ctr">
              <a:lnSpc>
                <a:spcPct val="98000"/>
              </a:lnSpc>
              <a:spcBef>
                <a:spcPts val="200"/>
              </a:spcBef>
              <a:spcAft>
                <a:spcPts val="200"/>
              </a:spcAft>
              <a:buSzPts val="1300"/>
              <a:buNone/>
              <a:defRPr/>
            </a:lvl9pPr>
          </a:lstStyle>
          <a:p/>
        </p:txBody>
      </p:sp>
      <p:sp>
        <p:nvSpPr>
          <p:cNvPr id="62" name="Google Shape;62;p14"/>
          <p:cNvSpPr txBox="1"/>
          <p:nvPr>
            <p:ph idx="10" type="dt"/>
          </p:nvPr>
        </p:nvSpPr>
        <p:spPr>
          <a:xfrm>
            <a:off x="456480" y="4684156"/>
            <a:ext cx="212832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2pPr>
            <a:lvl3pPr lvl="2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3pPr>
            <a:lvl4pPr lvl="3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4pPr>
            <a:lvl5pPr lvl="4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5pPr>
            <a:lvl6pPr lvl="5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6pPr>
            <a:lvl7pPr lvl="6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7pPr>
            <a:lvl8pPr lvl="7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8pPr>
            <a:lvl9pPr lvl="8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9pPr>
          </a:lstStyle>
          <a:p/>
        </p:txBody>
      </p:sp>
      <p:sp>
        <p:nvSpPr>
          <p:cNvPr id="63" name="Google Shape;63;p14"/>
          <p:cNvSpPr txBox="1"/>
          <p:nvPr>
            <p:ph idx="11" type="ftr"/>
          </p:nvPr>
        </p:nvSpPr>
        <p:spPr>
          <a:xfrm>
            <a:off x="3127680" y="4684156"/>
            <a:ext cx="289728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ct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2pPr>
            <a:lvl3pPr lvl="2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3pPr>
            <a:lvl4pPr lvl="3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4pPr>
            <a:lvl5pPr lvl="4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5pPr>
            <a:lvl6pPr lvl="5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6pPr>
            <a:lvl7pPr lvl="6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7pPr>
            <a:lvl8pPr lvl="7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8pPr>
            <a:lvl9pPr lvl="8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9pPr>
          </a:lstStyle>
          <a:p/>
        </p:txBody>
      </p:sp>
      <p:sp>
        <p:nvSpPr>
          <p:cNvPr id="64" name="Google Shape;64;p14"/>
          <p:cNvSpPr txBox="1"/>
          <p:nvPr>
            <p:ph idx="12" type="sldNum"/>
          </p:nvPr>
        </p:nvSpPr>
        <p:spPr>
          <a:xfrm>
            <a:off x="6554880" y="4684156"/>
            <a:ext cx="212832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0" lvl="0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3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3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3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3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3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3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3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3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3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ext" type="tx">
  <p:cSld name="TITLE_AND_BODY"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p16"/>
          <p:cNvSpPr txBox="1"/>
          <p:nvPr>
            <p:ph type="title"/>
          </p:nvPr>
        </p:nvSpPr>
        <p:spPr>
          <a:xfrm>
            <a:off x="1224000" y="99356"/>
            <a:ext cx="7702559" cy="1085722"/>
          </a:xfrm>
          <a:prstGeom prst="rect">
            <a:avLst/>
          </a:prstGeom>
          <a:noFill/>
          <a:ln>
            <a:noFill/>
          </a:ln>
        </p:spPr>
        <p:txBody>
          <a:bodyPr anchorCtr="0" anchor="b" bIns="0" lIns="0" spcFirstLastPara="1" rIns="0" wrap="square" tIns="0">
            <a:noAutofit/>
          </a:bodyPr>
          <a:lstStyle>
            <a:lvl1pPr lv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2pPr>
            <a:lvl3pPr lvl="2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3pPr>
            <a:lvl4pPr lvl="3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4pPr>
            <a:lvl5pPr lvl="4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5pPr>
            <a:lvl6pPr lvl="5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6pPr>
            <a:lvl7pPr lvl="6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7pPr>
            <a:lvl8pPr lvl="7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8pPr>
            <a:lvl9pPr lvl="8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9pPr>
          </a:lstStyle>
          <a:p/>
        </p:txBody>
      </p:sp>
      <p:sp>
        <p:nvSpPr>
          <p:cNvPr id="77" name="Google Shape;77;p16"/>
          <p:cNvSpPr txBox="1"/>
          <p:nvPr>
            <p:ph idx="1" type="body"/>
          </p:nvPr>
        </p:nvSpPr>
        <p:spPr>
          <a:xfrm>
            <a:off x="326880" y="1468749"/>
            <a:ext cx="8357760" cy="2982135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5500">
            <a:noAutofit/>
          </a:bodyPr>
          <a:lstStyle>
            <a:lvl1pPr indent="-228600" lvl="0" marL="457200" algn="l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indent="-228600" lvl="1" marL="914400" algn="l">
              <a:lnSpc>
                <a:spcPct val="98000"/>
              </a:lnSpc>
              <a:spcBef>
                <a:spcPts val="900"/>
              </a:spcBef>
              <a:spcAft>
                <a:spcPts val="0"/>
              </a:spcAft>
              <a:buSzPts val="1300"/>
              <a:buNone/>
              <a:defRPr/>
            </a:lvl2pPr>
            <a:lvl3pPr indent="-228600" lvl="2" marL="1371600" algn="l">
              <a:lnSpc>
                <a:spcPct val="98000"/>
              </a:lnSpc>
              <a:spcBef>
                <a:spcPts val="700"/>
              </a:spcBef>
              <a:spcAft>
                <a:spcPts val="0"/>
              </a:spcAft>
              <a:buSzPts val="1300"/>
              <a:buNone/>
              <a:defRPr/>
            </a:lvl3pPr>
            <a:lvl4pPr indent="-228600" lvl="3" marL="1828800" algn="l">
              <a:lnSpc>
                <a:spcPct val="98000"/>
              </a:lnSpc>
              <a:spcBef>
                <a:spcPts val="500"/>
              </a:spcBef>
              <a:spcAft>
                <a:spcPts val="0"/>
              </a:spcAft>
              <a:buSzPts val="1300"/>
              <a:buNone/>
              <a:defRPr/>
            </a:lvl4pPr>
            <a:lvl5pPr indent="-228600" lvl="4" marL="2286000" algn="l">
              <a:lnSpc>
                <a:spcPct val="98000"/>
              </a:lnSpc>
              <a:spcBef>
                <a:spcPts val="400"/>
              </a:spcBef>
              <a:spcAft>
                <a:spcPts val="0"/>
              </a:spcAft>
              <a:buSzPts val="1300"/>
              <a:buNone/>
              <a:defRPr/>
            </a:lvl5pPr>
            <a:lvl6pPr indent="-228600" lvl="5" marL="2743200" algn="l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/>
            </a:lvl6pPr>
            <a:lvl7pPr indent="-228600" lvl="6" marL="3200400" algn="l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/>
            </a:lvl7pPr>
            <a:lvl8pPr indent="-228600" lvl="7" marL="3657600" algn="l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/>
            </a:lvl8pPr>
            <a:lvl9pPr indent="-228600" lvl="8" marL="4114800" algn="l">
              <a:lnSpc>
                <a:spcPct val="98000"/>
              </a:lnSpc>
              <a:spcBef>
                <a:spcPts val="200"/>
              </a:spcBef>
              <a:spcAft>
                <a:spcPts val="200"/>
              </a:spcAft>
              <a:buSzPts val="1300"/>
              <a:buNone/>
              <a:defRPr/>
            </a:lvl9pPr>
          </a:lstStyle>
          <a:p/>
        </p:txBody>
      </p:sp>
      <p:sp>
        <p:nvSpPr>
          <p:cNvPr id="78" name="Google Shape;78;p16"/>
          <p:cNvSpPr txBox="1"/>
          <p:nvPr>
            <p:ph idx="10" type="dt"/>
          </p:nvPr>
        </p:nvSpPr>
        <p:spPr>
          <a:xfrm>
            <a:off x="456480" y="4684156"/>
            <a:ext cx="212832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2pPr>
            <a:lvl3pPr lvl="2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3pPr>
            <a:lvl4pPr lvl="3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4pPr>
            <a:lvl5pPr lvl="4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5pPr>
            <a:lvl6pPr lvl="5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6pPr>
            <a:lvl7pPr lvl="6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7pPr>
            <a:lvl8pPr lvl="7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8pPr>
            <a:lvl9pPr lvl="8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9pPr>
          </a:lstStyle>
          <a:p/>
        </p:txBody>
      </p:sp>
      <p:sp>
        <p:nvSpPr>
          <p:cNvPr id="79" name="Google Shape;79;p16"/>
          <p:cNvSpPr txBox="1"/>
          <p:nvPr>
            <p:ph idx="11" type="ftr"/>
          </p:nvPr>
        </p:nvSpPr>
        <p:spPr>
          <a:xfrm>
            <a:off x="3127680" y="4684156"/>
            <a:ext cx="289728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ct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2pPr>
            <a:lvl3pPr lvl="2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3pPr>
            <a:lvl4pPr lvl="3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4pPr>
            <a:lvl5pPr lvl="4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5pPr>
            <a:lvl6pPr lvl="5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6pPr>
            <a:lvl7pPr lvl="6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7pPr>
            <a:lvl8pPr lvl="7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8pPr>
            <a:lvl9pPr lvl="8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9pPr>
          </a:lstStyle>
          <a:p/>
        </p:txBody>
      </p:sp>
      <p:sp>
        <p:nvSpPr>
          <p:cNvPr id="80" name="Google Shape;80;p16"/>
          <p:cNvSpPr txBox="1"/>
          <p:nvPr>
            <p:ph idx="12" type="sldNum"/>
          </p:nvPr>
        </p:nvSpPr>
        <p:spPr>
          <a:xfrm>
            <a:off x="6554880" y="4684156"/>
            <a:ext cx="212832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0" lvl="0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None/>
              <a:defRPr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image" Target="../media/image3.png"/><Relationship Id="rId2" Type="http://schemas.openxmlformats.org/officeDocument/2006/relationships/image" Target="../media/image2.jpg"/><Relationship Id="rId3" Type="http://schemas.openxmlformats.org/officeDocument/2006/relationships/slideLayout" Target="../slideLayouts/slideLayout12.xml"/><Relationship Id="rId4" Type="http://schemas.openxmlformats.org/officeDocument/2006/relationships/theme" Target="../theme/theme3.xml"/></Relationships>
</file>

<file path=ppt/slideMasters/_rels/slideMaster3.xml.rels><?xml version="1.0" encoding="UTF-8" standalone="yes"?><Relationships xmlns="http://schemas.openxmlformats.org/package/2006/relationships"><Relationship Id="rId1" Type="http://schemas.openxmlformats.org/officeDocument/2006/relationships/image" Target="../media/image2.jpg"/><Relationship Id="rId2" Type="http://schemas.openxmlformats.org/officeDocument/2006/relationships/image" Target="../media/image1.png"/><Relationship Id="rId3" Type="http://schemas.openxmlformats.org/officeDocument/2006/relationships/slideLayout" Target="../slideLayouts/slideLayout13.xml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" name="Google Shape;51;p13"/>
          <p:cNvPicPr preferRelativeResize="0"/>
          <p:nvPr/>
        </p:nvPicPr>
        <p:blipFill rotWithShape="1">
          <a:blip r:embed="rId1">
            <a:alphaModFix/>
          </a:blip>
          <a:srcRect b="13060" l="0" r="0" t="10428"/>
          <a:stretch/>
        </p:blipFill>
        <p:spPr>
          <a:xfrm>
            <a:off x="33125" y="128275"/>
            <a:ext cx="9110875" cy="14994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2" name="Google Shape;52;p13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4898880" y="2694145"/>
            <a:ext cx="4211999" cy="2396076"/>
          </a:xfrm>
          <a:prstGeom prst="rect">
            <a:avLst/>
          </a:prstGeom>
          <a:noFill/>
          <a:ln>
            <a:noFill/>
          </a:ln>
        </p:spPr>
      </p:pic>
      <p:sp>
        <p:nvSpPr>
          <p:cNvPr id="53" name="Google Shape;53;p13"/>
          <p:cNvSpPr/>
          <p:nvPr/>
        </p:nvSpPr>
        <p:spPr>
          <a:xfrm>
            <a:off x="162720" y="1840607"/>
            <a:ext cx="8979900" cy="61800"/>
          </a:xfrm>
          <a:prstGeom prst="rect">
            <a:avLst/>
          </a:prstGeom>
          <a:gradFill>
            <a:gsLst>
              <a:gs pos="0">
                <a:srgbClr val="FFFFFF"/>
              </a:gs>
              <a:gs pos="100000">
                <a:srgbClr val="32A041"/>
              </a:gs>
            </a:gsLst>
            <a:lin ang="3600000" scaled="0"/>
          </a:gradFill>
          <a:ln>
            <a:noFill/>
          </a:ln>
        </p:spPr>
        <p:txBody>
          <a:bodyPr anchorCtr="0" anchor="ctr" bIns="41450" lIns="82925" spcFirstLastPara="1" rIns="82925" wrap="square" tIns="41450">
            <a:noAutofit/>
          </a:bodyPr>
          <a:lstStyle/>
          <a:p>
            <a:pPr indent="0" lvl="0" marL="0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600" u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" name="Google Shape;54;p13"/>
          <p:cNvSpPr txBox="1"/>
          <p:nvPr>
            <p:ph type="title"/>
          </p:nvPr>
        </p:nvSpPr>
        <p:spPr>
          <a:xfrm>
            <a:off x="456480" y="204473"/>
            <a:ext cx="8226720" cy="85677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>
            <a:lvl1pPr lvl="0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lvl="1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lvl="2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lvl="3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lvl="4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lvl="5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lvl="6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lvl="7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lvl="8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" type="body"/>
          </p:nvPr>
        </p:nvSpPr>
        <p:spPr>
          <a:xfrm>
            <a:off x="800640" y="2620708"/>
            <a:ext cx="7541280" cy="2031768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5500">
            <a:noAutofit/>
          </a:bodyPr>
          <a:lstStyle>
            <a:lvl1pPr indent="-228600" lvl="0" marL="457200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1" i="0" sz="2200" u="none" cap="none" strike="noStrike">
                <a:solidFill>
                  <a:srgbClr val="32A041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228600" lvl="1" marL="914400" marR="0" rtl="0" algn="ctr">
              <a:lnSpc>
                <a:spcPct val="98000"/>
              </a:lnSpc>
              <a:spcBef>
                <a:spcPts val="900"/>
              </a:spcBef>
              <a:spcAft>
                <a:spcPts val="0"/>
              </a:spcAft>
              <a:buSzPts val="1300"/>
              <a:buNone/>
              <a:defRPr b="1" i="0" sz="19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228600" lvl="2" marL="1371600" marR="0" rtl="0" algn="ctr">
              <a:lnSpc>
                <a:spcPct val="98000"/>
              </a:lnSpc>
              <a:spcBef>
                <a:spcPts val="700"/>
              </a:spcBef>
              <a:spcAft>
                <a:spcPts val="0"/>
              </a:spcAft>
              <a:buSzPts val="1300"/>
              <a:buNone/>
              <a:defRPr b="1" i="0" sz="16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228600" lvl="3" marL="1828800" marR="0" rtl="0" algn="ctr">
              <a:lnSpc>
                <a:spcPct val="98000"/>
              </a:lnSpc>
              <a:spcBef>
                <a:spcPts val="500"/>
              </a:spcBef>
              <a:spcAft>
                <a:spcPts val="0"/>
              </a:spcAft>
              <a:buSzPts val="1300"/>
              <a:buNone/>
              <a:defRPr b="1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28600" lvl="4" marL="2286000" marR="0" rtl="0" algn="ctr">
              <a:lnSpc>
                <a:spcPct val="98000"/>
              </a:lnSpc>
              <a:spcBef>
                <a:spcPts val="400"/>
              </a:spcBef>
              <a:spcAft>
                <a:spcPts val="0"/>
              </a:spcAft>
              <a:buSzPts val="1300"/>
              <a:buNone/>
              <a:defRPr b="1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28600" lvl="5" marL="2743200" marR="0" rtl="0" algn="ctr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 b="1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28600" lvl="6" marL="3200400" marR="0" rtl="0" algn="ctr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 b="1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28600" lvl="7" marL="3657600" marR="0" rtl="0" algn="ctr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 b="1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28600" lvl="8" marL="4114800" marR="0" rtl="0" algn="ctr">
              <a:lnSpc>
                <a:spcPct val="98000"/>
              </a:lnSpc>
              <a:spcBef>
                <a:spcPts val="200"/>
              </a:spcBef>
              <a:spcAft>
                <a:spcPts val="200"/>
              </a:spcAft>
              <a:buSzPts val="1300"/>
              <a:buNone/>
              <a:defRPr b="1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0" type="dt"/>
          </p:nvPr>
        </p:nvSpPr>
        <p:spPr>
          <a:xfrm>
            <a:off x="456480" y="4684156"/>
            <a:ext cx="212832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marR="0" rtl="0" algn="l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7" name="Google Shape;57;p13"/>
          <p:cNvSpPr txBox="1"/>
          <p:nvPr>
            <p:ph idx="11" type="ftr"/>
          </p:nvPr>
        </p:nvSpPr>
        <p:spPr>
          <a:xfrm>
            <a:off x="3127680" y="4684156"/>
            <a:ext cx="289728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marR="0" rtl="0" algn="ct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8" name="Google Shape;58;p13"/>
          <p:cNvSpPr txBox="1"/>
          <p:nvPr>
            <p:ph idx="12" type="sldNum"/>
          </p:nvPr>
        </p:nvSpPr>
        <p:spPr>
          <a:xfrm>
            <a:off x="6554880" y="4684156"/>
            <a:ext cx="212832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0" lvl="0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Font typeface="Times New Roman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Font typeface="Times New Roman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Font typeface="Times New Roman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Font typeface="Times New Roman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Font typeface="Times New Roman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Font typeface="Times New Roman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Font typeface="Times New Roman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Font typeface="Times New Roman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Font typeface="Times New Roman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3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6" name="Google Shape;66;p15"/>
          <p:cNvPicPr preferRelativeResize="0"/>
          <p:nvPr/>
        </p:nvPicPr>
        <p:blipFill rotWithShape="1">
          <a:blip r:embed="rId1">
            <a:alphaModFix/>
          </a:blip>
          <a:srcRect b="0" l="0" r="0" t="0"/>
          <a:stretch/>
        </p:blipFill>
        <p:spPr>
          <a:xfrm>
            <a:off x="4898880" y="2694145"/>
            <a:ext cx="4211999" cy="2396076"/>
          </a:xfrm>
          <a:prstGeom prst="rect">
            <a:avLst/>
          </a:prstGeom>
          <a:noFill/>
          <a:ln>
            <a:noFill/>
          </a:ln>
        </p:spPr>
      </p:pic>
      <p:sp>
        <p:nvSpPr>
          <p:cNvPr id="67" name="Google Shape;67;p15"/>
          <p:cNvSpPr/>
          <p:nvPr/>
        </p:nvSpPr>
        <p:spPr>
          <a:xfrm>
            <a:off x="0" y="0"/>
            <a:ext cx="9144000" cy="1163479"/>
          </a:xfrm>
          <a:prstGeom prst="rect">
            <a:avLst/>
          </a:prstGeom>
          <a:gradFill>
            <a:gsLst>
              <a:gs pos="0">
                <a:srgbClr val="32A041"/>
              </a:gs>
              <a:gs pos="100000">
                <a:srgbClr val="FFFFFF"/>
              </a:gs>
            </a:gsLst>
            <a:lin ang="10860000" scaled="0"/>
          </a:gradFill>
          <a:ln>
            <a:noFill/>
          </a:ln>
        </p:spPr>
        <p:txBody>
          <a:bodyPr anchorCtr="0" anchor="ctr" bIns="41450" lIns="82925" spcFirstLastPara="1" rIns="82925" wrap="square" tIns="41450">
            <a:noAutofit/>
          </a:bodyPr>
          <a:lstStyle/>
          <a:p>
            <a:pPr indent="0" lvl="0" marL="0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600" u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8" name="Google Shape;68;p15"/>
          <p:cNvSpPr txBox="1"/>
          <p:nvPr>
            <p:ph idx="10" type="dt"/>
          </p:nvPr>
        </p:nvSpPr>
        <p:spPr>
          <a:xfrm>
            <a:off x="456480" y="4684156"/>
            <a:ext cx="212832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marR="0" rtl="0" algn="l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9" name="Google Shape;69;p15"/>
          <p:cNvSpPr txBox="1"/>
          <p:nvPr>
            <p:ph idx="11" type="ftr"/>
          </p:nvPr>
        </p:nvSpPr>
        <p:spPr>
          <a:xfrm>
            <a:off x="3127680" y="4684156"/>
            <a:ext cx="289728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marR="0" rtl="0" algn="ct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3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0" name="Google Shape;70;p15"/>
          <p:cNvSpPr txBox="1"/>
          <p:nvPr>
            <p:ph idx="12" type="sldNum"/>
          </p:nvPr>
        </p:nvSpPr>
        <p:spPr>
          <a:xfrm>
            <a:off x="6554880" y="4684156"/>
            <a:ext cx="2128320" cy="35278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0" lvl="0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Times New Roman"/>
              <a:buNone/>
              <a:defRPr b="0" i="0" sz="20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Times New Roman"/>
              <a:buNone/>
              <a:defRPr b="0" i="0" sz="20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Times New Roman"/>
              <a:buNone/>
              <a:defRPr b="0" i="0" sz="20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Times New Roman"/>
              <a:buNone/>
              <a:defRPr b="0" i="0" sz="20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Times New Roman"/>
              <a:buNone/>
              <a:defRPr b="0" i="0" sz="20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Times New Roman"/>
              <a:buNone/>
              <a:defRPr b="0" i="0" sz="20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Times New Roman"/>
              <a:buNone/>
              <a:defRPr b="0" i="0" sz="20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Times New Roman"/>
              <a:buNone/>
              <a:defRPr b="0" i="0" sz="20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lnSpc>
                <a:spcPct val="93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Times New Roman"/>
              <a:buNone/>
              <a:defRPr b="0" i="0" sz="200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 sz="130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" name="Google Shape;71;p15"/>
          <p:cNvSpPr/>
          <p:nvPr/>
        </p:nvSpPr>
        <p:spPr>
          <a:xfrm>
            <a:off x="0" y="1163479"/>
            <a:ext cx="9144000" cy="61917"/>
          </a:xfrm>
          <a:prstGeom prst="rect">
            <a:avLst/>
          </a:prstGeom>
          <a:gradFill>
            <a:gsLst>
              <a:gs pos="0">
                <a:srgbClr val="000000"/>
              </a:gs>
              <a:gs pos="100000">
                <a:srgbClr val="FFFFFF"/>
              </a:gs>
            </a:gsLst>
            <a:lin ang="0" scaled="0"/>
          </a:gradFill>
          <a:ln>
            <a:noFill/>
          </a:ln>
        </p:spPr>
        <p:txBody>
          <a:bodyPr anchorCtr="0" anchor="ctr" bIns="41450" lIns="82925" spcFirstLastPara="1" rIns="82925" wrap="square" tIns="41450">
            <a:noAutofit/>
          </a:bodyPr>
          <a:lstStyle/>
          <a:p>
            <a:pPr indent="0" lvl="0" marL="0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600" u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" name="Google Shape;72;p15"/>
          <p:cNvSpPr txBox="1"/>
          <p:nvPr>
            <p:ph idx="1" type="body"/>
          </p:nvPr>
        </p:nvSpPr>
        <p:spPr>
          <a:xfrm>
            <a:off x="326880" y="1468749"/>
            <a:ext cx="8357760" cy="2982135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5500">
            <a:noAutofit/>
          </a:bodyPr>
          <a:lstStyle>
            <a:lvl1pPr indent="-228600" lvl="0" marL="457200" marR="0" rtl="0" algn="l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22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1pPr>
            <a:lvl2pPr indent="-228600" lvl="1" marL="914400" marR="0" rtl="0" algn="l">
              <a:lnSpc>
                <a:spcPct val="98000"/>
              </a:lnSpc>
              <a:spcBef>
                <a:spcPts val="900"/>
              </a:spcBef>
              <a:spcAft>
                <a:spcPts val="0"/>
              </a:spcAft>
              <a:buSzPts val="1300"/>
              <a:buNone/>
              <a:defRPr b="0" i="0" sz="19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2pPr>
            <a:lvl3pPr indent="-228600" lvl="2" marL="1371600" marR="0" rtl="0" algn="l">
              <a:lnSpc>
                <a:spcPct val="98000"/>
              </a:lnSpc>
              <a:spcBef>
                <a:spcPts val="700"/>
              </a:spcBef>
              <a:spcAft>
                <a:spcPts val="0"/>
              </a:spcAft>
              <a:buSzPts val="1300"/>
              <a:buNone/>
              <a:defRPr b="0" i="0" sz="16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3pPr>
            <a:lvl4pPr indent="-228600" lvl="3" marL="1828800" marR="0" rtl="0" algn="l">
              <a:lnSpc>
                <a:spcPct val="98000"/>
              </a:lnSpc>
              <a:spcBef>
                <a:spcPts val="500"/>
              </a:spcBef>
              <a:spcAft>
                <a:spcPts val="0"/>
              </a:spcAft>
              <a:buSzPts val="1300"/>
              <a:buNone/>
              <a:defRPr b="0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4pPr>
            <a:lvl5pPr indent="-228600" lvl="4" marL="2286000" marR="0" rtl="0" algn="l">
              <a:lnSpc>
                <a:spcPct val="98000"/>
              </a:lnSpc>
              <a:spcBef>
                <a:spcPts val="400"/>
              </a:spcBef>
              <a:spcAft>
                <a:spcPts val="0"/>
              </a:spcAft>
              <a:buSzPts val="1300"/>
              <a:buNone/>
              <a:defRPr b="0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5pPr>
            <a:lvl6pPr indent="-228600" lvl="5" marL="2743200" marR="0" rtl="0" algn="l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 b="0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6pPr>
            <a:lvl7pPr indent="-228600" lvl="6" marL="3200400" marR="0" rtl="0" algn="l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 b="0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7pPr>
            <a:lvl8pPr indent="-228600" lvl="7" marL="3657600" marR="0" rtl="0" algn="l">
              <a:lnSpc>
                <a:spcPct val="98000"/>
              </a:lnSpc>
              <a:spcBef>
                <a:spcPts val="200"/>
              </a:spcBef>
              <a:spcAft>
                <a:spcPts val="0"/>
              </a:spcAft>
              <a:buSzPts val="1300"/>
              <a:buNone/>
              <a:defRPr b="0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8pPr>
            <a:lvl9pPr indent="-228600" lvl="8" marL="4114800" marR="0" rtl="0" algn="l">
              <a:lnSpc>
                <a:spcPct val="98000"/>
              </a:lnSpc>
              <a:spcBef>
                <a:spcPts val="200"/>
              </a:spcBef>
              <a:spcAft>
                <a:spcPts val="200"/>
              </a:spcAft>
              <a:buSzPts val="1300"/>
              <a:buNone/>
              <a:defRPr b="0" i="0" sz="1400" u="none" cap="none" strike="noStrike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defRPr>
            </a:lvl9pPr>
          </a:lstStyle>
          <a:p/>
        </p:txBody>
      </p:sp>
      <p:sp>
        <p:nvSpPr>
          <p:cNvPr id="73" name="Google Shape;73;p15"/>
          <p:cNvSpPr txBox="1"/>
          <p:nvPr>
            <p:ph type="title"/>
          </p:nvPr>
        </p:nvSpPr>
        <p:spPr>
          <a:xfrm>
            <a:off x="1224000" y="99356"/>
            <a:ext cx="7702559" cy="1085722"/>
          </a:xfrm>
          <a:prstGeom prst="rect">
            <a:avLst/>
          </a:prstGeom>
          <a:noFill/>
          <a:ln>
            <a:noFill/>
          </a:ln>
        </p:spPr>
        <p:txBody>
          <a:bodyPr anchorCtr="0" anchor="b" bIns="0" lIns="0" spcFirstLastPara="1" rIns="0" wrap="square" tIns="0">
            <a:noAutofit/>
          </a:bodyPr>
          <a:lstStyle>
            <a:lvl1pPr lvl="0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4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b="0" i="0" sz="3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pic>
        <p:nvPicPr>
          <p:cNvPr id="74" name="Google Shape;74;p15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33120" y="24479"/>
            <a:ext cx="1068480" cy="1101561"/>
          </a:xfrm>
          <a:prstGeom prst="rect">
            <a:avLst/>
          </a:prstGeom>
          <a:noFill/>
          <a:ln>
            <a:noFill/>
          </a:ln>
        </p:spPr>
      </p:pic>
    </p:spTree>
  </p:cSld>
  <p:clrMap accent1="accent1" accent2="accent2" accent3="accent3" accent4="accent4" accent5="accent5" accent6="accent6" bg1="lt1" bg2="dk2" tx1="dk1" tx2="lt2" folHlink="folHlink" hlink="hlink"/>
  <p:sldLayoutIdLst>
    <p:sldLayoutId id="2147483660" r:id="rId3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3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7"/>
          <p:cNvSpPr txBox="1"/>
          <p:nvPr/>
        </p:nvSpPr>
        <p:spPr>
          <a:xfrm>
            <a:off x="1502700" y="3580930"/>
            <a:ext cx="6138600" cy="930300"/>
          </a:xfrm>
          <a:prstGeom prst="rect">
            <a:avLst/>
          </a:prstGeom>
          <a:noFill/>
          <a:ln>
            <a:noFill/>
          </a:ln>
        </p:spPr>
        <p:txBody>
          <a:bodyPr anchorCtr="0" anchor="t" bIns="40825" lIns="81625" spcFirstLastPara="1" rIns="81625" wrap="square" tIns="47250">
            <a:noAutofit/>
          </a:bodyPr>
          <a:lstStyle/>
          <a:p>
            <a:pPr indent="0" lvl="0" marL="0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500"/>
              <a:buFont typeface="Tahoma"/>
              <a:buNone/>
            </a:pPr>
            <a:r>
              <a:rPr b="1" lang="pt-BR" sz="2400">
                <a:latin typeface="Tahoma"/>
                <a:ea typeface="Tahoma"/>
                <a:cs typeface="Tahoma"/>
                <a:sym typeface="Tahoma"/>
              </a:rPr>
              <a:t>Prof. Gustavo Fernandes de Lima</a:t>
            </a:r>
            <a:endParaRPr b="1" sz="2400">
              <a:latin typeface="Tahoma"/>
              <a:ea typeface="Tahoma"/>
              <a:cs typeface="Tahoma"/>
              <a:sym typeface="Tahoma"/>
            </a:endParaRPr>
          </a:p>
          <a:p>
            <a:pPr indent="0" lvl="0" marL="0" marR="0" rtl="0" algn="ctr">
              <a:lnSpc>
                <a:spcPct val="98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500"/>
              <a:buFont typeface="Tahoma"/>
              <a:buNone/>
            </a:pPr>
            <a:r>
              <a:rPr b="1" lang="pt-BR" sz="2400">
                <a:latin typeface="Tahoma"/>
                <a:ea typeface="Tahoma"/>
                <a:cs typeface="Tahoma"/>
                <a:sym typeface="Tahoma"/>
              </a:rPr>
              <a:t>&lt;gustavo.lima@ifrn.edu.br&gt;</a:t>
            </a:r>
            <a:endParaRPr b="1" sz="2400"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86" name="Google Shape;86;p17"/>
          <p:cNvSpPr txBox="1"/>
          <p:nvPr/>
        </p:nvSpPr>
        <p:spPr>
          <a:xfrm>
            <a:off x="0" y="1903809"/>
            <a:ext cx="9144000" cy="1170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3600">
                <a:solidFill>
                  <a:srgbClr val="FF0000"/>
                </a:solidFill>
              </a:rPr>
              <a:t>Sistemas Numéricos</a:t>
            </a:r>
            <a:endParaRPr sz="360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26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latin typeface="Tahoma"/>
                <a:ea typeface="Tahoma"/>
                <a:cs typeface="Tahoma"/>
                <a:sym typeface="Tahoma"/>
              </a:rPr>
              <a:t>Sistemas Numéricos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84" name="Google Shape;184;p26"/>
          <p:cNvSpPr txBox="1"/>
          <p:nvPr/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Sistema Binário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Os algarismos podem ser chamados de dígitos.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Cada dígito é denominado bit (</a:t>
            </a:r>
            <a:r>
              <a:rPr lang="pt-BR" sz="1800">
                <a:solidFill>
                  <a:srgbClr val="FF0000"/>
                </a:solidFill>
                <a:latin typeface="Tahoma"/>
                <a:ea typeface="Tahoma"/>
                <a:cs typeface="Tahoma"/>
                <a:sym typeface="Tahoma"/>
              </a:rPr>
              <a:t>BI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nary digi</a:t>
            </a:r>
            <a:r>
              <a:rPr lang="pt-BR" sz="1800">
                <a:solidFill>
                  <a:srgbClr val="FF0000"/>
                </a:solidFill>
                <a:latin typeface="Tahoma"/>
                <a:ea typeface="Tahoma"/>
                <a:cs typeface="Tahoma"/>
                <a:sym typeface="Tahoma"/>
              </a:rPr>
              <a:t>T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).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Dígito menos significativo (LSB, least significant bit).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Dígito mais significativo (MSB, most significant bit).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0 1 0 1 1 0 0</a:t>
            </a:r>
            <a:r>
              <a:rPr baseline="-25000" lang="pt-BR" sz="1800">
                <a:latin typeface="Tahoma"/>
                <a:ea typeface="Tahoma"/>
                <a:cs typeface="Tahoma"/>
                <a:sym typeface="Tahoma"/>
              </a:rPr>
              <a:t>2</a:t>
            </a:r>
            <a:endParaRPr baseline="-25000" sz="1800">
              <a:latin typeface="Tahoma"/>
              <a:ea typeface="Tahoma"/>
              <a:cs typeface="Tahoma"/>
              <a:sym typeface="Tahoma"/>
            </a:endParaRPr>
          </a:p>
          <a:p>
            <a:pPr indent="457200" lvl="0" marL="22860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LSB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457200" lvl="0" marL="22860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MSB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85" name="Google Shape;185;p26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  <p:cxnSp>
        <p:nvCxnSpPr>
          <p:cNvPr id="186" name="Google Shape;186;p26"/>
          <p:cNvCxnSpPr/>
          <p:nvPr/>
        </p:nvCxnSpPr>
        <p:spPr>
          <a:xfrm>
            <a:off x="3452825" y="4071950"/>
            <a:ext cx="0" cy="202500"/>
          </a:xfrm>
          <a:prstGeom prst="straightConnector1">
            <a:avLst/>
          </a:pr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87" name="Google Shape;187;p26"/>
          <p:cNvCxnSpPr/>
          <p:nvPr/>
        </p:nvCxnSpPr>
        <p:spPr>
          <a:xfrm>
            <a:off x="2478888" y="4012400"/>
            <a:ext cx="0" cy="678600"/>
          </a:xfrm>
          <a:prstGeom prst="straightConnector1">
            <a:avLst/>
          </a:pr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88" name="Google Shape;188;p26"/>
          <p:cNvCxnSpPr/>
          <p:nvPr/>
        </p:nvCxnSpPr>
        <p:spPr>
          <a:xfrm>
            <a:off x="2481275" y="4678250"/>
            <a:ext cx="1423800" cy="6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89" name="Google Shape;189;p26"/>
          <p:cNvCxnSpPr/>
          <p:nvPr/>
        </p:nvCxnSpPr>
        <p:spPr>
          <a:xfrm>
            <a:off x="3452825" y="4279125"/>
            <a:ext cx="4524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93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Google Shape;194;p27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latin typeface="Tahoma"/>
                <a:ea typeface="Tahoma"/>
                <a:cs typeface="Tahoma"/>
                <a:sym typeface="Tahoma"/>
              </a:rPr>
              <a:t>Sistemas Numéricos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95" name="Google Shape;195;p27"/>
          <p:cNvSpPr txBox="1"/>
          <p:nvPr/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Sistema Binário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Utilizado principalmente na eletrônica digital, na computação, nas telecomunicações, na robótica, na automação, etc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São áreas que usam circuitos digitais.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Que têm como entradas e saídas somente valores “0” e “1”.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457200" lvl="0" marL="22860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96" name="Google Shape;196;p27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200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p28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latin typeface="Tahoma"/>
                <a:ea typeface="Tahoma"/>
                <a:cs typeface="Tahoma"/>
                <a:sym typeface="Tahoma"/>
              </a:rPr>
              <a:t>Resumindo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202" name="Google Shape;202;p28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  <p:sp>
        <p:nvSpPr>
          <p:cNvPr id="203" name="Google Shape;203;p28"/>
          <p:cNvSpPr txBox="1"/>
          <p:nvPr/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2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Nesta vídeo aula você:</a:t>
            </a:r>
            <a:endParaRPr sz="2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conheceu o sistema de numeração mais utilizado no nosso cotidiano, sistema decimal.</a:t>
            </a:r>
            <a:endParaRPr sz="2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conheceu os sistemas de numeração utilizados na área de eletrônica digital, sistemas binário e hexadecimal.</a:t>
            </a:r>
            <a:endParaRPr sz="2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conheceu as áreas de aplicação do sistema binário, eletrônica digital, computação, robótica, etc.</a:t>
            </a:r>
            <a:endParaRPr sz="2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>
              <a:latin typeface="Tahoma"/>
              <a:ea typeface="Tahoma"/>
              <a:cs typeface="Tahoma"/>
              <a:sym typeface="Tahoma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207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p29"/>
          <p:cNvSpPr txBox="1"/>
          <p:nvPr/>
        </p:nvSpPr>
        <p:spPr>
          <a:xfrm>
            <a:off x="285750" y="1513284"/>
            <a:ext cx="8669400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180340" lvl="0" marL="34290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180340" lvl="0" marL="342900" rtl="0" algn="l">
              <a:spcBef>
                <a:spcPts val="640"/>
              </a:spcBef>
              <a:spcAft>
                <a:spcPts val="0"/>
              </a:spcAft>
              <a:buNone/>
            </a:pPr>
            <a:r>
              <a:t/>
            </a:r>
            <a:endParaRPr sz="2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42900" lvl="0" marL="342900" rtl="0" algn="ctr">
              <a:spcBef>
                <a:spcPts val="640"/>
              </a:spcBef>
              <a:spcAft>
                <a:spcPts val="0"/>
              </a:spcAft>
              <a:buNone/>
            </a:pPr>
            <a:r>
              <a:rPr lang="pt-BR" sz="2400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rPr>
              <a:t>O B R I G A D O</a:t>
            </a:r>
            <a:endParaRPr sz="2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180340" lvl="0" marL="342900" rtl="0" algn="l">
              <a:spcBef>
                <a:spcPts val="640"/>
              </a:spcBef>
              <a:spcAft>
                <a:spcPts val="0"/>
              </a:spcAft>
              <a:buNone/>
            </a:pPr>
            <a:r>
              <a:t/>
            </a:r>
            <a:endParaRPr sz="2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42900" lvl="0" marL="342900" rtl="0" algn="ctr">
              <a:spcBef>
                <a:spcPts val="480"/>
              </a:spcBef>
              <a:spcAft>
                <a:spcPts val="0"/>
              </a:spcAft>
              <a:buNone/>
            </a:pPr>
            <a:r>
              <a:rPr b="1" lang="pt-BR" sz="2400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rPr>
              <a:t>&lt;gustavo.lima@ifrn.edu.br&gt;</a:t>
            </a:r>
            <a:endParaRPr sz="2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None/>
            </a:pPr>
            <a:r>
              <a:t/>
            </a:r>
            <a:endParaRPr b="1" sz="2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209" name="Google Shape;209;p29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rPr>
              <a:t>Fim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210" name="Google Shape;210;p29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8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solidFill>
                  <a:srgbClr val="000000"/>
                </a:solidFill>
                <a:latin typeface="Tahoma"/>
                <a:ea typeface="Tahoma"/>
                <a:cs typeface="Tahoma"/>
                <a:sym typeface="Tahoma"/>
              </a:rPr>
              <a:t>Definindo Objetivos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92" name="Google Shape;92;p18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  <p:sp>
        <p:nvSpPr>
          <p:cNvPr id="93" name="Google Shape;93;p18"/>
          <p:cNvSpPr txBox="1"/>
          <p:nvPr/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2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Ao final desta aula, você deverá ser capaz de:</a:t>
            </a:r>
            <a:endParaRPr sz="2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0" lvl="0" marL="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conhecer o sistema de numeração mais utilizado no nosso cotidiano.</a:t>
            </a:r>
            <a:endParaRPr sz="2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6830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Tahoma"/>
              <a:buChar char="❏"/>
            </a:pPr>
            <a:r>
              <a:rPr lang="pt-BR" sz="22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conhecer os sistemas de numeração utilizados na área de eletrônica digital.</a:t>
            </a:r>
            <a:endParaRPr sz="22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0" lvl="0" marL="45720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>
              <a:latin typeface="Tahoma"/>
              <a:ea typeface="Tahoma"/>
              <a:cs typeface="Tahoma"/>
              <a:sym typeface="Tahom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9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latin typeface="Tahoma"/>
                <a:ea typeface="Tahoma"/>
                <a:cs typeface="Tahoma"/>
                <a:sym typeface="Tahoma"/>
              </a:rPr>
              <a:t>Sistemas Numéricos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99" name="Google Shape;99;p19"/>
          <p:cNvSpPr txBox="1"/>
          <p:nvPr/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São usados para representar a quantidade de determinados elementos.</a:t>
            </a:r>
            <a:endParaRPr sz="22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O mais usado atualmente é o sistema decimal.</a:t>
            </a:r>
            <a:endParaRPr sz="22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Foi adotado porque emprega dez algarismos.</a:t>
            </a:r>
            <a:endParaRPr sz="22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Existem outros sistemas utilizados nas áreas técnicas.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Sistema posicional.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00" name="Google Shape;100;p19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0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latin typeface="Tahoma"/>
                <a:ea typeface="Tahoma"/>
                <a:cs typeface="Tahoma"/>
                <a:sym typeface="Tahoma"/>
              </a:rPr>
              <a:t>Sistemas Numéricos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06" name="Google Shape;106;p20"/>
          <p:cNvSpPr txBox="1"/>
          <p:nvPr/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Sistema Decimal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Surgiu da necessidade de representar as contagens e associações de quantidades.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Utilizamos o sistema indo-arábico.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Os dez símbolos são 0, 1, 2, 3, 4, 5, 6, 7, 8 e 9.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Associamos um ou mais algarismos para obtermos números com valores diferentes.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07" name="Google Shape;107;p20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1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latin typeface="Tahoma"/>
                <a:ea typeface="Tahoma"/>
                <a:cs typeface="Tahoma"/>
                <a:sym typeface="Tahoma"/>
              </a:rPr>
              <a:t>Sistemas Numéricos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13" name="Google Shape;113;p21"/>
          <p:cNvSpPr txBox="1"/>
          <p:nvPr/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Sistema Decimal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Ex. o número 5 7 3 8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		unidade: 8 x 10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0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8 -&gt; peso 1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		dezena: 3 x 10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1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30 -&gt; peso 10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		centena: 7 x 10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2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700 -&gt; peso 100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		milhares: 5 x 10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3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5.000 -&gt; peso 1.000 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				Potência de base 10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14" name="Google Shape;114;p21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  <p:grpSp>
        <p:nvGrpSpPr>
          <p:cNvPr id="115" name="Google Shape;115;p21"/>
          <p:cNvGrpSpPr/>
          <p:nvPr/>
        </p:nvGrpSpPr>
        <p:grpSpPr>
          <a:xfrm>
            <a:off x="3685050" y="2349100"/>
            <a:ext cx="712574" cy="1536350"/>
            <a:chOff x="3685050" y="2349100"/>
            <a:chExt cx="712574" cy="1536350"/>
          </a:xfrm>
        </p:grpSpPr>
        <p:cxnSp>
          <p:nvCxnSpPr>
            <p:cNvPr id="116" name="Google Shape;116;p21"/>
            <p:cNvCxnSpPr/>
            <p:nvPr/>
          </p:nvCxnSpPr>
          <p:spPr>
            <a:xfrm>
              <a:off x="3685050" y="2349100"/>
              <a:ext cx="0" cy="1536300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117" name="Google Shape;117;p21"/>
            <p:cNvCxnSpPr/>
            <p:nvPr/>
          </p:nvCxnSpPr>
          <p:spPr>
            <a:xfrm>
              <a:off x="3685050" y="3885450"/>
              <a:ext cx="690300" cy="0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triangle"/>
            </a:ln>
          </p:spPr>
        </p:cxnSp>
        <p:cxnSp>
          <p:nvCxnSpPr>
            <p:cNvPr id="118" name="Google Shape;118;p21"/>
            <p:cNvCxnSpPr/>
            <p:nvPr/>
          </p:nvCxnSpPr>
          <p:spPr>
            <a:xfrm>
              <a:off x="3870849" y="2349100"/>
              <a:ext cx="0" cy="1113300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119" name="Google Shape;119;p21"/>
            <p:cNvCxnSpPr/>
            <p:nvPr/>
          </p:nvCxnSpPr>
          <p:spPr>
            <a:xfrm>
              <a:off x="4066050" y="2349100"/>
              <a:ext cx="0" cy="723600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120" name="Google Shape;120;p21"/>
            <p:cNvCxnSpPr/>
            <p:nvPr/>
          </p:nvCxnSpPr>
          <p:spPr>
            <a:xfrm>
              <a:off x="4262982" y="2349100"/>
              <a:ext cx="0" cy="289500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121" name="Google Shape;121;p21"/>
            <p:cNvCxnSpPr/>
            <p:nvPr/>
          </p:nvCxnSpPr>
          <p:spPr>
            <a:xfrm>
              <a:off x="3863200" y="3448833"/>
              <a:ext cx="512100" cy="0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triangle"/>
            </a:ln>
          </p:spPr>
        </p:cxnSp>
        <p:cxnSp>
          <p:nvCxnSpPr>
            <p:cNvPr id="122" name="Google Shape;122;p21"/>
            <p:cNvCxnSpPr/>
            <p:nvPr/>
          </p:nvCxnSpPr>
          <p:spPr>
            <a:xfrm>
              <a:off x="4074725" y="3056775"/>
              <a:ext cx="300600" cy="0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triangle"/>
            </a:ln>
          </p:spPr>
        </p:cxnSp>
        <p:cxnSp>
          <p:nvCxnSpPr>
            <p:cNvPr id="123" name="Google Shape;123;p21"/>
            <p:cNvCxnSpPr/>
            <p:nvPr/>
          </p:nvCxnSpPr>
          <p:spPr>
            <a:xfrm>
              <a:off x="4260524" y="2621841"/>
              <a:ext cx="137100" cy="0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med" w="med" type="none"/>
              <a:tailEnd len="med" w="med" type="triangle"/>
            </a:ln>
          </p:spPr>
        </p:cxnSp>
      </p:grpSp>
      <p:cxnSp>
        <p:nvCxnSpPr>
          <p:cNvPr id="124" name="Google Shape;124;p21"/>
          <p:cNvCxnSpPr/>
          <p:nvPr/>
        </p:nvCxnSpPr>
        <p:spPr>
          <a:xfrm>
            <a:off x="6009375" y="3993325"/>
            <a:ext cx="0" cy="4782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22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latin typeface="Tahoma"/>
                <a:ea typeface="Tahoma"/>
                <a:cs typeface="Tahoma"/>
                <a:sym typeface="Tahoma"/>
              </a:rPr>
              <a:t>Sistemas Numéricos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30" name="Google Shape;130;p22"/>
          <p:cNvSpPr txBox="1"/>
          <p:nvPr/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Sistema Hexadecimal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Possui 16 símbolos 0, 1, 2, 3, 4, 5, 6, 7, 8, 9, A, B, C, D, E e F.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Fazendo uma correspondência com o sistema decimal, temos: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4572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0, 1, 2, 3, 4, 5, 6, 7, 8, 9, A, B, C, D, E e F</a:t>
            </a:r>
            <a:endParaRPr sz="18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4572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0, 1, 2, 3, 4, 5, 6, 7, 8, 9, 10, 11, 12, 13, 14 e 15</a:t>
            </a:r>
            <a:endParaRPr sz="18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Tahoma"/>
              <a:buChar char="❏"/>
            </a:pPr>
            <a:r>
              <a:rPr lang="pt-BR" sz="18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Dizemos que o sistema hexadecimal é um sistema de base 16.</a:t>
            </a:r>
            <a:endParaRPr sz="18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  <a:p>
            <a:pPr indent="4572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1800">
              <a:solidFill>
                <a:schemeClr val="dk1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31" name="Google Shape;131;p22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  <p:cxnSp>
        <p:nvCxnSpPr>
          <p:cNvPr id="132" name="Google Shape;132;p22"/>
          <p:cNvCxnSpPr/>
          <p:nvPr/>
        </p:nvCxnSpPr>
        <p:spPr>
          <a:xfrm>
            <a:off x="4929200" y="3190875"/>
            <a:ext cx="12000" cy="547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33" name="Google Shape;133;p22"/>
          <p:cNvCxnSpPr/>
          <p:nvPr/>
        </p:nvCxnSpPr>
        <p:spPr>
          <a:xfrm>
            <a:off x="5214950" y="3202775"/>
            <a:ext cx="119100" cy="512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34" name="Google Shape;134;p22"/>
          <p:cNvCxnSpPr/>
          <p:nvPr/>
        </p:nvCxnSpPr>
        <p:spPr>
          <a:xfrm>
            <a:off x="5524500" y="3214700"/>
            <a:ext cx="214200" cy="511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35" name="Google Shape;135;p22"/>
          <p:cNvCxnSpPr/>
          <p:nvPr/>
        </p:nvCxnSpPr>
        <p:spPr>
          <a:xfrm>
            <a:off x="5786450" y="3178975"/>
            <a:ext cx="345300" cy="535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36" name="Google Shape;136;p22"/>
          <p:cNvCxnSpPr/>
          <p:nvPr/>
        </p:nvCxnSpPr>
        <p:spPr>
          <a:xfrm>
            <a:off x="6096000" y="3202775"/>
            <a:ext cx="428700" cy="500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37" name="Google Shape;137;p22"/>
          <p:cNvCxnSpPr/>
          <p:nvPr/>
        </p:nvCxnSpPr>
        <p:spPr>
          <a:xfrm>
            <a:off x="6453200" y="3190875"/>
            <a:ext cx="583500" cy="512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p23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latin typeface="Tahoma"/>
                <a:ea typeface="Tahoma"/>
                <a:cs typeface="Tahoma"/>
                <a:sym typeface="Tahoma"/>
              </a:rPr>
              <a:t>Sistemas Numéricos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43" name="Google Shape;143;p23"/>
          <p:cNvSpPr txBox="1"/>
          <p:nvPr/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Sistema Hexadecimal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Ex. 4 3 B C</a:t>
            </a:r>
            <a:r>
              <a:rPr baseline="-25000" lang="pt-BR" sz="1800">
                <a:latin typeface="Tahoma"/>
                <a:ea typeface="Tahoma"/>
                <a:cs typeface="Tahoma"/>
                <a:sym typeface="Tahoma"/>
              </a:rPr>
              <a:t>16</a:t>
            </a:r>
            <a:endParaRPr baseline="-25000"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12 x 16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0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12 -&gt; C tem peso 1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11 x 16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1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176 -&gt; B tem peso 16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3 x 16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2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768 -&gt; 3 tem peso 16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2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4 x 16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3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16.384 -&gt; 4 tem peso 16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3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		17.340 -&gt; 43BC</a:t>
            </a:r>
            <a:r>
              <a:rPr baseline="-25000" lang="pt-BR" sz="1800">
                <a:latin typeface="Tahoma"/>
                <a:ea typeface="Tahoma"/>
                <a:cs typeface="Tahoma"/>
                <a:sym typeface="Tahoma"/>
              </a:rPr>
              <a:t>16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17.340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O número decimal pode ser representado sem o índice.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44" name="Google Shape;144;p23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  <p:cxnSp>
        <p:nvCxnSpPr>
          <p:cNvPr id="145" name="Google Shape;145;p23"/>
          <p:cNvCxnSpPr/>
          <p:nvPr/>
        </p:nvCxnSpPr>
        <p:spPr>
          <a:xfrm>
            <a:off x="4429125" y="4036225"/>
            <a:ext cx="9762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46" name="Google Shape;146;p23"/>
          <p:cNvCxnSpPr/>
          <p:nvPr/>
        </p:nvCxnSpPr>
        <p:spPr>
          <a:xfrm>
            <a:off x="2649213" y="2353850"/>
            <a:ext cx="0" cy="15363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47" name="Google Shape;147;p23"/>
          <p:cNvCxnSpPr/>
          <p:nvPr/>
        </p:nvCxnSpPr>
        <p:spPr>
          <a:xfrm>
            <a:off x="2649213" y="3890200"/>
            <a:ext cx="7680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48" name="Google Shape;148;p23"/>
          <p:cNvCxnSpPr/>
          <p:nvPr/>
        </p:nvCxnSpPr>
        <p:spPr>
          <a:xfrm>
            <a:off x="2835012" y="2353850"/>
            <a:ext cx="0" cy="11133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49" name="Google Shape;149;p23"/>
          <p:cNvCxnSpPr/>
          <p:nvPr/>
        </p:nvCxnSpPr>
        <p:spPr>
          <a:xfrm>
            <a:off x="3030213" y="2353850"/>
            <a:ext cx="0" cy="723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50" name="Google Shape;150;p23"/>
          <p:cNvCxnSpPr/>
          <p:nvPr/>
        </p:nvCxnSpPr>
        <p:spPr>
          <a:xfrm>
            <a:off x="3239051" y="2353850"/>
            <a:ext cx="0" cy="2895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51" name="Google Shape;151;p23"/>
          <p:cNvCxnSpPr/>
          <p:nvPr/>
        </p:nvCxnSpPr>
        <p:spPr>
          <a:xfrm>
            <a:off x="2827363" y="3453583"/>
            <a:ext cx="5898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52" name="Google Shape;152;p23"/>
          <p:cNvCxnSpPr/>
          <p:nvPr/>
        </p:nvCxnSpPr>
        <p:spPr>
          <a:xfrm>
            <a:off x="3038888" y="3061525"/>
            <a:ext cx="4140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53" name="Google Shape;153;p23"/>
          <p:cNvCxnSpPr/>
          <p:nvPr/>
        </p:nvCxnSpPr>
        <p:spPr>
          <a:xfrm>
            <a:off x="3250400" y="2626600"/>
            <a:ext cx="2262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24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latin typeface="Tahoma"/>
                <a:ea typeface="Tahoma"/>
                <a:cs typeface="Tahoma"/>
                <a:sym typeface="Tahoma"/>
              </a:rPr>
              <a:t>Sistemas Numéricos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59" name="Google Shape;159;p24"/>
          <p:cNvSpPr txBox="1"/>
          <p:nvPr/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Sistema Binário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Possui 2 símbolos 0 e 1.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Fazendo uma correspondência com o sistema decimal, temos: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0 e 1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0 e 1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Dizemos que o sistema binário é um sistema de base 2.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60" name="Google Shape;160;p24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  <p:cxnSp>
        <p:nvCxnSpPr>
          <p:cNvPr id="161" name="Google Shape;161;p24"/>
          <p:cNvCxnSpPr/>
          <p:nvPr/>
        </p:nvCxnSpPr>
        <p:spPr>
          <a:xfrm>
            <a:off x="2250294" y="3226600"/>
            <a:ext cx="0" cy="4404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62" name="Google Shape;162;p24"/>
          <p:cNvCxnSpPr/>
          <p:nvPr/>
        </p:nvCxnSpPr>
        <p:spPr>
          <a:xfrm>
            <a:off x="2643200" y="3226600"/>
            <a:ext cx="0" cy="4404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p25"/>
          <p:cNvSpPr txBox="1"/>
          <p:nvPr/>
        </p:nvSpPr>
        <p:spPr>
          <a:xfrm>
            <a:off x="1258887" y="160734"/>
            <a:ext cx="7685100" cy="10965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400">
                <a:latin typeface="Tahoma"/>
                <a:ea typeface="Tahoma"/>
                <a:cs typeface="Tahoma"/>
                <a:sym typeface="Tahoma"/>
              </a:rPr>
              <a:t>Sistemas Numéricos</a:t>
            </a:r>
            <a:endParaRPr sz="4400">
              <a:solidFill>
                <a:srgbClr val="000000"/>
              </a:solidFill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68" name="Google Shape;168;p25"/>
          <p:cNvSpPr txBox="1"/>
          <p:nvPr/>
        </p:nvSpPr>
        <p:spPr>
          <a:xfrm>
            <a:off x="1182687" y="1513284"/>
            <a:ext cx="7772400" cy="34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Tahoma"/>
              <a:buChar char="❏"/>
            </a:pPr>
            <a:r>
              <a:rPr lang="pt-BR" sz="2200">
                <a:latin typeface="Tahoma"/>
                <a:ea typeface="Tahoma"/>
                <a:cs typeface="Tahoma"/>
                <a:sym typeface="Tahoma"/>
              </a:rPr>
              <a:t>Sistema Binário</a:t>
            </a:r>
            <a:endParaRPr sz="2200">
              <a:latin typeface="Tahoma"/>
              <a:ea typeface="Tahoma"/>
              <a:cs typeface="Tahoma"/>
              <a:sym typeface="Tahoma"/>
            </a:endParaRPr>
          </a:p>
          <a:p>
            <a:pPr indent="-342900" lvl="1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ahoma"/>
              <a:buChar char="❏"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Ex. 1 1 0 1</a:t>
            </a:r>
            <a:r>
              <a:rPr baseline="-25000" lang="pt-BR" sz="1800">
                <a:latin typeface="Tahoma"/>
                <a:ea typeface="Tahoma"/>
                <a:cs typeface="Tahoma"/>
                <a:sym typeface="Tahoma"/>
              </a:rPr>
              <a:t>2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		1 x 2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0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1 -&gt; 1 tem peso 1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		0 x 2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1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0 -&gt; 0 tem peso 2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			1 x 2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2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4 -&gt; 1 tem peso 2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2</a:t>
            </a:r>
            <a:endParaRPr baseline="30000"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18288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1 x 2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3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8 -&gt; 1 tem peso 2</a:t>
            </a:r>
            <a:r>
              <a:rPr baseline="30000" lang="pt-BR" sz="1800">
                <a:latin typeface="Tahoma"/>
                <a:ea typeface="Tahoma"/>
                <a:cs typeface="Tahoma"/>
                <a:sym typeface="Tahoma"/>
              </a:rPr>
              <a:t>3</a:t>
            </a:r>
            <a:endParaRPr baseline="30000" sz="1800">
              <a:latin typeface="Tahoma"/>
              <a:ea typeface="Tahoma"/>
              <a:cs typeface="Tahoma"/>
              <a:sym typeface="Tahoma"/>
            </a:endParaRPr>
          </a:p>
          <a:p>
            <a:pPr indent="0" lvl="0" marL="18288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		     13 -&gt; 1101</a:t>
            </a:r>
            <a:r>
              <a:rPr baseline="-25000" lang="pt-BR" sz="1800">
                <a:latin typeface="Tahoma"/>
                <a:ea typeface="Tahoma"/>
                <a:cs typeface="Tahoma"/>
                <a:sym typeface="Tahoma"/>
              </a:rPr>
              <a:t>2</a:t>
            </a:r>
            <a:r>
              <a:rPr lang="pt-BR" sz="1800">
                <a:latin typeface="Tahoma"/>
                <a:ea typeface="Tahoma"/>
                <a:cs typeface="Tahoma"/>
                <a:sym typeface="Tahoma"/>
              </a:rPr>
              <a:t> = 13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  <a:p>
            <a:pPr indent="-342900" lvl="0" marL="914400" rtl="0" algn="just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Tahoma"/>
              <a:buChar char="❏"/>
            </a:pPr>
            <a:r>
              <a:rPr lang="pt-BR" sz="1800">
                <a:solidFill>
                  <a:schemeClr val="dk1"/>
                </a:solidFill>
                <a:latin typeface="Tahoma"/>
                <a:ea typeface="Tahoma"/>
                <a:cs typeface="Tahoma"/>
                <a:sym typeface="Tahoma"/>
              </a:rPr>
              <a:t>O número decimal pode ser representado sem o índice.</a:t>
            </a:r>
            <a:endParaRPr sz="1800">
              <a:latin typeface="Tahoma"/>
              <a:ea typeface="Tahoma"/>
              <a:cs typeface="Tahoma"/>
              <a:sym typeface="Tahoma"/>
            </a:endParaRPr>
          </a:p>
        </p:txBody>
      </p:sp>
      <p:sp>
        <p:nvSpPr>
          <p:cNvPr id="169" name="Google Shape;169;p25"/>
          <p:cNvSpPr txBox="1"/>
          <p:nvPr>
            <p:ph idx="12" type="sldNum"/>
          </p:nvPr>
        </p:nvSpPr>
        <p:spPr>
          <a:xfrm>
            <a:off x="6554880" y="4684156"/>
            <a:ext cx="2128200" cy="352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  <p:cxnSp>
        <p:nvCxnSpPr>
          <p:cNvPr id="170" name="Google Shape;170;p25"/>
          <p:cNvCxnSpPr/>
          <p:nvPr/>
        </p:nvCxnSpPr>
        <p:spPr>
          <a:xfrm>
            <a:off x="4333875" y="4071950"/>
            <a:ext cx="3333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71" name="Google Shape;171;p25"/>
          <p:cNvCxnSpPr/>
          <p:nvPr/>
        </p:nvCxnSpPr>
        <p:spPr>
          <a:xfrm>
            <a:off x="2649213" y="2353850"/>
            <a:ext cx="0" cy="15363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72" name="Google Shape;172;p25"/>
          <p:cNvCxnSpPr/>
          <p:nvPr/>
        </p:nvCxnSpPr>
        <p:spPr>
          <a:xfrm>
            <a:off x="2649213" y="3890200"/>
            <a:ext cx="7680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73" name="Google Shape;173;p25"/>
          <p:cNvCxnSpPr/>
          <p:nvPr/>
        </p:nvCxnSpPr>
        <p:spPr>
          <a:xfrm>
            <a:off x="2835012" y="2353850"/>
            <a:ext cx="0" cy="11133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74" name="Google Shape;174;p25"/>
          <p:cNvCxnSpPr/>
          <p:nvPr/>
        </p:nvCxnSpPr>
        <p:spPr>
          <a:xfrm>
            <a:off x="3030213" y="2353850"/>
            <a:ext cx="0" cy="723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75" name="Google Shape;175;p25"/>
          <p:cNvCxnSpPr/>
          <p:nvPr/>
        </p:nvCxnSpPr>
        <p:spPr>
          <a:xfrm>
            <a:off x="3239051" y="2353850"/>
            <a:ext cx="0" cy="2895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76" name="Google Shape;176;p25"/>
          <p:cNvCxnSpPr/>
          <p:nvPr/>
        </p:nvCxnSpPr>
        <p:spPr>
          <a:xfrm>
            <a:off x="2827363" y="3466506"/>
            <a:ext cx="5898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77" name="Google Shape;177;p25"/>
          <p:cNvCxnSpPr/>
          <p:nvPr/>
        </p:nvCxnSpPr>
        <p:spPr>
          <a:xfrm>
            <a:off x="3038888" y="3074448"/>
            <a:ext cx="4140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78" name="Google Shape;178;p25"/>
          <p:cNvCxnSpPr/>
          <p:nvPr/>
        </p:nvCxnSpPr>
        <p:spPr>
          <a:xfrm>
            <a:off x="3250400" y="2639523"/>
            <a:ext cx="2262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POI_THEME_TEMPLATE_DESIGN">
  <a:themeElements>
    <a:clrScheme name="POI_THEME_TEMPLATE_DESIGN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CC99"/>
      </a:accent4>
      <a:accent5>
        <a:srgbClr val="3333CC"/>
      </a:accent5>
      <a:accent6>
        <a:srgbClr val="FFFFFF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POI_THEME_TEMPLATE_DESIGN">
  <a:themeElements>
    <a:clrScheme name="POI_THEME_TEMPLATE_DESIGN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CC99"/>
      </a:accent4>
      <a:accent5>
        <a:srgbClr val="3333CC"/>
      </a:accent5>
      <a:accent6>
        <a:srgbClr val="FFFFFF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