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32" y="1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1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55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32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7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03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08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26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87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03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14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0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8F797-B7A8-4900-8477-72519A8CE532}" type="datetimeFigureOut">
              <a:rPr lang="pt-BR" smtClean="0"/>
              <a:t>10/12/2012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27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ustavo.souza@ifrn.edu.b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8" y="0"/>
            <a:ext cx="3088992" cy="77169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626084" y="188641"/>
            <a:ext cx="77768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dirty="0" smtClean="0"/>
          </a:p>
          <a:p>
            <a:endParaRPr lang="pt-BR" sz="1600" dirty="0"/>
          </a:p>
          <a:p>
            <a:r>
              <a:rPr lang="pt-BR" sz="1600" dirty="0" smtClean="0"/>
              <a:t>Curso:  Técnico de Nível Médio </a:t>
            </a:r>
            <a:r>
              <a:rPr lang="pt-BR" sz="1600" dirty="0" smtClean="0"/>
              <a:t>em </a:t>
            </a:r>
            <a:r>
              <a:rPr lang="pt-BR" sz="1600" dirty="0" smtClean="0"/>
              <a:t>Química na Modalidade INTEGRADO </a:t>
            </a:r>
          </a:p>
          <a:p>
            <a:r>
              <a:rPr lang="pt-BR" sz="1600" dirty="0" smtClean="0"/>
              <a:t>Disciplina:  Metrologia e Instrumentação Industrial  Carga-Horária:  30 h (40 h/a) </a:t>
            </a:r>
          </a:p>
          <a:p>
            <a:r>
              <a:rPr lang="pt-BR" sz="1600" dirty="0" smtClean="0"/>
              <a:t>Professor: Gustavo de Souza Medeiros</a:t>
            </a:r>
          </a:p>
          <a:p>
            <a:r>
              <a:rPr lang="pt-BR" sz="1600" dirty="0" err="1" smtClean="0"/>
              <a:t>Email</a:t>
            </a:r>
            <a:r>
              <a:rPr lang="pt-BR" sz="1600" dirty="0" smtClean="0"/>
              <a:t>: </a:t>
            </a:r>
            <a:r>
              <a:rPr lang="pt-BR" sz="1600" dirty="0" smtClean="0">
                <a:hlinkClick r:id="rId3"/>
              </a:rPr>
              <a:t>gustavo.souza@ifrn.edu.br</a:t>
            </a:r>
            <a:endParaRPr lang="pt-BR" sz="1600" dirty="0" smtClean="0"/>
          </a:p>
          <a:p>
            <a:r>
              <a:rPr lang="pt-BR" sz="1600" dirty="0"/>
              <a:t>Site: http://docente.ifrn.edu.br/gustavosouza</a:t>
            </a:r>
            <a:endParaRPr lang="pt-BR" sz="1600" dirty="0" smtClean="0"/>
          </a:p>
          <a:p>
            <a:r>
              <a:rPr lang="pt-BR" sz="1600" dirty="0" smtClean="0"/>
              <a:t> 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988840"/>
            <a:ext cx="9144000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013176"/>
            <a:ext cx="9143999" cy="1823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14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969"/>
            <a:ext cx="9144000" cy="2181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144932"/>
            <a:ext cx="9144001" cy="2004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03" y="4149080"/>
            <a:ext cx="9131692" cy="2708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511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4000" cy="234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496983" y="3140968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b="1" dirty="0" smtClean="0"/>
              <a:t>CALENDÁRIO DE AVALIAÇÕES</a:t>
            </a:r>
          </a:p>
          <a:p>
            <a:r>
              <a:rPr lang="pt-BR" b="1" dirty="0" smtClean="0"/>
              <a:t>3 </a:t>
            </a:r>
            <a:r>
              <a:rPr lang="pt-BR" b="1" dirty="0" smtClean="0"/>
              <a:t>BIMESTRE: 15 JANEIRO</a:t>
            </a:r>
          </a:p>
          <a:p>
            <a:r>
              <a:rPr lang="pt-BR" b="1" dirty="0" smtClean="0"/>
              <a:t>                        19 FEVEREIRO</a:t>
            </a:r>
          </a:p>
          <a:p>
            <a:endParaRPr lang="pt-BR" b="1" dirty="0" smtClean="0"/>
          </a:p>
          <a:p>
            <a:r>
              <a:rPr lang="pt-BR" b="1" dirty="0"/>
              <a:t>4</a:t>
            </a:r>
            <a:r>
              <a:rPr lang="pt-BR" b="1" dirty="0" smtClean="0"/>
              <a:t> </a:t>
            </a:r>
            <a:r>
              <a:rPr lang="pt-BR" b="1" dirty="0"/>
              <a:t>BIMESTRE: </a:t>
            </a:r>
            <a:r>
              <a:rPr lang="pt-BR" b="1" dirty="0" smtClean="0"/>
              <a:t>26 MARÇO</a:t>
            </a:r>
            <a:endParaRPr lang="pt-BR" b="1" dirty="0"/>
          </a:p>
          <a:p>
            <a:r>
              <a:rPr lang="pt-BR" b="1" dirty="0"/>
              <a:t>                        </a:t>
            </a:r>
            <a:r>
              <a:rPr lang="pt-BR" b="1" dirty="0" smtClean="0"/>
              <a:t>23 ABRIL</a:t>
            </a:r>
            <a:endParaRPr lang="pt-BR" b="1" dirty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267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59</Words>
  <Application>Microsoft Office PowerPoint</Application>
  <PresentationFormat>Apresentação na tela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de Souza Medeiros</dc:creator>
  <cp:lastModifiedBy>Gustavo de Souza Medeiros</cp:lastModifiedBy>
  <cp:revision>12</cp:revision>
  <dcterms:created xsi:type="dcterms:W3CDTF">2012-04-14T23:24:39Z</dcterms:created>
  <dcterms:modified xsi:type="dcterms:W3CDTF">2012-12-10T16:30:18Z</dcterms:modified>
</cp:coreProperties>
</file>