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1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855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932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072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034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08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3264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876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803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314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50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6191949"/>
            <a:ext cx="2236140" cy="65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273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gustavo.souza@ifrn.edu.b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4832" y="188641"/>
            <a:ext cx="85656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Curso</a:t>
            </a:r>
            <a:r>
              <a:rPr lang="pt-BR" dirty="0" smtClean="0"/>
              <a:t>:  Técnico de Nível Médio Integrado em </a:t>
            </a:r>
            <a:r>
              <a:rPr lang="pt-BR" dirty="0" smtClean="0"/>
              <a:t>Química</a:t>
            </a:r>
            <a:endParaRPr lang="pt-BR" dirty="0" smtClean="0"/>
          </a:p>
          <a:p>
            <a:r>
              <a:rPr lang="pt-BR" dirty="0" smtClean="0"/>
              <a:t>Disciplina:  Metrologia e Instrumentação Industrial  Carga-Horária:  60 h (80 h/a) </a:t>
            </a:r>
          </a:p>
          <a:p>
            <a:r>
              <a:rPr lang="pt-BR" dirty="0" smtClean="0"/>
              <a:t>Professor: Gustavo de Souza Medeiros</a:t>
            </a:r>
          </a:p>
          <a:p>
            <a:r>
              <a:rPr lang="pt-BR" dirty="0" err="1" smtClean="0"/>
              <a:t>Email</a:t>
            </a:r>
            <a:r>
              <a:rPr lang="pt-BR" dirty="0" smtClean="0"/>
              <a:t>: </a:t>
            </a:r>
            <a:r>
              <a:rPr lang="pt-BR" dirty="0" smtClean="0">
                <a:hlinkClick r:id="rId2"/>
              </a:rPr>
              <a:t>gustavo.souza@ifrn.edu.br</a:t>
            </a:r>
            <a:endParaRPr lang="pt-BR" dirty="0" smtClean="0"/>
          </a:p>
          <a:p>
            <a:r>
              <a:rPr lang="pt-BR" dirty="0"/>
              <a:t>Site: http://</a:t>
            </a:r>
            <a:r>
              <a:rPr lang="pt-BR" dirty="0" smtClean="0"/>
              <a:t>docente.ifrn.edu.br/gustavosouza </a:t>
            </a:r>
            <a:endParaRPr lang="pt-BR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572" y="1628800"/>
            <a:ext cx="8733659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tângulo 2"/>
          <p:cNvSpPr/>
          <p:nvPr/>
        </p:nvSpPr>
        <p:spPr>
          <a:xfrm>
            <a:off x="254832" y="5157192"/>
            <a:ext cx="8733659" cy="10801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414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49" y="26622"/>
            <a:ext cx="8981753" cy="4122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635563" y="4293096"/>
            <a:ext cx="48965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b="1" dirty="0" smtClean="0"/>
              <a:t>CALENDÁRIO DE AVALIAÇÕES</a:t>
            </a:r>
          </a:p>
          <a:p>
            <a:r>
              <a:rPr lang="pt-BR" b="1" dirty="0" smtClean="0"/>
              <a:t>3 BIMESTRE: 16 JANEIRO</a:t>
            </a:r>
          </a:p>
          <a:p>
            <a:r>
              <a:rPr lang="pt-BR" b="1" dirty="0" smtClean="0"/>
              <a:t>                        20 FEVEREIRO</a:t>
            </a:r>
          </a:p>
          <a:p>
            <a:endParaRPr lang="pt-BR" b="1" dirty="0" smtClean="0"/>
          </a:p>
          <a:p>
            <a:r>
              <a:rPr lang="pt-BR" b="1" dirty="0" smtClean="0"/>
              <a:t>4 </a:t>
            </a:r>
            <a:r>
              <a:rPr lang="pt-BR" b="1" dirty="0"/>
              <a:t>BIMESTRE: </a:t>
            </a:r>
            <a:r>
              <a:rPr lang="pt-BR" b="1" dirty="0" smtClean="0"/>
              <a:t>27 MARÇO</a:t>
            </a:r>
            <a:endParaRPr lang="pt-BR" b="1" dirty="0"/>
          </a:p>
          <a:p>
            <a:r>
              <a:rPr lang="pt-BR" b="1" dirty="0"/>
              <a:t>                        </a:t>
            </a:r>
            <a:r>
              <a:rPr lang="pt-BR" b="1" dirty="0" smtClean="0"/>
              <a:t>24 ABRIL</a:t>
            </a:r>
            <a:endParaRPr lang="pt-BR" b="1" dirty="0"/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54511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56</Words>
  <Application>Microsoft Office PowerPoint</Application>
  <PresentationFormat>Apresentação na tela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de Souza Medeiros</dc:creator>
  <cp:lastModifiedBy>Gustavo de Souza Medeiros</cp:lastModifiedBy>
  <cp:revision>11</cp:revision>
  <dcterms:created xsi:type="dcterms:W3CDTF">2012-04-14T23:24:39Z</dcterms:created>
  <dcterms:modified xsi:type="dcterms:W3CDTF">2012-12-05T17:10:41Z</dcterms:modified>
</cp:coreProperties>
</file>