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05/12/2012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" y="-27384"/>
            <a:ext cx="3163824" cy="140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05/12/2012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05/12/2012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0" y="5480256"/>
            <a:ext cx="3163824" cy="140512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05/12/2012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05/12/2012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05/12/2012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05/12/2012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05/12/2012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05/12/2012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05/12/2012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05/12/2012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05/12/2012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643050"/>
            <a:ext cx="9144000" cy="31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Automação Industrial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Aspectos </a:t>
            </a:r>
            <a:r>
              <a:rPr lang="pt-BR" dirty="0" smtClean="0"/>
              <a:t>gerais da área de instrumentação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Transdutor</a:t>
            </a:r>
          </a:p>
          <a:p>
            <a:pPr lvl="1"/>
            <a:r>
              <a:rPr lang="pt-BR" sz="2400" dirty="0" smtClean="0"/>
              <a:t>Instrumento que recebe informações na forma de uma ou mais quantidades físicas, modifica, caso necessário, estas informações e fornece um sinal de saída resultante.</a:t>
            </a:r>
          </a:p>
          <a:p>
            <a:pPr lvl="1"/>
            <a:r>
              <a:rPr lang="pt-BR" sz="2400" dirty="0" smtClean="0"/>
              <a:t>Dependendo da aplicação, o transdutor pode ser um elemento primário, um transmissor ou outro dispositivo.</a:t>
            </a:r>
          </a:p>
          <a:p>
            <a:pPr lvl="1"/>
            <a:r>
              <a:rPr lang="pt-BR" sz="2400" dirty="0" smtClean="0"/>
              <a:t>O conversor é um tipo de transdutor que trabalha apenas com sinais de entrada e saída padronizados.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Instrumentos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714884"/>
            <a:ext cx="2162167" cy="183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786322"/>
            <a:ext cx="2119306" cy="158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Controlador</a:t>
            </a:r>
          </a:p>
          <a:p>
            <a:pPr lvl="1"/>
            <a:r>
              <a:rPr lang="pt-BR" sz="2400" dirty="0" smtClean="0"/>
              <a:t>Instrumento que compara a variável controlada com um valor desejado e fornece um sinal de saída a fim de manter a variável controlada em um valor específico ou entre valores determinados. A variável pode ser medida diretamente pelo controlador ou indiretamente através do sinal de um transmissor ou transdutor.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Instrumentos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21481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214818"/>
            <a:ext cx="2547931" cy="208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686304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Elemento Final de Controle</a:t>
            </a:r>
          </a:p>
          <a:p>
            <a:pPr lvl="1"/>
            <a:r>
              <a:rPr lang="pt-BR" sz="2400" dirty="0" smtClean="0"/>
              <a:t>Instrumento que modifica diretamente o valor da variável manipulada de uma malha de controle.</a:t>
            </a:r>
          </a:p>
          <a:p>
            <a:pPr lvl="1"/>
            <a:r>
              <a:rPr lang="pt-BR" sz="2400" dirty="0" smtClean="0"/>
              <a:t>Além dessas denominações, os instrumentos podem ser classificados em instrumentos de painel, campo, à prova de explosão, poeira, líquido etc.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Instrumentos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142984"/>
            <a:ext cx="33909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 todos estes processos é absolutamente necessário controlar e manter constantes algumas variáveis, tais como:</a:t>
            </a:r>
          </a:p>
          <a:p>
            <a:pPr lvl="1"/>
            <a:r>
              <a:rPr lang="pt-BR" sz="2600" b="1" dirty="0" smtClean="0"/>
              <a:t>Pressão</a:t>
            </a:r>
          </a:p>
          <a:p>
            <a:pPr lvl="1"/>
            <a:r>
              <a:rPr lang="pt-BR" sz="2600" b="1" dirty="0" smtClean="0"/>
              <a:t>Vazão</a:t>
            </a:r>
          </a:p>
          <a:p>
            <a:pPr lvl="1"/>
            <a:r>
              <a:rPr lang="pt-BR" sz="2600" b="1" dirty="0" smtClean="0"/>
              <a:t>Temperatura</a:t>
            </a:r>
          </a:p>
          <a:p>
            <a:pPr lvl="1"/>
            <a:r>
              <a:rPr lang="pt-BR" sz="2600" b="1" dirty="0" smtClean="0"/>
              <a:t>Nível</a:t>
            </a:r>
          </a:p>
          <a:p>
            <a:pPr lvl="1"/>
            <a:r>
              <a:rPr lang="pt-BR" dirty="0" smtClean="0"/>
              <a:t>pH</a:t>
            </a:r>
          </a:p>
          <a:p>
            <a:pPr lvl="1"/>
            <a:r>
              <a:rPr lang="pt-BR" dirty="0" smtClean="0"/>
              <a:t>Condutividade</a:t>
            </a:r>
          </a:p>
          <a:p>
            <a:pPr lvl="1"/>
            <a:r>
              <a:rPr lang="pt-BR" dirty="0" smtClean="0"/>
              <a:t>Velocidade</a:t>
            </a:r>
          </a:p>
          <a:p>
            <a:pPr lvl="1"/>
            <a:r>
              <a:rPr lang="pt-BR" dirty="0" smtClean="0"/>
              <a:t>Umidade etc.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71744"/>
            <a:ext cx="3286148" cy="29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sistemas de controle sofreram grandes transformações tecnológicas, como:</a:t>
            </a:r>
          </a:p>
          <a:p>
            <a:pPr lvl="1"/>
            <a:r>
              <a:rPr lang="pt-BR" dirty="0" smtClean="0"/>
              <a:t>Controle manual</a:t>
            </a:r>
          </a:p>
          <a:p>
            <a:pPr lvl="1"/>
            <a:r>
              <a:rPr lang="pt-BR" dirty="0" smtClean="0"/>
              <a:t>Controle mecânico e hidráulico</a:t>
            </a:r>
          </a:p>
          <a:p>
            <a:pPr lvl="1"/>
            <a:r>
              <a:rPr lang="pt-BR" dirty="0" smtClean="0"/>
              <a:t>Controle pneumático</a:t>
            </a:r>
          </a:p>
          <a:p>
            <a:pPr lvl="1"/>
            <a:r>
              <a:rPr lang="pt-BR" dirty="0" smtClean="0"/>
              <a:t>Controle elétrico</a:t>
            </a:r>
          </a:p>
          <a:p>
            <a:pPr lvl="1"/>
            <a:r>
              <a:rPr lang="pt-BR" dirty="0" smtClean="0"/>
              <a:t>Controle eletrônico</a:t>
            </a:r>
          </a:p>
          <a:p>
            <a:pPr lvl="1"/>
            <a:r>
              <a:rPr lang="pt-BR" dirty="0" smtClean="0"/>
              <a:t>Atualmente controle digital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643182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Sistema de controle</a:t>
            </a:r>
          </a:p>
          <a:p>
            <a:pPr lvl="1"/>
            <a:r>
              <a:rPr lang="pt-BR" dirty="0" smtClean="0"/>
              <a:t>Sistema que compara o valor da variável do processo com o valor desejado e toma uma atitude de correção de acordo com o desvio existente, sem a intervenção do operador.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74485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Tipos de malhas de controle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22" y="2081213"/>
            <a:ext cx="7424753" cy="328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Tipos de malhas de controle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7215238" cy="35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Indicador</a:t>
            </a:r>
          </a:p>
          <a:p>
            <a:pPr lvl="1"/>
            <a:r>
              <a:rPr lang="pt-BR" sz="2400" dirty="0" smtClean="0"/>
              <a:t>Instrumento que dispõe de um ponteiro e de uma escala graduada na qual podemos ler o valor da variável. Existem também indicadores digitais que mostram a variável em forma numérica com dígitos ou barras gráficas.</a:t>
            </a: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Instrumentos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571876"/>
            <a:ext cx="2405066" cy="24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929066"/>
            <a:ext cx="13811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786190"/>
            <a:ext cx="2571748" cy="198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Registrador</a:t>
            </a:r>
          </a:p>
          <a:p>
            <a:pPr lvl="1"/>
            <a:r>
              <a:rPr lang="pt-BR" sz="2400" dirty="0" smtClean="0"/>
              <a:t>Instrumento que registra a variável através de um traço contínuo ou pontos em um gráfico.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Instrumentos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928934"/>
            <a:ext cx="2526155" cy="24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786058"/>
            <a:ext cx="2619370" cy="261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Transmissor</a:t>
            </a:r>
          </a:p>
          <a:p>
            <a:pPr lvl="1"/>
            <a:r>
              <a:rPr lang="pt-BR" sz="2400" dirty="0" smtClean="0"/>
              <a:t>Instrumento que determina o valor de uma variável no processo através de um elemento primário, tendo o mesmo sinal de saída (pneumático ou eletrônico), cujo valor varia apenas em função da variável do processo.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Instrumentos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429000"/>
            <a:ext cx="2405066" cy="24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214686"/>
            <a:ext cx="2952744" cy="295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250</TotalTime>
  <Words>373</Words>
  <Application>Microsoft Office PowerPoint</Application>
  <PresentationFormat>Apresentação na tela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Concurso</vt:lpstr>
      <vt:lpstr>Automação Industrial</vt:lpstr>
      <vt:lpstr>Introdução</vt:lpstr>
      <vt:lpstr>Introdução</vt:lpstr>
      <vt:lpstr>Introdução</vt:lpstr>
      <vt:lpstr>Introdução</vt:lpstr>
      <vt:lpstr>Introdução</vt:lpstr>
      <vt:lpstr>Instrumentos</vt:lpstr>
      <vt:lpstr>Instrumentos</vt:lpstr>
      <vt:lpstr>Instrumentos</vt:lpstr>
      <vt:lpstr>Instrumentos</vt:lpstr>
      <vt:lpstr>Instrumentos</vt:lpstr>
      <vt:lpstr>Instrumentos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Organizacional e Segurança no Trabalho</dc:title>
  <dc:creator>IFRN</dc:creator>
  <cp:lastModifiedBy>Gustavo de Souza Medeiros</cp:lastModifiedBy>
  <cp:revision>37</cp:revision>
  <dcterms:created xsi:type="dcterms:W3CDTF">2009-10-05T13:42:20Z</dcterms:created>
  <dcterms:modified xsi:type="dcterms:W3CDTF">2012-12-05T15:26:09Z</dcterms:modified>
</cp:coreProperties>
</file>