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D8E3E-E80D-4D6E-8296-98025C77D3AD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B3966-204A-489C-B9A5-340F0C639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85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B3966-204A-489C-B9A5-340F0C6396D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8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81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5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32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07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03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08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26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87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14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50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27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gustavo.souza@ifrn.edu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8" y="0"/>
            <a:ext cx="3088992" cy="77169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26084" y="188641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 smtClean="0"/>
          </a:p>
          <a:p>
            <a:endParaRPr lang="pt-BR" sz="1600" dirty="0"/>
          </a:p>
          <a:p>
            <a:endParaRPr lang="pt-BR" sz="1600" dirty="0"/>
          </a:p>
          <a:p>
            <a:r>
              <a:rPr lang="pt-BR" sz="1600" dirty="0" smtClean="0"/>
              <a:t>Curso:  Técnico de Nível Médio Integrado em Química na Modalidade INTEGRADO </a:t>
            </a:r>
          </a:p>
          <a:p>
            <a:r>
              <a:rPr lang="pt-BR" sz="1600" dirty="0" smtClean="0"/>
              <a:t>Disciplina:  Metrologia e Instrumentação Industrial  Carga-Horária:  60 h (80 h/a) </a:t>
            </a:r>
          </a:p>
          <a:p>
            <a:r>
              <a:rPr lang="pt-BR" sz="1600" dirty="0" smtClean="0"/>
              <a:t>Professor: Gustavo de Souza Medeiros</a:t>
            </a:r>
          </a:p>
          <a:p>
            <a:r>
              <a:rPr lang="pt-BR" sz="1600" dirty="0" err="1" smtClean="0"/>
              <a:t>Email</a:t>
            </a:r>
            <a:r>
              <a:rPr lang="pt-BR" sz="1600" dirty="0" smtClean="0"/>
              <a:t>: </a:t>
            </a:r>
            <a:r>
              <a:rPr lang="pt-BR" sz="1600" dirty="0" smtClean="0">
                <a:hlinkClick r:id="rId4"/>
              </a:rPr>
              <a:t>gustavo.souza@ifrn.edu.br</a:t>
            </a:r>
            <a:endParaRPr lang="pt-BR" sz="1600" dirty="0" smtClean="0"/>
          </a:p>
          <a:p>
            <a:r>
              <a:rPr lang="pt-BR" sz="1600" dirty="0"/>
              <a:t>Site: http://docente.ifrn.edu.br/gustavosouza</a:t>
            </a:r>
            <a:endParaRPr lang="pt-BR" sz="1600" dirty="0" smtClean="0"/>
          </a:p>
          <a:p>
            <a:r>
              <a:rPr lang="pt-BR" sz="16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3" y="2144980"/>
            <a:ext cx="8733659" cy="471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91495" y="5733256"/>
            <a:ext cx="8733659" cy="11247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14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9" y="26621"/>
            <a:ext cx="8981753" cy="461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35563" y="4638035"/>
            <a:ext cx="4896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CALENDÁRIO DE AVALIAÇÕES</a:t>
            </a:r>
          </a:p>
          <a:p>
            <a:r>
              <a:rPr lang="pt-BR" b="1" dirty="0" smtClean="0"/>
              <a:t>3 BIMESTRE: 14 JANEIRO</a:t>
            </a:r>
          </a:p>
          <a:p>
            <a:r>
              <a:rPr lang="pt-BR" b="1" dirty="0" smtClean="0"/>
              <a:t>                        18 FEVEREIRO</a:t>
            </a:r>
          </a:p>
          <a:p>
            <a:endParaRPr lang="pt-BR" b="1" dirty="0" smtClean="0"/>
          </a:p>
          <a:p>
            <a:r>
              <a:rPr lang="pt-BR" b="1" dirty="0" smtClean="0"/>
              <a:t>4 </a:t>
            </a:r>
            <a:r>
              <a:rPr lang="pt-BR" b="1" dirty="0"/>
              <a:t>BIMESTRE: </a:t>
            </a:r>
            <a:r>
              <a:rPr lang="pt-BR" b="1" dirty="0" smtClean="0"/>
              <a:t>25 MARÇO</a:t>
            </a:r>
            <a:endParaRPr lang="pt-BR" b="1" dirty="0"/>
          </a:p>
          <a:p>
            <a:r>
              <a:rPr lang="pt-BR" b="1" dirty="0"/>
              <a:t>                        </a:t>
            </a:r>
            <a:r>
              <a:rPr lang="pt-BR" b="1" dirty="0" smtClean="0"/>
              <a:t>22 ABRIL</a:t>
            </a:r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451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61</Words>
  <Application>Microsoft Office PowerPoint</Application>
  <PresentationFormat>Apresentação na tela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de Souza Medeiros</dc:creator>
  <cp:lastModifiedBy>Gustavo de Souza Medeiros</cp:lastModifiedBy>
  <cp:revision>10</cp:revision>
  <dcterms:created xsi:type="dcterms:W3CDTF">2012-04-14T23:24:39Z</dcterms:created>
  <dcterms:modified xsi:type="dcterms:W3CDTF">2012-12-10T15:34:37Z</dcterms:modified>
</cp:coreProperties>
</file>