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6" r:id="rId3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432" y="112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FD8E3E-E80D-4D6E-8296-98025C77D3AD}" type="datetimeFigureOut">
              <a:rPr lang="pt-BR" smtClean="0"/>
              <a:t>10/12/2012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AB3966-204A-489C-B9A5-340F0C6396D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458580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AB3966-204A-489C-B9A5-340F0C6396DA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61889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8F797-B7A8-4900-8477-72519A8CE532}" type="datetimeFigureOut">
              <a:rPr lang="pt-BR" smtClean="0"/>
              <a:t>10/12/2012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604E1-57CC-4407-AF91-9F8E6E6755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158136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8F797-B7A8-4900-8477-72519A8CE532}" type="datetimeFigureOut">
              <a:rPr lang="pt-BR" smtClean="0"/>
              <a:t>10/12/2012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604E1-57CC-4407-AF91-9F8E6E6755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8559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4972049" y="366713"/>
            <a:ext cx="1543051" cy="780097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342901" y="366713"/>
            <a:ext cx="4476751" cy="780097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8F797-B7A8-4900-8477-72519A8CE532}" type="datetimeFigureOut">
              <a:rPr lang="pt-BR" smtClean="0"/>
              <a:t>10/12/2012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604E1-57CC-4407-AF91-9F8E6E6755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19325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8F797-B7A8-4900-8477-72519A8CE532}" type="datetimeFigureOut">
              <a:rPr lang="pt-BR" smtClean="0"/>
              <a:t>10/12/2012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604E1-57CC-4407-AF91-9F8E6E6755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99072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8F797-B7A8-4900-8477-72519A8CE532}" type="datetimeFigureOut">
              <a:rPr lang="pt-BR" smtClean="0"/>
              <a:t>10/12/2012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604E1-57CC-4407-AF91-9F8E6E6755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1034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342901" y="2133601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505201" y="2133601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8F797-B7A8-4900-8477-72519A8CE532}" type="datetimeFigureOut">
              <a:rPr lang="pt-BR" smtClean="0"/>
              <a:t>10/12/2012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604E1-57CC-4407-AF91-9F8E6E6755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9084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8F797-B7A8-4900-8477-72519A8CE532}" type="datetimeFigureOut">
              <a:rPr lang="pt-BR" smtClean="0"/>
              <a:t>10/12/2012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604E1-57CC-4407-AF91-9F8E6E6755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63264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8F797-B7A8-4900-8477-72519A8CE532}" type="datetimeFigureOut">
              <a:rPr lang="pt-BR" smtClean="0"/>
              <a:t>10/12/2012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604E1-57CC-4407-AF91-9F8E6E6755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73876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8F797-B7A8-4900-8477-72519A8CE532}" type="datetimeFigureOut">
              <a:rPr lang="pt-BR" smtClean="0"/>
              <a:t>10/12/2012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604E1-57CC-4407-AF91-9F8E6E6755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68031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8F797-B7A8-4900-8477-72519A8CE532}" type="datetimeFigureOut">
              <a:rPr lang="pt-BR" smtClean="0"/>
              <a:t>10/12/2012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604E1-57CC-4407-AF91-9F8E6E6755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31453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8F797-B7A8-4900-8477-72519A8CE532}" type="datetimeFigureOut">
              <a:rPr lang="pt-BR" smtClean="0"/>
              <a:t>10/12/2012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604E1-57CC-4407-AF91-9F8E6E6755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11500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78F797-B7A8-4900-8477-72519A8CE532}" type="datetimeFigureOut">
              <a:rPr lang="pt-BR" smtClean="0"/>
              <a:t>10/12/2012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604E1-57CC-4407-AF91-9F8E6E6755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35273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hyperlink" Target="mailto:gustavo.souza@ifrn.edu.br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48" y="0"/>
            <a:ext cx="3088992" cy="771690"/>
          </a:xfrm>
          <a:prstGeom prst="rect">
            <a:avLst/>
          </a:prstGeom>
        </p:spPr>
      </p:pic>
      <p:sp>
        <p:nvSpPr>
          <p:cNvPr id="4" name="CaixaDeTexto 3"/>
          <p:cNvSpPr txBox="1"/>
          <p:nvPr/>
        </p:nvSpPr>
        <p:spPr>
          <a:xfrm>
            <a:off x="626084" y="188641"/>
            <a:ext cx="777686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1600" dirty="0" smtClean="0"/>
          </a:p>
          <a:p>
            <a:endParaRPr lang="pt-BR" sz="1600" dirty="0"/>
          </a:p>
          <a:p>
            <a:endParaRPr lang="pt-BR" sz="1600" dirty="0"/>
          </a:p>
          <a:p>
            <a:r>
              <a:rPr lang="pt-BR" sz="1600" dirty="0" smtClean="0"/>
              <a:t>Curso:  Técnico de Nível Médio Integrado em Química na Modalidade INTEGRADO </a:t>
            </a:r>
          </a:p>
          <a:p>
            <a:r>
              <a:rPr lang="pt-BR" sz="1600" dirty="0" smtClean="0"/>
              <a:t>Disciplina:  Metrologia e Instrumentação Industrial  Carga-Horária:  60 h (80 h/a) </a:t>
            </a:r>
          </a:p>
          <a:p>
            <a:r>
              <a:rPr lang="pt-BR" sz="1600" dirty="0" smtClean="0"/>
              <a:t>Professor: Gustavo de Souza Medeiros</a:t>
            </a:r>
          </a:p>
          <a:p>
            <a:r>
              <a:rPr lang="pt-BR" sz="1600" dirty="0" err="1" smtClean="0"/>
              <a:t>Email</a:t>
            </a:r>
            <a:r>
              <a:rPr lang="pt-BR" sz="1600" dirty="0" smtClean="0"/>
              <a:t>: </a:t>
            </a:r>
            <a:r>
              <a:rPr lang="pt-BR" sz="1600" dirty="0" smtClean="0">
                <a:hlinkClick r:id="rId4"/>
              </a:rPr>
              <a:t>gustavo.souza@ifrn.edu.br</a:t>
            </a:r>
            <a:endParaRPr lang="pt-BR" sz="1600" dirty="0" smtClean="0"/>
          </a:p>
          <a:p>
            <a:r>
              <a:rPr lang="pt-BR" sz="1600" dirty="0"/>
              <a:t>Site: http://docente.ifrn.edu.br/gustavosouza</a:t>
            </a:r>
            <a:endParaRPr lang="pt-BR" sz="1600" dirty="0" smtClean="0"/>
          </a:p>
          <a:p>
            <a:r>
              <a:rPr lang="pt-BR" sz="1600" dirty="0" smtClean="0"/>
              <a:t>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713" y="2144980"/>
            <a:ext cx="8733659" cy="47130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tângulo 2"/>
          <p:cNvSpPr/>
          <p:nvPr/>
        </p:nvSpPr>
        <p:spPr>
          <a:xfrm>
            <a:off x="391495" y="5733256"/>
            <a:ext cx="8733659" cy="112474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04141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749" y="26621"/>
            <a:ext cx="8981753" cy="46114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CaixaDeTexto 2"/>
          <p:cNvSpPr txBox="1"/>
          <p:nvPr/>
        </p:nvSpPr>
        <p:spPr>
          <a:xfrm>
            <a:off x="635563" y="4638035"/>
            <a:ext cx="489654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pt-BR" b="1" dirty="0" smtClean="0"/>
              <a:t>CALENDÁRIO DE AVALIAÇÕES</a:t>
            </a:r>
          </a:p>
          <a:p>
            <a:r>
              <a:rPr lang="pt-BR" b="1" dirty="0" smtClean="0"/>
              <a:t>3 BIMESTRE: 14 JANEIRO</a:t>
            </a:r>
          </a:p>
          <a:p>
            <a:r>
              <a:rPr lang="pt-BR" b="1" dirty="0" smtClean="0"/>
              <a:t>                        18 FEVEREIRO</a:t>
            </a:r>
          </a:p>
          <a:p>
            <a:endParaRPr lang="pt-BR" b="1" dirty="0" smtClean="0"/>
          </a:p>
          <a:p>
            <a:r>
              <a:rPr lang="pt-BR" b="1" dirty="0" smtClean="0"/>
              <a:t>4 </a:t>
            </a:r>
            <a:r>
              <a:rPr lang="pt-BR" b="1" dirty="0"/>
              <a:t>BIMESTRE: </a:t>
            </a:r>
            <a:r>
              <a:rPr lang="pt-BR" b="1" dirty="0" smtClean="0"/>
              <a:t>25 MARÇO</a:t>
            </a:r>
            <a:endParaRPr lang="pt-BR" b="1" dirty="0"/>
          </a:p>
          <a:p>
            <a:r>
              <a:rPr lang="pt-BR" b="1" dirty="0"/>
              <a:t>                        </a:t>
            </a:r>
            <a:r>
              <a:rPr lang="pt-BR" b="1" dirty="0" smtClean="0"/>
              <a:t>22 ABRIL</a:t>
            </a:r>
            <a:endParaRPr lang="pt-BR" b="1" dirty="0"/>
          </a:p>
          <a:p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2545118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</TotalTime>
  <Words>61</Words>
  <Application>Microsoft Office PowerPoint</Application>
  <PresentationFormat>Apresentação na tela (4:3)</PresentationFormat>
  <Paragraphs>16</Paragraphs>
  <Slides>2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3" baseType="lpstr">
      <vt:lpstr>Tema do Office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Gustavo de Souza Medeiros</dc:creator>
  <cp:lastModifiedBy>Gustavo de Souza Medeiros</cp:lastModifiedBy>
  <cp:revision>10</cp:revision>
  <dcterms:created xsi:type="dcterms:W3CDTF">2012-04-14T23:24:39Z</dcterms:created>
  <dcterms:modified xsi:type="dcterms:W3CDTF">2012-12-10T15:34:37Z</dcterms:modified>
</cp:coreProperties>
</file>