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96" r:id="rId4"/>
    <p:sldId id="259" r:id="rId5"/>
    <p:sldId id="278" r:id="rId6"/>
    <p:sldId id="277" r:id="rId7"/>
    <p:sldId id="288" r:id="rId8"/>
    <p:sldId id="289" r:id="rId9"/>
    <p:sldId id="260" r:id="rId10"/>
    <p:sldId id="290" r:id="rId11"/>
    <p:sldId id="269" r:id="rId12"/>
    <p:sldId id="291" r:id="rId13"/>
    <p:sldId id="294" r:id="rId14"/>
    <p:sldId id="293" r:id="rId15"/>
    <p:sldId id="292" r:id="rId16"/>
    <p:sldId id="297" r:id="rId17"/>
    <p:sldId id="267" r:id="rId18"/>
    <p:sldId id="295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37876-6E25-4E17-B0C1-510D33B194D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69D7FC-6F1C-47F9-9E02-2DB7318EBE87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Acesso</a:t>
          </a:r>
          <a:r>
            <a:rPr lang="en-US" dirty="0"/>
            <a:t> a dados de </a:t>
          </a:r>
          <a:r>
            <a:rPr lang="en-US" dirty="0" err="1"/>
            <a:t>qualquer</a:t>
          </a:r>
          <a:r>
            <a:rPr lang="en-US" dirty="0"/>
            <a:t> </a:t>
          </a:r>
          <a:r>
            <a:rPr lang="en-US" dirty="0" err="1"/>
            <a:t>computador</a:t>
          </a:r>
          <a:r>
            <a:rPr lang="en-US" dirty="0"/>
            <a:t> (</a:t>
          </a:r>
          <a:r>
            <a:rPr lang="en-US" dirty="0" err="1"/>
            <a:t>ou</a:t>
          </a:r>
          <a:r>
            <a:rPr lang="en-US" dirty="0"/>
            <a:t> smartphone)</a:t>
          </a:r>
        </a:p>
      </dgm:t>
    </dgm:pt>
    <dgm:pt modelId="{3299AAB3-C6C2-4910-9002-CE5799D67D2B}" type="parTrans" cxnId="{F6BC8181-8978-43F5-8202-0DA174ACA5AB}">
      <dgm:prSet/>
      <dgm:spPr/>
      <dgm:t>
        <a:bodyPr/>
        <a:lstStyle/>
        <a:p>
          <a:endParaRPr lang="en-US"/>
        </a:p>
      </dgm:t>
    </dgm:pt>
    <dgm:pt modelId="{CEE3702C-1CC9-436D-8AF2-9A04AD7DABEA}" type="sibTrans" cxnId="{F6BC8181-8978-43F5-8202-0DA174ACA5AB}">
      <dgm:prSet/>
      <dgm:spPr/>
      <dgm:t>
        <a:bodyPr/>
        <a:lstStyle/>
        <a:p>
          <a:endParaRPr lang="en-US"/>
        </a:p>
      </dgm:t>
    </dgm:pt>
    <dgm:pt modelId="{D6675B1C-DADC-4A18-8663-3D6DE1CAA88B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Guarda</a:t>
          </a:r>
          <a:r>
            <a:rPr lang="en-US" dirty="0"/>
            <a:t> </a:t>
          </a:r>
          <a:r>
            <a:rPr lang="en-US" dirty="0" err="1"/>
            <a:t>mais</a:t>
          </a:r>
          <a:r>
            <a:rPr lang="en-US" dirty="0"/>
            <a:t> dados que </a:t>
          </a:r>
          <a:r>
            <a:rPr lang="en-US" dirty="0" err="1"/>
            <a:t>pendrives</a:t>
          </a:r>
          <a:endParaRPr lang="en-US" dirty="0"/>
        </a:p>
      </dgm:t>
    </dgm:pt>
    <dgm:pt modelId="{E58C4EF0-637D-4F5C-A30F-BD954A7BB879}" type="parTrans" cxnId="{297E0344-B1E8-4182-A574-0CB49D91F5B9}">
      <dgm:prSet/>
      <dgm:spPr/>
      <dgm:t>
        <a:bodyPr/>
        <a:lstStyle/>
        <a:p>
          <a:endParaRPr lang="en-US"/>
        </a:p>
      </dgm:t>
    </dgm:pt>
    <dgm:pt modelId="{2E49E78C-3585-4EE7-8BE6-5EFCE139E1FD}" type="sibTrans" cxnId="{297E0344-B1E8-4182-A574-0CB49D91F5B9}">
      <dgm:prSet/>
      <dgm:spPr/>
      <dgm:t>
        <a:bodyPr/>
        <a:lstStyle/>
        <a:p>
          <a:endParaRPr lang="en-US"/>
        </a:p>
      </dgm:t>
    </dgm:pt>
    <dgm:pt modelId="{DB25B418-190C-4F4B-848A-7D33F889F415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Permite</a:t>
          </a:r>
          <a:r>
            <a:rPr lang="en-US" dirty="0"/>
            <a:t> </a:t>
          </a:r>
          <a:r>
            <a:rPr lang="en-US" dirty="0" err="1"/>
            <a:t>compartilhar</a:t>
          </a:r>
          <a:r>
            <a:rPr lang="en-US" dirty="0"/>
            <a:t> dados</a:t>
          </a:r>
        </a:p>
      </dgm:t>
    </dgm:pt>
    <dgm:pt modelId="{48042E20-B1B2-44A4-B11D-2A6E18C083CC}" type="parTrans" cxnId="{2B7F9F75-8DE9-427D-918E-14AE191C6B76}">
      <dgm:prSet/>
      <dgm:spPr/>
      <dgm:t>
        <a:bodyPr/>
        <a:lstStyle/>
        <a:p>
          <a:endParaRPr lang="en-US"/>
        </a:p>
      </dgm:t>
    </dgm:pt>
    <dgm:pt modelId="{42F47BBE-0CD8-4F90-880E-0CAC6DCE4509}" type="sibTrans" cxnId="{2B7F9F75-8DE9-427D-918E-14AE191C6B76}">
      <dgm:prSet/>
      <dgm:spPr/>
      <dgm:t>
        <a:bodyPr/>
        <a:lstStyle/>
        <a:p>
          <a:endParaRPr lang="en-US"/>
        </a:p>
      </dgm:t>
    </dgm:pt>
    <dgm:pt modelId="{69060C93-77A4-4C0D-A75E-630E074DC84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Tem</a:t>
          </a:r>
          <a:r>
            <a:rPr lang="en-US" dirty="0"/>
            <a:t> </a:t>
          </a:r>
          <a:r>
            <a:rPr lang="en-US" dirty="0" err="1"/>
            <a:t>histórico</a:t>
          </a:r>
          <a:r>
            <a:rPr lang="en-US" dirty="0"/>
            <a:t> de </a:t>
          </a:r>
          <a:r>
            <a:rPr lang="en-US" dirty="0" err="1"/>
            <a:t>eventos</a:t>
          </a:r>
          <a:r>
            <a:rPr lang="en-US" dirty="0"/>
            <a:t> (</a:t>
          </a:r>
          <a:r>
            <a:rPr lang="en-US" dirty="0" err="1"/>
            <a:t>inclusão</a:t>
          </a:r>
          <a:r>
            <a:rPr lang="en-US" dirty="0"/>
            <a:t>, </a:t>
          </a:r>
          <a:r>
            <a:rPr lang="en-US" dirty="0" err="1"/>
            <a:t>exclusão</a:t>
          </a:r>
          <a:r>
            <a:rPr lang="en-US" dirty="0"/>
            <a:t>, </a:t>
          </a:r>
          <a:r>
            <a:rPr lang="en-US" dirty="0" err="1"/>
            <a:t>etc</a:t>
          </a:r>
          <a:r>
            <a:rPr lang="en-US" dirty="0"/>
            <a:t>)</a:t>
          </a:r>
        </a:p>
      </dgm:t>
    </dgm:pt>
    <dgm:pt modelId="{4A38EE0D-3CAE-4AA5-B4F4-3275B01AA4A6}" type="parTrans" cxnId="{A2562744-57F6-4133-81A2-1AD97EB9A0D4}">
      <dgm:prSet/>
      <dgm:spPr/>
      <dgm:t>
        <a:bodyPr/>
        <a:lstStyle/>
        <a:p>
          <a:endParaRPr lang="en-US"/>
        </a:p>
      </dgm:t>
    </dgm:pt>
    <dgm:pt modelId="{4DE97BDC-3CD4-4193-A107-FBF4ACDF102F}" type="sibTrans" cxnId="{A2562744-57F6-4133-81A2-1AD97EB9A0D4}">
      <dgm:prSet/>
      <dgm:spPr/>
      <dgm:t>
        <a:bodyPr/>
        <a:lstStyle/>
        <a:p>
          <a:endParaRPr lang="en-US"/>
        </a:p>
      </dgm:t>
    </dgm:pt>
    <dgm:pt modelId="{48F7E144-DEED-4CE9-9412-4393B42CD9FA}" type="pres">
      <dgm:prSet presAssocID="{42137876-6E25-4E17-B0C1-510D33B194D0}" presName="diagram" presStyleCnt="0">
        <dgm:presLayoutVars>
          <dgm:dir/>
          <dgm:resizeHandles val="exact"/>
        </dgm:presLayoutVars>
      </dgm:prSet>
      <dgm:spPr/>
    </dgm:pt>
    <dgm:pt modelId="{6116BA20-56AF-4EB0-A6F9-88FC179B8E67}" type="pres">
      <dgm:prSet presAssocID="{4B69D7FC-6F1C-47F9-9E02-2DB7318EBE87}" presName="node" presStyleLbl="node1" presStyleIdx="0" presStyleCnt="4">
        <dgm:presLayoutVars>
          <dgm:bulletEnabled val="1"/>
        </dgm:presLayoutVars>
      </dgm:prSet>
      <dgm:spPr/>
    </dgm:pt>
    <dgm:pt modelId="{7FF9C4B6-FB9E-41B2-A922-6F08BB2557E2}" type="pres">
      <dgm:prSet presAssocID="{CEE3702C-1CC9-436D-8AF2-9A04AD7DABEA}" presName="sibTrans" presStyleCnt="0"/>
      <dgm:spPr/>
    </dgm:pt>
    <dgm:pt modelId="{A9A98F92-A4F1-4F56-8DE7-F48E37D28EE5}" type="pres">
      <dgm:prSet presAssocID="{D6675B1C-DADC-4A18-8663-3D6DE1CAA88B}" presName="node" presStyleLbl="node1" presStyleIdx="1" presStyleCnt="4">
        <dgm:presLayoutVars>
          <dgm:bulletEnabled val="1"/>
        </dgm:presLayoutVars>
      </dgm:prSet>
      <dgm:spPr/>
    </dgm:pt>
    <dgm:pt modelId="{77935A95-B252-4D46-A4DF-130FC4B6D556}" type="pres">
      <dgm:prSet presAssocID="{2E49E78C-3585-4EE7-8BE6-5EFCE139E1FD}" presName="sibTrans" presStyleCnt="0"/>
      <dgm:spPr/>
    </dgm:pt>
    <dgm:pt modelId="{46DDA35C-922C-45C1-9868-D5EB92F616EC}" type="pres">
      <dgm:prSet presAssocID="{DB25B418-190C-4F4B-848A-7D33F889F415}" presName="node" presStyleLbl="node1" presStyleIdx="2" presStyleCnt="4">
        <dgm:presLayoutVars>
          <dgm:bulletEnabled val="1"/>
        </dgm:presLayoutVars>
      </dgm:prSet>
      <dgm:spPr/>
    </dgm:pt>
    <dgm:pt modelId="{E174FD83-FA9D-46BD-8101-B723EF846A55}" type="pres">
      <dgm:prSet presAssocID="{42F47BBE-0CD8-4F90-880E-0CAC6DCE4509}" presName="sibTrans" presStyleCnt="0"/>
      <dgm:spPr/>
    </dgm:pt>
    <dgm:pt modelId="{94FA94A7-E41B-44B4-8816-9EEC922920AE}" type="pres">
      <dgm:prSet presAssocID="{69060C93-77A4-4C0D-A75E-630E074DC843}" presName="node" presStyleLbl="node1" presStyleIdx="3" presStyleCnt="4">
        <dgm:presLayoutVars>
          <dgm:bulletEnabled val="1"/>
        </dgm:presLayoutVars>
      </dgm:prSet>
      <dgm:spPr/>
    </dgm:pt>
  </dgm:ptLst>
  <dgm:cxnLst>
    <dgm:cxn modelId="{C7F854F8-2085-4CE8-ADAA-E23C0AFD2C82}" type="presOf" srcId="{42137876-6E25-4E17-B0C1-510D33B194D0}" destId="{48F7E144-DEED-4CE9-9412-4393B42CD9FA}" srcOrd="0" destOrd="0" presId="urn:microsoft.com/office/officeart/2005/8/layout/default"/>
    <dgm:cxn modelId="{78286251-4046-401D-A3E1-385C82E62F13}" type="presOf" srcId="{D6675B1C-DADC-4A18-8663-3D6DE1CAA88B}" destId="{A9A98F92-A4F1-4F56-8DE7-F48E37D28EE5}" srcOrd="0" destOrd="0" presId="urn:microsoft.com/office/officeart/2005/8/layout/default"/>
    <dgm:cxn modelId="{0C0525B6-B931-4CBC-AB09-A2139F5EC752}" type="presOf" srcId="{4B69D7FC-6F1C-47F9-9E02-2DB7318EBE87}" destId="{6116BA20-56AF-4EB0-A6F9-88FC179B8E67}" srcOrd="0" destOrd="0" presId="urn:microsoft.com/office/officeart/2005/8/layout/default"/>
    <dgm:cxn modelId="{A2562744-57F6-4133-81A2-1AD97EB9A0D4}" srcId="{42137876-6E25-4E17-B0C1-510D33B194D0}" destId="{69060C93-77A4-4C0D-A75E-630E074DC843}" srcOrd="3" destOrd="0" parTransId="{4A38EE0D-3CAE-4AA5-B4F4-3275B01AA4A6}" sibTransId="{4DE97BDC-3CD4-4193-A107-FBF4ACDF102F}"/>
    <dgm:cxn modelId="{297E0344-B1E8-4182-A574-0CB49D91F5B9}" srcId="{42137876-6E25-4E17-B0C1-510D33B194D0}" destId="{D6675B1C-DADC-4A18-8663-3D6DE1CAA88B}" srcOrd="1" destOrd="0" parTransId="{E58C4EF0-637D-4F5C-A30F-BD954A7BB879}" sibTransId="{2E49E78C-3585-4EE7-8BE6-5EFCE139E1FD}"/>
    <dgm:cxn modelId="{2B7F9F75-8DE9-427D-918E-14AE191C6B76}" srcId="{42137876-6E25-4E17-B0C1-510D33B194D0}" destId="{DB25B418-190C-4F4B-848A-7D33F889F415}" srcOrd="2" destOrd="0" parTransId="{48042E20-B1B2-44A4-B11D-2A6E18C083CC}" sibTransId="{42F47BBE-0CD8-4F90-880E-0CAC6DCE4509}"/>
    <dgm:cxn modelId="{78F63869-3579-455A-8C84-A1FBBA002BAC}" type="presOf" srcId="{DB25B418-190C-4F4B-848A-7D33F889F415}" destId="{46DDA35C-922C-45C1-9868-D5EB92F616EC}" srcOrd="0" destOrd="0" presId="urn:microsoft.com/office/officeart/2005/8/layout/default"/>
    <dgm:cxn modelId="{F6BC8181-8978-43F5-8202-0DA174ACA5AB}" srcId="{42137876-6E25-4E17-B0C1-510D33B194D0}" destId="{4B69D7FC-6F1C-47F9-9E02-2DB7318EBE87}" srcOrd="0" destOrd="0" parTransId="{3299AAB3-C6C2-4910-9002-CE5799D67D2B}" sibTransId="{CEE3702C-1CC9-436D-8AF2-9A04AD7DABEA}"/>
    <dgm:cxn modelId="{B9649706-4BE4-4CAF-846D-F71139F86173}" type="presOf" srcId="{69060C93-77A4-4C0D-A75E-630E074DC843}" destId="{94FA94A7-E41B-44B4-8816-9EEC922920AE}" srcOrd="0" destOrd="0" presId="urn:microsoft.com/office/officeart/2005/8/layout/default"/>
    <dgm:cxn modelId="{ADBFDB51-28DB-4B35-B1DF-A506BB195D73}" type="presParOf" srcId="{48F7E144-DEED-4CE9-9412-4393B42CD9FA}" destId="{6116BA20-56AF-4EB0-A6F9-88FC179B8E67}" srcOrd="0" destOrd="0" presId="urn:microsoft.com/office/officeart/2005/8/layout/default"/>
    <dgm:cxn modelId="{0E771A89-45FA-499F-9EE7-6EFB61D4C9DF}" type="presParOf" srcId="{48F7E144-DEED-4CE9-9412-4393B42CD9FA}" destId="{7FF9C4B6-FB9E-41B2-A922-6F08BB2557E2}" srcOrd="1" destOrd="0" presId="urn:microsoft.com/office/officeart/2005/8/layout/default"/>
    <dgm:cxn modelId="{46CAFC14-8738-4870-BB6B-7AA484FD32DA}" type="presParOf" srcId="{48F7E144-DEED-4CE9-9412-4393B42CD9FA}" destId="{A9A98F92-A4F1-4F56-8DE7-F48E37D28EE5}" srcOrd="2" destOrd="0" presId="urn:microsoft.com/office/officeart/2005/8/layout/default"/>
    <dgm:cxn modelId="{C89B5774-56AD-4D44-8BB8-6FAA87424545}" type="presParOf" srcId="{48F7E144-DEED-4CE9-9412-4393B42CD9FA}" destId="{77935A95-B252-4D46-A4DF-130FC4B6D556}" srcOrd="3" destOrd="0" presId="urn:microsoft.com/office/officeart/2005/8/layout/default"/>
    <dgm:cxn modelId="{E7144892-249F-4B48-9531-541756CFCA1E}" type="presParOf" srcId="{48F7E144-DEED-4CE9-9412-4393B42CD9FA}" destId="{46DDA35C-922C-45C1-9868-D5EB92F616EC}" srcOrd="4" destOrd="0" presId="urn:microsoft.com/office/officeart/2005/8/layout/default"/>
    <dgm:cxn modelId="{62511580-1BF3-449C-B4AE-9EA100070616}" type="presParOf" srcId="{48F7E144-DEED-4CE9-9412-4393B42CD9FA}" destId="{E174FD83-FA9D-46BD-8101-B723EF846A55}" srcOrd="5" destOrd="0" presId="urn:microsoft.com/office/officeart/2005/8/layout/default"/>
    <dgm:cxn modelId="{515585F2-3292-418C-9D19-285FE468D34A}" type="presParOf" srcId="{48F7E144-DEED-4CE9-9412-4393B42CD9FA}" destId="{94FA94A7-E41B-44B4-8816-9EEC922920A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137876-6E25-4E17-B0C1-510D33B194D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69D7FC-6F1C-47F9-9E02-2DB7318EBE87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Há</a:t>
          </a:r>
          <a:r>
            <a:rPr lang="en-US" dirty="0"/>
            <a:t> </a:t>
          </a:r>
          <a:r>
            <a:rPr lang="en-US" dirty="0" err="1"/>
            <a:t>diferentes</a:t>
          </a:r>
          <a:r>
            <a:rPr lang="en-US" dirty="0"/>
            <a:t> </a:t>
          </a:r>
          <a:r>
            <a:rPr lang="en-US" dirty="0" err="1"/>
            <a:t>nuvens</a:t>
          </a:r>
          <a:endParaRPr lang="en-US" dirty="0"/>
        </a:p>
      </dgm:t>
    </dgm:pt>
    <dgm:pt modelId="{3299AAB3-C6C2-4910-9002-CE5799D67D2B}" type="parTrans" cxnId="{F6BC8181-8978-43F5-8202-0DA174ACA5AB}">
      <dgm:prSet/>
      <dgm:spPr/>
      <dgm:t>
        <a:bodyPr/>
        <a:lstStyle/>
        <a:p>
          <a:endParaRPr lang="en-US"/>
        </a:p>
      </dgm:t>
    </dgm:pt>
    <dgm:pt modelId="{CEE3702C-1CC9-436D-8AF2-9A04AD7DABEA}" type="sibTrans" cxnId="{F6BC8181-8978-43F5-8202-0DA174ACA5AB}">
      <dgm:prSet/>
      <dgm:spPr/>
      <dgm:t>
        <a:bodyPr/>
        <a:lstStyle/>
        <a:p>
          <a:endParaRPr lang="en-US"/>
        </a:p>
      </dgm:t>
    </dgm:pt>
    <dgm:pt modelId="{D6675B1C-DADC-4A18-8663-3D6DE1CAA88B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Google Drive</a:t>
          </a:r>
        </a:p>
      </dgm:t>
    </dgm:pt>
    <dgm:pt modelId="{E58C4EF0-637D-4F5C-A30F-BD954A7BB879}" type="parTrans" cxnId="{297E0344-B1E8-4182-A574-0CB49D91F5B9}">
      <dgm:prSet/>
      <dgm:spPr/>
      <dgm:t>
        <a:bodyPr/>
        <a:lstStyle/>
        <a:p>
          <a:endParaRPr lang="en-US"/>
        </a:p>
      </dgm:t>
    </dgm:pt>
    <dgm:pt modelId="{2E49E78C-3585-4EE7-8BE6-5EFCE139E1FD}" type="sibTrans" cxnId="{297E0344-B1E8-4182-A574-0CB49D91F5B9}">
      <dgm:prSet/>
      <dgm:spPr/>
      <dgm:t>
        <a:bodyPr/>
        <a:lstStyle/>
        <a:p>
          <a:endParaRPr lang="en-US"/>
        </a:p>
      </dgm:t>
    </dgm:pt>
    <dgm:pt modelId="{DB25B418-190C-4F4B-848A-7D33F889F415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Guarde</a:t>
          </a:r>
          <a:r>
            <a:rPr lang="en-US" dirty="0"/>
            <a:t> dados</a:t>
          </a:r>
        </a:p>
      </dgm:t>
    </dgm:pt>
    <dgm:pt modelId="{48042E20-B1B2-44A4-B11D-2A6E18C083CC}" type="parTrans" cxnId="{2B7F9F75-8DE9-427D-918E-14AE191C6B76}">
      <dgm:prSet/>
      <dgm:spPr/>
      <dgm:t>
        <a:bodyPr/>
        <a:lstStyle/>
        <a:p>
          <a:endParaRPr lang="en-US"/>
        </a:p>
      </dgm:t>
    </dgm:pt>
    <dgm:pt modelId="{42F47BBE-0CD8-4F90-880E-0CAC6DCE4509}" type="sibTrans" cxnId="{2B7F9F75-8DE9-427D-918E-14AE191C6B76}">
      <dgm:prSet/>
      <dgm:spPr/>
      <dgm:t>
        <a:bodyPr/>
        <a:lstStyle/>
        <a:p>
          <a:endParaRPr lang="en-US"/>
        </a:p>
      </dgm:t>
    </dgm:pt>
    <dgm:pt modelId="{69060C93-77A4-4C0D-A75E-630E074DC843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 err="1"/>
            <a:t>Compartihe</a:t>
          </a:r>
          <a:r>
            <a:rPr lang="en-US" dirty="0"/>
            <a:t> dados</a:t>
          </a:r>
        </a:p>
      </dgm:t>
    </dgm:pt>
    <dgm:pt modelId="{4A38EE0D-3CAE-4AA5-B4F4-3275B01AA4A6}" type="parTrans" cxnId="{A2562744-57F6-4133-81A2-1AD97EB9A0D4}">
      <dgm:prSet/>
      <dgm:spPr/>
      <dgm:t>
        <a:bodyPr/>
        <a:lstStyle/>
        <a:p>
          <a:endParaRPr lang="en-US"/>
        </a:p>
      </dgm:t>
    </dgm:pt>
    <dgm:pt modelId="{4DE97BDC-3CD4-4193-A107-FBF4ACDF102F}" type="sibTrans" cxnId="{A2562744-57F6-4133-81A2-1AD97EB9A0D4}">
      <dgm:prSet/>
      <dgm:spPr/>
      <dgm:t>
        <a:bodyPr/>
        <a:lstStyle/>
        <a:p>
          <a:endParaRPr lang="en-US"/>
        </a:p>
      </dgm:t>
    </dgm:pt>
    <dgm:pt modelId="{48F7E144-DEED-4CE9-9412-4393B42CD9FA}" type="pres">
      <dgm:prSet presAssocID="{42137876-6E25-4E17-B0C1-510D33B194D0}" presName="diagram" presStyleCnt="0">
        <dgm:presLayoutVars>
          <dgm:dir/>
          <dgm:resizeHandles val="exact"/>
        </dgm:presLayoutVars>
      </dgm:prSet>
      <dgm:spPr/>
    </dgm:pt>
    <dgm:pt modelId="{6116BA20-56AF-4EB0-A6F9-88FC179B8E67}" type="pres">
      <dgm:prSet presAssocID="{4B69D7FC-6F1C-47F9-9E02-2DB7318EBE87}" presName="node" presStyleLbl="node1" presStyleIdx="0" presStyleCnt="4">
        <dgm:presLayoutVars>
          <dgm:bulletEnabled val="1"/>
        </dgm:presLayoutVars>
      </dgm:prSet>
      <dgm:spPr/>
    </dgm:pt>
    <dgm:pt modelId="{7FF9C4B6-FB9E-41B2-A922-6F08BB2557E2}" type="pres">
      <dgm:prSet presAssocID="{CEE3702C-1CC9-436D-8AF2-9A04AD7DABEA}" presName="sibTrans" presStyleCnt="0"/>
      <dgm:spPr/>
    </dgm:pt>
    <dgm:pt modelId="{A9A98F92-A4F1-4F56-8DE7-F48E37D28EE5}" type="pres">
      <dgm:prSet presAssocID="{D6675B1C-DADC-4A18-8663-3D6DE1CAA88B}" presName="node" presStyleLbl="node1" presStyleIdx="1" presStyleCnt="4">
        <dgm:presLayoutVars>
          <dgm:bulletEnabled val="1"/>
        </dgm:presLayoutVars>
      </dgm:prSet>
      <dgm:spPr/>
    </dgm:pt>
    <dgm:pt modelId="{77935A95-B252-4D46-A4DF-130FC4B6D556}" type="pres">
      <dgm:prSet presAssocID="{2E49E78C-3585-4EE7-8BE6-5EFCE139E1FD}" presName="sibTrans" presStyleCnt="0"/>
      <dgm:spPr/>
    </dgm:pt>
    <dgm:pt modelId="{46DDA35C-922C-45C1-9868-D5EB92F616EC}" type="pres">
      <dgm:prSet presAssocID="{DB25B418-190C-4F4B-848A-7D33F889F415}" presName="node" presStyleLbl="node1" presStyleIdx="2" presStyleCnt="4">
        <dgm:presLayoutVars>
          <dgm:bulletEnabled val="1"/>
        </dgm:presLayoutVars>
      </dgm:prSet>
      <dgm:spPr/>
    </dgm:pt>
    <dgm:pt modelId="{E174FD83-FA9D-46BD-8101-B723EF846A55}" type="pres">
      <dgm:prSet presAssocID="{42F47BBE-0CD8-4F90-880E-0CAC6DCE4509}" presName="sibTrans" presStyleCnt="0"/>
      <dgm:spPr/>
    </dgm:pt>
    <dgm:pt modelId="{94FA94A7-E41B-44B4-8816-9EEC922920AE}" type="pres">
      <dgm:prSet presAssocID="{69060C93-77A4-4C0D-A75E-630E074DC843}" presName="node" presStyleLbl="node1" presStyleIdx="3" presStyleCnt="4">
        <dgm:presLayoutVars>
          <dgm:bulletEnabled val="1"/>
        </dgm:presLayoutVars>
      </dgm:prSet>
      <dgm:spPr/>
    </dgm:pt>
  </dgm:ptLst>
  <dgm:cxnLst>
    <dgm:cxn modelId="{C7F854F8-2085-4CE8-ADAA-E23C0AFD2C82}" type="presOf" srcId="{42137876-6E25-4E17-B0C1-510D33B194D0}" destId="{48F7E144-DEED-4CE9-9412-4393B42CD9FA}" srcOrd="0" destOrd="0" presId="urn:microsoft.com/office/officeart/2005/8/layout/default"/>
    <dgm:cxn modelId="{78286251-4046-401D-A3E1-385C82E62F13}" type="presOf" srcId="{D6675B1C-DADC-4A18-8663-3D6DE1CAA88B}" destId="{A9A98F92-A4F1-4F56-8DE7-F48E37D28EE5}" srcOrd="0" destOrd="0" presId="urn:microsoft.com/office/officeart/2005/8/layout/default"/>
    <dgm:cxn modelId="{0C0525B6-B931-4CBC-AB09-A2139F5EC752}" type="presOf" srcId="{4B69D7FC-6F1C-47F9-9E02-2DB7318EBE87}" destId="{6116BA20-56AF-4EB0-A6F9-88FC179B8E67}" srcOrd="0" destOrd="0" presId="urn:microsoft.com/office/officeart/2005/8/layout/default"/>
    <dgm:cxn modelId="{A2562744-57F6-4133-81A2-1AD97EB9A0D4}" srcId="{42137876-6E25-4E17-B0C1-510D33B194D0}" destId="{69060C93-77A4-4C0D-A75E-630E074DC843}" srcOrd="3" destOrd="0" parTransId="{4A38EE0D-3CAE-4AA5-B4F4-3275B01AA4A6}" sibTransId="{4DE97BDC-3CD4-4193-A107-FBF4ACDF102F}"/>
    <dgm:cxn modelId="{297E0344-B1E8-4182-A574-0CB49D91F5B9}" srcId="{42137876-6E25-4E17-B0C1-510D33B194D0}" destId="{D6675B1C-DADC-4A18-8663-3D6DE1CAA88B}" srcOrd="1" destOrd="0" parTransId="{E58C4EF0-637D-4F5C-A30F-BD954A7BB879}" sibTransId="{2E49E78C-3585-4EE7-8BE6-5EFCE139E1FD}"/>
    <dgm:cxn modelId="{2B7F9F75-8DE9-427D-918E-14AE191C6B76}" srcId="{42137876-6E25-4E17-B0C1-510D33B194D0}" destId="{DB25B418-190C-4F4B-848A-7D33F889F415}" srcOrd="2" destOrd="0" parTransId="{48042E20-B1B2-44A4-B11D-2A6E18C083CC}" sibTransId="{42F47BBE-0CD8-4F90-880E-0CAC6DCE4509}"/>
    <dgm:cxn modelId="{78F63869-3579-455A-8C84-A1FBBA002BAC}" type="presOf" srcId="{DB25B418-190C-4F4B-848A-7D33F889F415}" destId="{46DDA35C-922C-45C1-9868-D5EB92F616EC}" srcOrd="0" destOrd="0" presId="urn:microsoft.com/office/officeart/2005/8/layout/default"/>
    <dgm:cxn modelId="{F6BC8181-8978-43F5-8202-0DA174ACA5AB}" srcId="{42137876-6E25-4E17-B0C1-510D33B194D0}" destId="{4B69D7FC-6F1C-47F9-9E02-2DB7318EBE87}" srcOrd="0" destOrd="0" parTransId="{3299AAB3-C6C2-4910-9002-CE5799D67D2B}" sibTransId="{CEE3702C-1CC9-436D-8AF2-9A04AD7DABEA}"/>
    <dgm:cxn modelId="{B9649706-4BE4-4CAF-846D-F71139F86173}" type="presOf" srcId="{69060C93-77A4-4C0D-A75E-630E074DC843}" destId="{94FA94A7-E41B-44B4-8816-9EEC922920AE}" srcOrd="0" destOrd="0" presId="urn:microsoft.com/office/officeart/2005/8/layout/default"/>
    <dgm:cxn modelId="{ADBFDB51-28DB-4B35-B1DF-A506BB195D73}" type="presParOf" srcId="{48F7E144-DEED-4CE9-9412-4393B42CD9FA}" destId="{6116BA20-56AF-4EB0-A6F9-88FC179B8E67}" srcOrd="0" destOrd="0" presId="urn:microsoft.com/office/officeart/2005/8/layout/default"/>
    <dgm:cxn modelId="{0E771A89-45FA-499F-9EE7-6EFB61D4C9DF}" type="presParOf" srcId="{48F7E144-DEED-4CE9-9412-4393B42CD9FA}" destId="{7FF9C4B6-FB9E-41B2-A922-6F08BB2557E2}" srcOrd="1" destOrd="0" presId="urn:microsoft.com/office/officeart/2005/8/layout/default"/>
    <dgm:cxn modelId="{46CAFC14-8738-4870-BB6B-7AA484FD32DA}" type="presParOf" srcId="{48F7E144-DEED-4CE9-9412-4393B42CD9FA}" destId="{A9A98F92-A4F1-4F56-8DE7-F48E37D28EE5}" srcOrd="2" destOrd="0" presId="urn:microsoft.com/office/officeart/2005/8/layout/default"/>
    <dgm:cxn modelId="{C89B5774-56AD-4D44-8BB8-6FAA87424545}" type="presParOf" srcId="{48F7E144-DEED-4CE9-9412-4393B42CD9FA}" destId="{77935A95-B252-4D46-A4DF-130FC4B6D556}" srcOrd="3" destOrd="0" presId="urn:microsoft.com/office/officeart/2005/8/layout/default"/>
    <dgm:cxn modelId="{E7144892-249F-4B48-9531-541756CFCA1E}" type="presParOf" srcId="{48F7E144-DEED-4CE9-9412-4393B42CD9FA}" destId="{46DDA35C-922C-45C1-9868-D5EB92F616EC}" srcOrd="4" destOrd="0" presId="urn:microsoft.com/office/officeart/2005/8/layout/default"/>
    <dgm:cxn modelId="{62511580-1BF3-449C-B4AE-9EA100070616}" type="presParOf" srcId="{48F7E144-DEED-4CE9-9412-4393B42CD9FA}" destId="{E174FD83-FA9D-46BD-8101-B723EF846A55}" srcOrd="5" destOrd="0" presId="urn:microsoft.com/office/officeart/2005/8/layout/default"/>
    <dgm:cxn modelId="{515585F2-3292-418C-9D19-285FE468D34A}" type="presParOf" srcId="{48F7E144-DEED-4CE9-9412-4393B42CD9FA}" destId="{94FA94A7-E41B-44B4-8816-9EEC922920A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6BA20-56AF-4EB0-A6F9-88FC179B8E67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Acesso</a:t>
          </a:r>
          <a:r>
            <a:rPr lang="en-US" sz="2700" kern="1200" dirty="0"/>
            <a:t> a dados de </a:t>
          </a:r>
          <a:r>
            <a:rPr lang="en-US" sz="2700" kern="1200" dirty="0" err="1"/>
            <a:t>qualquer</a:t>
          </a:r>
          <a:r>
            <a:rPr lang="en-US" sz="2700" kern="1200" dirty="0"/>
            <a:t> </a:t>
          </a:r>
          <a:r>
            <a:rPr lang="en-US" sz="2700" kern="1200" dirty="0" err="1"/>
            <a:t>computador</a:t>
          </a:r>
          <a:r>
            <a:rPr lang="en-US" sz="2700" kern="1200" dirty="0"/>
            <a:t> (</a:t>
          </a:r>
          <a:r>
            <a:rPr lang="en-US" sz="2700" kern="1200" dirty="0" err="1"/>
            <a:t>ou</a:t>
          </a:r>
          <a:r>
            <a:rPr lang="en-US" sz="2700" kern="1200" dirty="0"/>
            <a:t> smartphone)</a:t>
          </a:r>
        </a:p>
      </dsp:txBody>
      <dsp:txXfrm>
        <a:off x="744" y="145603"/>
        <a:ext cx="2902148" cy="1741289"/>
      </dsp:txXfrm>
    </dsp:sp>
    <dsp:sp modelId="{A9A98F92-A4F1-4F56-8DE7-F48E37D28EE5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Guarda</a:t>
          </a:r>
          <a:r>
            <a:rPr lang="en-US" sz="2700" kern="1200" dirty="0"/>
            <a:t> </a:t>
          </a:r>
          <a:r>
            <a:rPr lang="en-US" sz="2700" kern="1200" dirty="0" err="1"/>
            <a:t>mais</a:t>
          </a:r>
          <a:r>
            <a:rPr lang="en-US" sz="2700" kern="1200" dirty="0"/>
            <a:t> dados que </a:t>
          </a:r>
          <a:r>
            <a:rPr lang="en-US" sz="2700" kern="1200" dirty="0" err="1"/>
            <a:t>pendrives</a:t>
          </a:r>
          <a:endParaRPr lang="en-US" sz="2700" kern="1200" dirty="0"/>
        </a:p>
      </dsp:txBody>
      <dsp:txXfrm>
        <a:off x="3193107" y="145603"/>
        <a:ext cx="2902148" cy="1741289"/>
      </dsp:txXfrm>
    </dsp:sp>
    <dsp:sp modelId="{46DDA35C-922C-45C1-9868-D5EB92F616EC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Permite</a:t>
          </a:r>
          <a:r>
            <a:rPr lang="en-US" sz="2700" kern="1200" dirty="0"/>
            <a:t> </a:t>
          </a:r>
          <a:r>
            <a:rPr lang="en-US" sz="2700" kern="1200" dirty="0" err="1"/>
            <a:t>compartilhar</a:t>
          </a:r>
          <a:r>
            <a:rPr lang="en-US" sz="2700" kern="1200" dirty="0"/>
            <a:t> dados</a:t>
          </a:r>
        </a:p>
      </dsp:txBody>
      <dsp:txXfrm>
        <a:off x="744" y="2177107"/>
        <a:ext cx="2902148" cy="1741289"/>
      </dsp:txXfrm>
    </dsp:sp>
    <dsp:sp modelId="{94FA94A7-E41B-44B4-8816-9EEC922920AE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Tem</a:t>
          </a:r>
          <a:r>
            <a:rPr lang="en-US" sz="2700" kern="1200" dirty="0"/>
            <a:t> </a:t>
          </a:r>
          <a:r>
            <a:rPr lang="en-US" sz="2700" kern="1200" dirty="0" err="1"/>
            <a:t>histórico</a:t>
          </a:r>
          <a:r>
            <a:rPr lang="en-US" sz="2700" kern="1200" dirty="0"/>
            <a:t> de </a:t>
          </a:r>
          <a:r>
            <a:rPr lang="en-US" sz="2700" kern="1200" dirty="0" err="1"/>
            <a:t>eventos</a:t>
          </a:r>
          <a:r>
            <a:rPr lang="en-US" sz="2700" kern="1200" dirty="0"/>
            <a:t> (</a:t>
          </a:r>
          <a:r>
            <a:rPr lang="en-US" sz="2700" kern="1200" dirty="0" err="1"/>
            <a:t>inclusão</a:t>
          </a:r>
          <a:r>
            <a:rPr lang="en-US" sz="2700" kern="1200" dirty="0"/>
            <a:t>, </a:t>
          </a:r>
          <a:r>
            <a:rPr lang="en-US" sz="2700" kern="1200" dirty="0" err="1"/>
            <a:t>exclusão</a:t>
          </a:r>
          <a:r>
            <a:rPr lang="en-US" sz="2700" kern="1200" dirty="0"/>
            <a:t>, </a:t>
          </a:r>
          <a:r>
            <a:rPr lang="en-US" sz="2700" kern="1200" dirty="0" err="1"/>
            <a:t>etc</a:t>
          </a:r>
          <a:r>
            <a:rPr lang="en-US" sz="2700" kern="1200" dirty="0"/>
            <a:t>)</a:t>
          </a:r>
        </a:p>
      </dsp:txBody>
      <dsp:txXfrm>
        <a:off x="3193107" y="21771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16BA20-56AF-4EB0-A6F9-88FC179B8E67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Há</a:t>
          </a:r>
          <a:r>
            <a:rPr lang="en-US" sz="3700" kern="1200" dirty="0"/>
            <a:t> </a:t>
          </a:r>
          <a:r>
            <a:rPr lang="en-US" sz="3700" kern="1200" dirty="0" err="1"/>
            <a:t>diferentes</a:t>
          </a:r>
          <a:r>
            <a:rPr lang="en-US" sz="3700" kern="1200" dirty="0"/>
            <a:t> </a:t>
          </a:r>
          <a:r>
            <a:rPr lang="en-US" sz="3700" kern="1200" dirty="0" err="1"/>
            <a:t>nuvens</a:t>
          </a:r>
          <a:endParaRPr lang="en-US" sz="3700" kern="1200" dirty="0"/>
        </a:p>
      </dsp:txBody>
      <dsp:txXfrm>
        <a:off x="744" y="145603"/>
        <a:ext cx="2902148" cy="1741289"/>
      </dsp:txXfrm>
    </dsp:sp>
    <dsp:sp modelId="{A9A98F92-A4F1-4F56-8DE7-F48E37D28EE5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Google Drive</a:t>
          </a:r>
        </a:p>
      </dsp:txBody>
      <dsp:txXfrm>
        <a:off x="3193107" y="145603"/>
        <a:ext cx="2902148" cy="1741289"/>
      </dsp:txXfrm>
    </dsp:sp>
    <dsp:sp modelId="{46DDA35C-922C-45C1-9868-D5EB92F616EC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Guarde</a:t>
          </a:r>
          <a:r>
            <a:rPr lang="en-US" sz="3700" kern="1200" dirty="0"/>
            <a:t> dados</a:t>
          </a:r>
        </a:p>
      </dsp:txBody>
      <dsp:txXfrm>
        <a:off x="744" y="2177107"/>
        <a:ext cx="2902148" cy="1741289"/>
      </dsp:txXfrm>
    </dsp:sp>
    <dsp:sp modelId="{94FA94A7-E41B-44B4-8816-9EEC922920AE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/>
            <a:t>Compartihe</a:t>
          </a:r>
          <a:r>
            <a:rPr lang="en-US" sz="3700" kern="1200" dirty="0"/>
            <a:t> dados</a:t>
          </a:r>
        </a:p>
      </dsp:txBody>
      <dsp:txXfrm>
        <a:off x="3193107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5ED2A-0B2A-4988-8AA5-04544360B165}" type="datetimeFigureOut">
              <a:rPr lang="pt-BR" smtClean="0"/>
              <a:t>12/02/2017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FC2E4-EADB-401A-BA3B-A8A8E62C726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8422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AC7C2-5075-4F58-B778-9DDF83E56E38}" type="datetimeFigureOut">
              <a:rPr lang="pt-BR" smtClean="0"/>
              <a:t>12/02/2017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42AE1-45F1-4C75-B06F-9D6B0F489E0F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46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3295-FCCC-42E4-9CB9-561182BA8034}" type="datetime1">
              <a:rPr lang="pt-BR" smtClean="0"/>
              <a:t>12/02/2017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B1E-14D8-4294-984E-FD9A1F7AD193}" type="datetime1">
              <a:rPr lang="pt-BR" smtClean="0"/>
              <a:t>12/02/2017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B5110-9D5C-4CC9-B43D-D67C696A4E0C}" type="datetime1">
              <a:rPr lang="pt-BR" smtClean="0"/>
              <a:t>12/02/2017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0E558-2366-4F23-8B30-6D5F2A299ACF}" type="datetime1">
              <a:rPr lang="pt-BR" smtClean="0"/>
              <a:t>12/02/2017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A7F9C-7F10-4882-8F89-9F798C8F5A18}" type="datetime1">
              <a:rPr lang="pt-BR" smtClean="0"/>
              <a:t>12/02/2017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1C31-0000-461F-AEC8-9C13DBBBFAD0}" type="datetime1">
              <a:rPr lang="pt-BR" smtClean="0"/>
              <a:t>12/02/2017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C7ED3-5651-4FA8-A3F0-CAE0CEE74AD8}" type="datetime1">
              <a:rPr lang="pt-BR" smtClean="0"/>
              <a:t>12/02/2017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F4C1-B8C5-4DD3-8587-2B0AC4FCE081}" type="datetime1">
              <a:rPr lang="pt-BR" smtClean="0"/>
              <a:t>12/02/2017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05B4-E98C-4897-B5E8-81A4DC2BEAF3}" type="datetime1">
              <a:rPr lang="pt-BR" smtClean="0"/>
              <a:t>12/02/2017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63C37-54D8-4F52-8467-5D5B37D77585}" type="datetime1">
              <a:rPr lang="pt-BR" smtClean="0"/>
              <a:t>12/02/2017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85C1-EDB0-4823-84A6-E05635E1C334}" type="datetime1">
              <a:rPr lang="pt-BR" smtClean="0"/>
              <a:t>12/02/2017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E91334A-67B7-41D3-B63F-C6746AFE3594}" type="slidenum">
              <a:rPr lang="pt-BR" smtClean="0"/>
              <a:t>‹#›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D58A527-7533-4769-9363-1D795120D660}" type="datetime1">
              <a:rPr lang="pt-BR" smtClean="0"/>
              <a:t>12/02/2017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0175" y="1772816"/>
            <a:ext cx="7543800" cy="2593975"/>
          </a:xfrm>
        </p:spPr>
        <p:txBody>
          <a:bodyPr>
            <a:normAutofit fontScale="90000"/>
          </a:bodyPr>
          <a:lstStyle/>
          <a:p>
            <a:br>
              <a:rPr lang="pt-BR" sz="4900" b="1" dirty="0"/>
            </a:br>
            <a:br>
              <a:rPr lang="pt-BR" sz="4900" b="1" dirty="0"/>
            </a:br>
            <a:br>
              <a:rPr lang="pt-BR" sz="4900" b="1" dirty="0"/>
            </a:br>
            <a:br>
              <a:rPr lang="pt-BR" sz="4900" b="1" dirty="0"/>
            </a:br>
            <a:r>
              <a:rPr lang="pt-BR" sz="4900" b="1" dirty="0"/>
              <a:t>Armazenamento de dados </a:t>
            </a:r>
            <a:br>
              <a:rPr lang="pt-BR" sz="4900" b="1" dirty="0"/>
            </a:br>
            <a:r>
              <a:rPr lang="pt-BR" sz="4900" b="1" dirty="0"/>
              <a:t>em Nuvem</a:t>
            </a:r>
            <a:endParaRPr lang="pt-BR" sz="36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521296"/>
          </a:xfrm>
        </p:spPr>
        <p:txBody>
          <a:bodyPr>
            <a:normAutofit fontScale="92500" lnSpcReduction="20000"/>
          </a:bodyPr>
          <a:lstStyle/>
          <a:p>
            <a:endParaRPr lang="pt-BR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Helber</a:t>
            </a:r>
            <a:r>
              <a:rPr lang="pt-BR" dirty="0">
                <a:solidFill>
                  <a:schemeClr val="tx1"/>
                </a:solidFill>
              </a:rPr>
              <a:t> Wagner da Silva</a:t>
            </a:r>
          </a:p>
          <a:p>
            <a:r>
              <a:rPr lang="en-US" dirty="0">
                <a:solidFill>
                  <a:schemeClr val="tx1"/>
                </a:solidFill>
              </a:rPr>
              <a:t>Professor de TI do IFRN Campus </a:t>
            </a:r>
            <a:r>
              <a:rPr lang="en-US" dirty="0" err="1">
                <a:solidFill>
                  <a:schemeClr val="tx1"/>
                </a:solidFill>
              </a:rPr>
              <a:t>Canguaretama</a:t>
            </a:r>
            <a:endParaRPr lang="pt-BR" dirty="0">
              <a:solidFill>
                <a:schemeClr val="tx1"/>
              </a:solidFill>
            </a:endParaRPr>
          </a:p>
          <a:p>
            <a:r>
              <a:rPr lang="pt-BR" dirty="0">
                <a:solidFill>
                  <a:schemeClr val="tx1"/>
                </a:solidFill>
              </a:rPr>
              <a:t>Doutorando em Ciência da Computação (UFRN)</a:t>
            </a:r>
          </a:p>
          <a:p>
            <a:r>
              <a:rPr lang="pt-BR" dirty="0">
                <a:solidFill>
                  <a:schemeClr val="tx1"/>
                </a:solidFill>
              </a:rPr>
              <a:t>helber.silva@ifrn.edu.br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367" y="3710020"/>
            <a:ext cx="2336707" cy="2339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61" y="6049995"/>
            <a:ext cx="1656721" cy="55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07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drive.google.com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10</a:t>
            </a:fld>
            <a:endParaRPr lang="pt-B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531904"/>
            <a:ext cx="8077200" cy="3032189"/>
          </a:xfrm>
          <a:prstGeom prst="rect">
            <a:avLst/>
          </a:prstGeom>
        </p:spPr>
      </p:pic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797152"/>
            <a:ext cx="4762872" cy="1656184"/>
          </a:xfrm>
        </p:spPr>
        <p:txBody>
          <a:bodyPr>
            <a:normAutofit/>
          </a:bodyPr>
          <a:lstStyle/>
          <a:p>
            <a:r>
              <a:rPr lang="en-US" altLang="pt-BR" dirty="0" err="1"/>
              <a:t>Requer</a:t>
            </a:r>
            <a:r>
              <a:rPr lang="en-US" altLang="pt-BR" dirty="0"/>
              <a:t> </a:t>
            </a:r>
            <a:r>
              <a:rPr lang="en-US" altLang="pt-BR" dirty="0" err="1"/>
              <a:t>criação</a:t>
            </a:r>
            <a:r>
              <a:rPr lang="en-US" altLang="pt-BR" dirty="0"/>
              <a:t> de </a:t>
            </a:r>
            <a:r>
              <a:rPr lang="en-US" altLang="pt-BR" dirty="0" err="1"/>
              <a:t>conta</a:t>
            </a:r>
            <a:r>
              <a:rPr lang="en-US" altLang="pt-BR" dirty="0"/>
              <a:t> no Google</a:t>
            </a:r>
            <a:endParaRPr lang="pt-BR" altLang="pt-BR" dirty="0"/>
          </a:p>
          <a:p>
            <a:endParaRPr lang="pt-BR" altLang="pt-BR" dirty="0"/>
          </a:p>
          <a:p>
            <a:pPr lvl="1"/>
            <a:endParaRPr lang="pt-BR" alt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6673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Tela inicial do Google Drive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11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58994"/>
            <a:ext cx="8077200" cy="277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98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Tela inicial do Google Drive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12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268760"/>
            <a:ext cx="4443507" cy="5343990"/>
          </a:xfrm>
          <a:prstGeom prst="rect">
            <a:avLst/>
          </a:prstGeom>
        </p:spPr>
      </p:pic>
      <p:sp>
        <p:nvSpPr>
          <p:cNvPr id="9" name="Arrow: Right 8"/>
          <p:cNvSpPr/>
          <p:nvPr/>
        </p:nvSpPr>
        <p:spPr>
          <a:xfrm rot="10800000">
            <a:off x="3551199" y="2027518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Oval 9"/>
          <p:cNvSpPr/>
          <p:nvPr/>
        </p:nvSpPr>
        <p:spPr>
          <a:xfrm>
            <a:off x="3779912" y="2072222"/>
            <a:ext cx="432048" cy="4021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88951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Criar uma Pasta na nuvem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13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93" y="1237939"/>
            <a:ext cx="4086001" cy="49282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530715" y="2543943"/>
            <a:ext cx="432048" cy="4320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pt-BR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24939" y="2524779"/>
            <a:ext cx="2663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Menu de </a:t>
            </a:r>
            <a:r>
              <a:rPr lang="en-US" sz="2800" dirty="0" err="1"/>
              <a:t>Opções</a:t>
            </a:r>
            <a:endParaRPr lang="pt-BR" sz="2800" dirty="0"/>
          </a:p>
        </p:txBody>
      </p:sp>
      <p:sp>
        <p:nvSpPr>
          <p:cNvPr id="15" name="Oval 14"/>
          <p:cNvSpPr/>
          <p:nvPr/>
        </p:nvSpPr>
        <p:spPr>
          <a:xfrm>
            <a:off x="4530715" y="3120007"/>
            <a:ext cx="432048" cy="4320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pt-B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24939" y="3100843"/>
            <a:ext cx="3108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Opção</a:t>
            </a:r>
            <a:r>
              <a:rPr lang="en-US" sz="2800" dirty="0"/>
              <a:t> “Nova Pasta”</a:t>
            </a:r>
            <a:endParaRPr lang="pt-BR" sz="2800" dirty="0"/>
          </a:p>
        </p:txBody>
      </p:sp>
      <p:sp>
        <p:nvSpPr>
          <p:cNvPr id="17" name="Arrow: Right 16"/>
          <p:cNvSpPr/>
          <p:nvPr/>
        </p:nvSpPr>
        <p:spPr>
          <a:xfrm rot="10800000">
            <a:off x="1739921" y="2295595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val 17"/>
          <p:cNvSpPr/>
          <p:nvPr/>
        </p:nvSpPr>
        <p:spPr>
          <a:xfrm>
            <a:off x="1968634" y="2340299"/>
            <a:ext cx="432048" cy="4021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pt-BR" dirty="0"/>
          </a:p>
        </p:txBody>
      </p:sp>
      <p:sp>
        <p:nvSpPr>
          <p:cNvPr id="19" name="Arrow: Right 18"/>
          <p:cNvSpPr/>
          <p:nvPr/>
        </p:nvSpPr>
        <p:spPr>
          <a:xfrm rot="10800000">
            <a:off x="2471079" y="2855086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Oval 19"/>
          <p:cNvSpPr/>
          <p:nvPr/>
        </p:nvSpPr>
        <p:spPr>
          <a:xfrm>
            <a:off x="2699792" y="2899790"/>
            <a:ext cx="432048" cy="4021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6738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Upload de arquivo para nuvem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14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93" y="1237939"/>
            <a:ext cx="4086001" cy="49282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530715" y="2543943"/>
            <a:ext cx="432048" cy="4320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pt-BR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24939" y="2524779"/>
            <a:ext cx="2663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Menu de </a:t>
            </a:r>
            <a:r>
              <a:rPr lang="en-US" sz="2800" dirty="0" err="1"/>
              <a:t>Opções</a:t>
            </a:r>
            <a:endParaRPr lang="pt-BR" sz="2800" dirty="0"/>
          </a:p>
        </p:txBody>
      </p:sp>
      <p:sp>
        <p:nvSpPr>
          <p:cNvPr id="15" name="Oval 14"/>
          <p:cNvSpPr/>
          <p:nvPr/>
        </p:nvSpPr>
        <p:spPr>
          <a:xfrm>
            <a:off x="4530715" y="3120007"/>
            <a:ext cx="432048" cy="4320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pt-B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24939" y="3100843"/>
            <a:ext cx="2549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Opção</a:t>
            </a:r>
            <a:r>
              <a:rPr lang="en-US" sz="2800" dirty="0"/>
              <a:t> “Upload”</a:t>
            </a:r>
            <a:endParaRPr lang="pt-BR" sz="2800" dirty="0"/>
          </a:p>
        </p:txBody>
      </p:sp>
      <p:sp>
        <p:nvSpPr>
          <p:cNvPr id="17" name="Arrow: Right 16"/>
          <p:cNvSpPr/>
          <p:nvPr/>
        </p:nvSpPr>
        <p:spPr>
          <a:xfrm rot="10800000">
            <a:off x="1739921" y="2295595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val 17"/>
          <p:cNvSpPr/>
          <p:nvPr/>
        </p:nvSpPr>
        <p:spPr>
          <a:xfrm>
            <a:off x="1968634" y="2340299"/>
            <a:ext cx="432048" cy="4021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pt-BR" dirty="0"/>
          </a:p>
        </p:txBody>
      </p:sp>
      <p:sp>
        <p:nvSpPr>
          <p:cNvPr id="19" name="Arrow: Right 18"/>
          <p:cNvSpPr/>
          <p:nvPr/>
        </p:nvSpPr>
        <p:spPr>
          <a:xfrm rot="10800000">
            <a:off x="2460001" y="3303707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Oval 19"/>
          <p:cNvSpPr/>
          <p:nvPr/>
        </p:nvSpPr>
        <p:spPr>
          <a:xfrm>
            <a:off x="2688714" y="3348411"/>
            <a:ext cx="432048" cy="4021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3172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Compartilhando arquivos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15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56792"/>
            <a:ext cx="8244408" cy="2465817"/>
          </a:xfrm>
          <a:prstGeom prst="rect">
            <a:avLst/>
          </a:prstGeom>
        </p:spPr>
      </p:pic>
      <p:sp>
        <p:nvSpPr>
          <p:cNvPr id="10" name="Arrow: Right 9"/>
          <p:cNvSpPr/>
          <p:nvPr/>
        </p:nvSpPr>
        <p:spPr>
          <a:xfrm rot="10800000">
            <a:off x="1259632" y="2543943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Oval 10"/>
          <p:cNvSpPr/>
          <p:nvPr/>
        </p:nvSpPr>
        <p:spPr>
          <a:xfrm>
            <a:off x="1488345" y="2588647"/>
            <a:ext cx="432048" cy="4021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pt-BR" dirty="0"/>
          </a:p>
        </p:txBody>
      </p:sp>
      <p:sp>
        <p:nvSpPr>
          <p:cNvPr id="12" name="Arrow: Right 11"/>
          <p:cNvSpPr/>
          <p:nvPr/>
        </p:nvSpPr>
        <p:spPr>
          <a:xfrm rot="10800000">
            <a:off x="5567423" y="3240280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Oval 12"/>
          <p:cNvSpPr/>
          <p:nvPr/>
        </p:nvSpPr>
        <p:spPr>
          <a:xfrm>
            <a:off x="5796136" y="3284984"/>
            <a:ext cx="432048" cy="4021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pt-BR" dirty="0"/>
          </a:p>
        </p:txBody>
      </p:sp>
      <p:sp>
        <p:nvSpPr>
          <p:cNvPr id="14" name="Arrow: Right 13"/>
          <p:cNvSpPr/>
          <p:nvPr/>
        </p:nvSpPr>
        <p:spPr>
          <a:xfrm rot="10800000">
            <a:off x="7632463" y="1944136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Oval 14"/>
          <p:cNvSpPr/>
          <p:nvPr/>
        </p:nvSpPr>
        <p:spPr>
          <a:xfrm>
            <a:off x="7861176" y="1988840"/>
            <a:ext cx="432048" cy="4021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pt-BR" dirty="0"/>
          </a:p>
        </p:txBody>
      </p:sp>
      <p:sp>
        <p:nvSpPr>
          <p:cNvPr id="16" name="Oval 15"/>
          <p:cNvSpPr/>
          <p:nvPr/>
        </p:nvSpPr>
        <p:spPr>
          <a:xfrm>
            <a:off x="261352" y="4180926"/>
            <a:ext cx="432048" cy="4320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pt-BR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55576" y="4161762"/>
            <a:ext cx="4332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Menu de </a:t>
            </a:r>
            <a:r>
              <a:rPr lang="en-US" sz="2800" dirty="0" err="1"/>
              <a:t>Compartilhamento</a:t>
            </a:r>
            <a:endParaRPr lang="pt-BR" sz="2800" dirty="0"/>
          </a:p>
        </p:txBody>
      </p:sp>
      <p:sp>
        <p:nvSpPr>
          <p:cNvPr id="18" name="Oval 17"/>
          <p:cNvSpPr/>
          <p:nvPr/>
        </p:nvSpPr>
        <p:spPr>
          <a:xfrm>
            <a:off x="261352" y="4756990"/>
            <a:ext cx="432048" cy="4320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pt-BR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55576" y="4737826"/>
            <a:ext cx="618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Selecionar</a:t>
            </a:r>
            <a:r>
              <a:rPr lang="en-US" sz="2800" dirty="0"/>
              <a:t> o </a:t>
            </a:r>
            <a:r>
              <a:rPr lang="en-US" sz="2800" dirty="0" err="1"/>
              <a:t>arquivo</a:t>
            </a:r>
            <a:r>
              <a:rPr lang="en-US" sz="2800" dirty="0"/>
              <a:t> a </a:t>
            </a:r>
            <a:r>
              <a:rPr lang="en-US" sz="2800" dirty="0" err="1"/>
              <a:t>ser</a:t>
            </a:r>
            <a:r>
              <a:rPr lang="en-US" sz="2800" dirty="0"/>
              <a:t> </a:t>
            </a:r>
            <a:r>
              <a:rPr lang="en-US" sz="2800" dirty="0" err="1"/>
              <a:t>Compartilhado</a:t>
            </a:r>
            <a:endParaRPr lang="pt-BR" sz="2800" dirty="0"/>
          </a:p>
        </p:txBody>
      </p:sp>
      <p:sp>
        <p:nvSpPr>
          <p:cNvPr id="20" name="Oval 19"/>
          <p:cNvSpPr/>
          <p:nvPr/>
        </p:nvSpPr>
        <p:spPr>
          <a:xfrm>
            <a:off x="261352" y="5346971"/>
            <a:ext cx="432048" cy="4320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pt-BR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5576" y="5327807"/>
            <a:ext cx="67798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Criar</a:t>
            </a:r>
            <a:r>
              <a:rPr lang="en-US" sz="2800" dirty="0"/>
              <a:t> um link de </a:t>
            </a:r>
            <a:r>
              <a:rPr lang="en-US" sz="2800" dirty="0" err="1"/>
              <a:t>Compartilhamento</a:t>
            </a:r>
            <a:endParaRPr lang="en-US" sz="2800" dirty="0"/>
          </a:p>
          <a:p>
            <a:r>
              <a:rPr lang="en-US" sz="2800" dirty="0"/>
              <a:t>(</a:t>
            </a:r>
            <a:r>
              <a:rPr lang="en-US" sz="2800" dirty="0" err="1"/>
              <a:t>pode</a:t>
            </a:r>
            <a:r>
              <a:rPr lang="en-US" sz="2800" dirty="0"/>
              <a:t> </a:t>
            </a:r>
            <a:r>
              <a:rPr lang="en-US" sz="2800" dirty="0" err="1"/>
              <a:t>ser</a:t>
            </a:r>
            <a:r>
              <a:rPr lang="en-US" sz="2800" dirty="0"/>
              <a:t> </a:t>
            </a:r>
            <a:r>
              <a:rPr lang="en-US" sz="2800" dirty="0" err="1"/>
              <a:t>enviado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email, WhatsApp, etc.)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90248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16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244408" cy="15567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 </a:t>
            </a:r>
            <a:r>
              <a:rPr lang="en-US" sz="4000" dirty="0" err="1"/>
              <a:t>Conclusão</a:t>
            </a:r>
            <a:endParaRPr lang="pt-BR" sz="40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08524075"/>
              </p:ext>
            </p:extLst>
          </p:nvPr>
        </p:nvGraphicFramePr>
        <p:xfrm>
          <a:off x="1331640" y="19730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74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Perguntas?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576" y="4572000"/>
            <a:ext cx="6461760" cy="10668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helber.silva@ifrn.edu.br</a:t>
            </a:r>
          </a:p>
        </p:txBody>
      </p:sp>
    </p:spTree>
    <p:extLst>
      <p:ext uri="{BB962C8B-B14F-4D97-AF65-F5344CB8AC3E}">
        <p14:creationId xmlns:p14="http://schemas.microsoft.com/office/powerpoint/2010/main" val="3665454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Criando Texto Compartilhado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18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93" y="1237939"/>
            <a:ext cx="4086001" cy="49282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530715" y="2543943"/>
            <a:ext cx="432048" cy="4320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pt-BR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024939" y="2524779"/>
            <a:ext cx="2663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Menu de </a:t>
            </a:r>
            <a:r>
              <a:rPr lang="en-US" sz="2800" dirty="0" err="1"/>
              <a:t>Opções</a:t>
            </a:r>
            <a:endParaRPr lang="pt-BR" sz="2800" dirty="0"/>
          </a:p>
        </p:txBody>
      </p:sp>
      <p:sp>
        <p:nvSpPr>
          <p:cNvPr id="15" name="Oval 14"/>
          <p:cNvSpPr/>
          <p:nvPr/>
        </p:nvSpPr>
        <p:spPr>
          <a:xfrm>
            <a:off x="4530715" y="3120007"/>
            <a:ext cx="432048" cy="432048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pt-BR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24939" y="3100843"/>
            <a:ext cx="33157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Opção</a:t>
            </a:r>
            <a:r>
              <a:rPr lang="en-US" sz="2800" dirty="0"/>
              <a:t> “Google Docs”</a:t>
            </a:r>
          </a:p>
          <a:p>
            <a:r>
              <a:rPr lang="en-US" sz="2800" dirty="0"/>
              <a:t>(</a:t>
            </a:r>
            <a:r>
              <a:rPr lang="en-US" sz="2800" dirty="0" err="1"/>
              <a:t>texto</a:t>
            </a:r>
            <a:r>
              <a:rPr lang="en-US" sz="2800" dirty="0"/>
              <a:t> </a:t>
            </a:r>
            <a:r>
              <a:rPr lang="en-US" sz="2800" dirty="0" err="1"/>
              <a:t>colaborativo</a:t>
            </a:r>
            <a:r>
              <a:rPr lang="en-US" sz="2800" dirty="0"/>
              <a:t>)</a:t>
            </a:r>
            <a:endParaRPr lang="pt-BR" sz="2800" dirty="0"/>
          </a:p>
        </p:txBody>
      </p:sp>
      <p:sp>
        <p:nvSpPr>
          <p:cNvPr id="17" name="Arrow: Right 16"/>
          <p:cNvSpPr/>
          <p:nvPr/>
        </p:nvSpPr>
        <p:spPr>
          <a:xfrm rot="10800000">
            <a:off x="1739921" y="2295595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Oval 17"/>
          <p:cNvSpPr/>
          <p:nvPr/>
        </p:nvSpPr>
        <p:spPr>
          <a:xfrm>
            <a:off x="1968634" y="2340299"/>
            <a:ext cx="432048" cy="4021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pt-BR" dirty="0"/>
          </a:p>
        </p:txBody>
      </p:sp>
      <p:sp>
        <p:nvSpPr>
          <p:cNvPr id="19" name="Arrow: Right 18"/>
          <p:cNvSpPr/>
          <p:nvPr/>
        </p:nvSpPr>
        <p:spPr>
          <a:xfrm rot="10800000">
            <a:off x="2615095" y="4032368"/>
            <a:ext cx="648072" cy="5040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Oval 19"/>
          <p:cNvSpPr/>
          <p:nvPr/>
        </p:nvSpPr>
        <p:spPr>
          <a:xfrm>
            <a:off x="2843808" y="4077072"/>
            <a:ext cx="432048" cy="40210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727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Roteiro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en-US" dirty="0" err="1"/>
              <a:t>Aquecimento</a:t>
            </a:r>
            <a:endParaRPr lang="en-US" dirty="0"/>
          </a:p>
          <a:p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dependa</a:t>
            </a:r>
            <a:r>
              <a:rPr lang="en-US" dirty="0"/>
              <a:t> (</a:t>
            </a:r>
            <a:r>
              <a:rPr lang="en-US" dirty="0" err="1"/>
              <a:t>somente</a:t>
            </a:r>
            <a:r>
              <a:rPr lang="en-US" dirty="0"/>
              <a:t>) do </a:t>
            </a:r>
            <a:r>
              <a:rPr lang="en-US" dirty="0" err="1"/>
              <a:t>pendrive</a:t>
            </a:r>
            <a:r>
              <a:rPr lang="en-US" dirty="0"/>
              <a:t>!</a:t>
            </a:r>
          </a:p>
          <a:p>
            <a:r>
              <a:rPr lang="en-US" dirty="0"/>
              <a:t>Que </a:t>
            </a:r>
            <a:r>
              <a:rPr lang="en-US" dirty="0" err="1"/>
              <a:t>nuvem</a:t>
            </a:r>
            <a:r>
              <a:rPr lang="en-US" dirty="0"/>
              <a:t> é </a:t>
            </a:r>
            <a:r>
              <a:rPr lang="en-US" dirty="0" err="1"/>
              <a:t>essa</a:t>
            </a:r>
            <a:r>
              <a:rPr lang="en-US" dirty="0"/>
              <a:t>?</a:t>
            </a:r>
          </a:p>
          <a:p>
            <a:r>
              <a:rPr lang="en-US" dirty="0" err="1"/>
              <a:t>Usando</a:t>
            </a:r>
            <a:r>
              <a:rPr lang="en-US" dirty="0"/>
              <a:t> o Google Drive</a:t>
            </a:r>
          </a:p>
          <a:p>
            <a:r>
              <a:rPr lang="en-US" dirty="0" err="1"/>
              <a:t>Conclusão</a:t>
            </a:r>
            <a:endParaRPr lang="en-US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816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3</a:t>
            </a:fld>
            <a:endParaRPr lang="pt-BR"/>
          </a:p>
        </p:txBody>
      </p:sp>
      <p:sp>
        <p:nvSpPr>
          <p:cNvPr id="6" name="Oval 5"/>
          <p:cNvSpPr/>
          <p:nvPr/>
        </p:nvSpPr>
        <p:spPr>
          <a:xfrm>
            <a:off x="-817468" y="1024002"/>
            <a:ext cx="4968552" cy="43565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extBox 11"/>
          <p:cNvSpPr txBox="1"/>
          <p:nvPr/>
        </p:nvSpPr>
        <p:spPr>
          <a:xfrm>
            <a:off x="179512" y="2757507"/>
            <a:ext cx="37297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 err="1"/>
              <a:t>Sociedade</a:t>
            </a:r>
            <a:r>
              <a:rPr lang="en-US" sz="2800" dirty="0"/>
              <a:t> </a:t>
            </a:r>
            <a:r>
              <a:rPr lang="en-US" sz="2800" dirty="0" err="1"/>
              <a:t>Pós-Moderna</a:t>
            </a:r>
            <a:endParaRPr lang="en-US" sz="2800" dirty="0"/>
          </a:p>
          <a:p>
            <a:pPr algn="r"/>
            <a:r>
              <a:rPr lang="en-US" sz="2800" dirty="0"/>
              <a:t>(</a:t>
            </a:r>
            <a:r>
              <a:rPr lang="en-US" sz="2800" dirty="0" err="1"/>
              <a:t>ou</a:t>
            </a:r>
            <a:r>
              <a:rPr lang="en-US" sz="2800" dirty="0"/>
              <a:t> da </a:t>
            </a:r>
            <a:r>
              <a:rPr lang="en-US" sz="2800" dirty="0" err="1"/>
              <a:t>Informação</a:t>
            </a:r>
            <a:r>
              <a:rPr lang="en-US" sz="2800" dirty="0"/>
              <a:t>)</a:t>
            </a:r>
            <a:endParaRPr lang="pt-BR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256" y="404664"/>
            <a:ext cx="1905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071" y="3231571"/>
            <a:ext cx="2762289" cy="19553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846138"/>
            <a:ext cx="1346705" cy="110234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21364" y="869709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+</a:t>
            </a:r>
            <a:endParaRPr lang="pt-BR" sz="6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311119" y="2852936"/>
            <a:ext cx="3881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450896" y="2339588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Smartphone</a:t>
            </a:r>
            <a:endParaRPr lang="pt-BR" dirty="0"/>
          </a:p>
        </p:txBody>
      </p:sp>
      <p:sp>
        <p:nvSpPr>
          <p:cNvPr id="23" name="TextBox 22"/>
          <p:cNvSpPr txBox="1"/>
          <p:nvPr/>
        </p:nvSpPr>
        <p:spPr>
          <a:xfrm>
            <a:off x="6372200" y="2339588"/>
            <a:ext cx="1809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Acesso</a:t>
            </a:r>
            <a:r>
              <a:rPr lang="en-US" dirty="0"/>
              <a:t> à Internet</a:t>
            </a:r>
            <a:endParaRPr lang="pt-BR" dirty="0"/>
          </a:p>
        </p:txBody>
      </p:sp>
      <p:sp>
        <p:nvSpPr>
          <p:cNvPr id="24" name="TextBox 23"/>
          <p:cNvSpPr txBox="1"/>
          <p:nvPr/>
        </p:nvSpPr>
        <p:spPr>
          <a:xfrm>
            <a:off x="4211960" y="5384448"/>
            <a:ext cx="4270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notícias</a:t>
            </a:r>
            <a:r>
              <a:rPr lang="en-US" dirty="0"/>
              <a:t>, “Face”, email, video, </a:t>
            </a:r>
            <a:r>
              <a:rPr lang="en-US" dirty="0" err="1"/>
              <a:t>música</a:t>
            </a:r>
            <a:r>
              <a:rPr lang="en-US" dirty="0"/>
              <a:t>, </a:t>
            </a:r>
            <a:r>
              <a:rPr lang="en-US" dirty="0" err="1"/>
              <a:t>fotos</a:t>
            </a:r>
            <a:r>
              <a:rPr lang="en-US" dirty="0"/>
              <a:t>,</a:t>
            </a:r>
          </a:p>
          <a:p>
            <a:pPr algn="ctr"/>
            <a:r>
              <a:rPr lang="en-US" dirty="0"/>
              <a:t>banco, </a:t>
            </a:r>
            <a:r>
              <a:rPr lang="en-US" dirty="0" err="1"/>
              <a:t>compras</a:t>
            </a:r>
            <a:r>
              <a:rPr lang="en-US" dirty="0"/>
              <a:t>, “zap </a:t>
            </a:r>
            <a:r>
              <a:rPr lang="en-US" dirty="0" err="1"/>
              <a:t>zap</a:t>
            </a:r>
            <a:r>
              <a:rPr lang="en-US" dirty="0"/>
              <a:t>”… e </a:t>
            </a:r>
            <a:r>
              <a:rPr lang="en-US" b="1" u="sng" dirty="0" err="1">
                <a:solidFill>
                  <a:srgbClr val="FF0000"/>
                </a:solidFill>
              </a:rPr>
              <a:t>Educação</a:t>
            </a:r>
            <a:endParaRPr lang="pt-BR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42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4</a:t>
            </a:fld>
            <a:endParaRPr lang="pt-B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715" y="2564904"/>
            <a:ext cx="3041441" cy="2278145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286863" y="693508"/>
            <a:ext cx="2592288" cy="9144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Fácil</a:t>
            </a:r>
            <a:r>
              <a:rPr lang="en-US" sz="3200" dirty="0"/>
              <a:t> de </a:t>
            </a:r>
            <a:r>
              <a:rPr lang="en-US" sz="3200" dirty="0" err="1"/>
              <a:t>usar</a:t>
            </a:r>
            <a:endParaRPr lang="pt-BR" sz="3200" dirty="0"/>
          </a:p>
        </p:txBody>
      </p:sp>
      <p:sp>
        <p:nvSpPr>
          <p:cNvPr id="18" name="Rectangle: Rounded Corners 17"/>
          <p:cNvSpPr/>
          <p:nvPr/>
        </p:nvSpPr>
        <p:spPr>
          <a:xfrm>
            <a:off x="4885432" y="5670888"/>
            <a:ext cx="2592288" cy="9144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É </a:t>
            </a:r>
            <a:r>
              <a:rPr lang="en-US" sz="3200" dirty="0" err="1"/>
              <a:t>leve</a:t>
            </a:r>
            <a:endParaRPr lang="pt-BR" sz="3200" dirty="0"/>
          </a:p>
        </p:txBody>
      </p:sp>
      <p:sp>
        <p:nvSpPr>
          <p:cNvPr id="21" name="Rectangle: Rounded Corners 20"/>
          <p:cNvSpPr/>
          <p:nvPr/>
        </p:nvSpPr>
        <p:spPr>
          <a:xfrm>
            <a:off x="4008102" y="1244846"/>
            <a:ext cx="2592288" cy="91440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Guarda</a:t>
            </a:r>
            <a:r>
              <a:rPr lang="en-US" sz="3200" dirty="0"/>
              <a:t> </a:t>
            </a:r>
            <a:r>
              <a:rPr lang="en-US" sz="3200" dirty="0" err="1"/>
              <a:t>muitos</a:t>
            </a:r>
            <a:r>
              <a:rPr lang="en-US" sz="3200" dirty="0"/>
              <a:t> dados</a:t>
            </a:r>
            <a:endParaRPr lang="pt-BR" sz="3200" dirty="0"/>
          </a:p>
        </p:txBody>
      </p:sp>
      <p:sp>
        <p:nvSpPr>
          <p:cNvPr id="22" name="Rectangle: Rounded Corners 21"/>
          <p:cNvSpPr/>
          <p:nvPr/>
        </p:nvSpPr>
        <p:spPr>
          <a:xfrm>
            <a:off x="467544" y="5066479"/>
            <a:ext cx="2592288" cy="9144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Fácil</a:t>
            </a:r>
            <a:r>
              <a:rPr lang="en-US" sz="3200" dirty="0"/>
              <a:t> de </a:t>
            </a:r>
            <a:r>
              <a:rPr lang="en-US" sz="3200" dirty="0" err="1"/>
              <a:t>perder</a:t>
            </a:r>
            <a:endParaRPr lang="pt-BR" sz="3200" dirty="0"/>
          </a:p>
        </p:txBody>
      </p:sp>
      <p:sp>
        <p:nvSpPr>
          <p:cNvPr id="25" name="Rectangle: Rounded Corners 24"/>
          <p:cNvSpPr/>
          <p:nvPr/>
        </p:nvSpPr>
        <p:spPr>
          <a:xfrm>
            <a:off x="5032156" y="3246776"/>
            <a:ext cx="2592288" cy="9144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Ele</a:t>
            </a:r>
            <a:r>
              <a:rPr lang="en-US" sz="3200" dirty="0"/>
              <a:t> </a:t>
            </a:r>
            <a:r>
              <a:rPr lang="en-US" sz="3200" dirty="0" err="1"/>
              <a:t>queima</a:t>
            </a:r>
            <a:r>
              <a:rPr lang="en-US" sz="3200" dirty="0"/>
              <a:t> (</a:t>
            </a:r>
            <a:r>
              <a:rPr lang="en-US" sz="3200" dirty="0" err="1"/>
              <a:t>tchau</a:t>
            </a:r>
            <a:r>
              <a:rPr lang="en-US" sz="3200" dirty="0"/>
              <a:t> dados)</a:t>
            </a:r>
            <a:endParaRPr lang="pt-BR" sz="3200" dirty="0"/>
          </a:p>
        </p:txBody>
      </p:sp>
      <p:sp>
        <p:nvSpPr>
          <p:cNvPr id="26" name="Rectangle 25"/>
          <p:cNvSpPr/>
          <p:nvPr/>
        </p:nvSpPr>
        <p:spPr>
          <a:xfrm>
            <a:off x="5032156" y="23488"/>
            <a:ext cx="3384376" cy="1127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Pendrive</a:t>
            </a:r>
            <a:endParaRPr lang="pt-BR" sz="4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3258" y="736781"/>
            <a:ext cx="783531" cy="780049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514" y="1384447"/>
            <a:ext cx="783531" cy="7800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988" y="5738063"/>
            <a:ext cx="783531" cy="780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004" y="5170299"/>
            <a:ext cx="706760" cy="70676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759" y="3350596"/>
            <a:ext cx="706760" cy="70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9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21" grpId="0" animBg="1"/>
      <p:bldP spid="22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5</a:t>
            </a:fld>
            <a:endParaRPr lang="pt-BR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22423"/>
            <a:ext cx="3953222" cy="2577100"/>
          </a:xfrm>
          <a:prstGeom prst="rect">
            <a:avLst/>
          </a:prstGeom>
        </p:spPr>
      </p:pic>
      <p:sp>
        <p:nvSpPr>
          <p:cNvPr id="3" name="Rectangle: Rounded Corners 2"/>
          <p:cNvSpPr/>
          <p:nvPr/>
        </p:nvSpPr>
        <p:spPr>
          <a:xfrm>
            <a:off x="4554874" y="1340768"/>
            <a:ext cx="3761541" cy="4187016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Nuvem</a:t>
            </a:r>
            <a:r>
              <a:rPr lang="en-US" dirty="0"/>
              <a:t>:</a:t>
            </a:r>
          </a:p>
          <a:p>
            <a:pPr algn="ctr"/>
            <a:r>
              <a:rPr lang="en-US" sz="3200" dirty="0" err="1"/>
              <a:t>Ambiente</a:t>
            </a:r>
            <a:r>
              <a:rPr lang="en-US" sz="3200" dirty="0"/>
              <a:t> </a:t>
            </a:r>
            <a:r>
              <a:rPr lang="en-US" sz="3200" dirty="0" err="1"/>
              <a:t>onde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dados </a:t>
            </a:r>
            <a:r>
              <a:rPr lang="en-US" sz="3200" dirty="0" err="1"/>
              <a:t>estão</a:t>
            </a:r>
            <a:r>
              <a:rPr lang="en-US" sz="3200" dirty="0"/>
              <a:t> </a:t>
            </a:r>
            <a:r>
              <a:rPr lang="en-US" sz="3200" dirty="0" err="1"/>
              <a:t>guardados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computadores</a:t>
            </a:r>
            <a:r>
              <a:rPr lang="en-US" sz="3200" dirty="0"/>
              <a:t> </a:t>
            </a:r>
            <a:r>
              <a:rPr lang="en-US" sz="3200" dirty="0" err="1"/>
              <a:t>remotos</a:t>
            </a:r>
            <a:r>
              <a:rPr lang="en-US" sz="3200" dirty="0"/>
              <a:t> (</a:t>
            </a:r>
            <a:r>
              <a:rPr lang="en-US" sz="3200" dirty="0" err="1"/>
              <a:t>isto</a:t>
            </a:r>
            <a:r>
              <a:rPr lang="en-US" sz="3200" dirty="0"/>
              <a:t> é, </a:t>
            </a:r>
            <a:r>
              <a:rPr lang="en-US" sz="3200" dirty="0" err="1"/>
              <a:t>são</a:t>
            </a:r>
            <a:r>
              <a:rPr lang="en-US" sz="3200" dirty="0"/>
              <a:t> </a:t>
            </a:r>
            <a:r>
              <a:rPr lang="en-US" sz="3200" dirty="0" err="1"/>
              <a:t>acessados</a:t>
            </a:r>
            <a:r>
              <a:rPr lang="en-US" sz="3200" dirty="0"/>
              <a:t> pela Internet)</a:t>
            </a:r>
            <a:endParaRPr lang="pt-BR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33" y="1196752"/>
            <a:ext cx="1535807" cy="11254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3844" y="1104168"/>
            <a:ext cx="1310643" cy="1310643"/>
          </a:xfrm>
          <a:prstGeom prst="rect">
            <a:avLst/>
          </a:prstGeom>
        </p:spPr>
      </p:pic>
      <p:sp>
        <p:nvSpPr>
          <p:cNvPr id="11" name="Arrow: Striped Right 10"/>
          <p:cNvSpPr/>
          <p:nvPr/>
        </p:nvSpPr>
        <p:spPr>
          <a:xfrm rot="7422012">
            <a:off x="2571203" y="2443097"/>
            <a:ext cx="585405" cy="483095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Arrow: Striped Right 12"/>
          <p:cNvSpPr/>
          <p:nvPr/>
        </p:nvSpPr>
        <p:spPr>
          <a:xfrm rot="2683831">
            <a:off x="990696" y="2427539"/>
            <a:ext cx="585405" cy="483095"/>
          </a:xfrm>
          <a:prstGeom prst="striped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95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6</a:t>
            </a:fld>
            <a:endParaRPr lang="pt-B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8244408" cy="155679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/>
              <a:t> Por que </a:t>
            </a:r>
            <a:r>
              <a:rPr lang="en-US" sz="4000" dirty="0" err="1"/>
              <a:t>usar</a:t>
            </a:r>
            <a:r>
              <a:rPr lang="en-US" sz="4000" dirty="0"/>
              <a:t> a </a:t>
            </a:r>
            <a:r>
              <a:rPr lang="en-US" sz="4000" dirty="0" err="1"/>
              <a:t>nuvem</a:t>
            </a:r>
            <a:r>
              <a:rPr lang="en-US" sz="4000" dirty="0"/>
              <a:t>?</a:t>
            </a:r>
            <a:endParaRPr lang="pt-BR" sz="4000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33833762"/>
              </p:ext>
            </p:extLst>
          </p:nvPr>
        </p:nvGraphicFramePr>
        <p:xfrm>
          <a:off x="1331640" y="197306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0266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7</a:t>
            </a:fld>
            <a:endParaRPr lang="pt-BR"/>
          </a:p>
        </p:txBody>
      </p:sp>
      <p:sp>
        <p:nvSpPr>
          <p:cNvPr id="26" name="Rectangle 25"/>
          <p:cNvSpPr/>
          <p:nvPr/>
        </p:nvSpPr>
        <p:spPr>
          <a:xfrm>
            <a:off x="4576076" y="692697"/>
            <a:ext cx="3648765" cy="1127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Com que </a:t>
            </a:r>
            <a:r>
              <a:rPr lang="en-US" sz="4000" dirty="0" err="1">
                <a:solidFill>
                  <a:schemeClr val="tx1"/>
                </a:solidFill>
              </a:rPr>
              <a:t>nuvem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eu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vou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  <a:endParaRPr lang="pt-BR" sz="4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4167772" cy="1913901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1903358" y="2852936"/>
            <a:ext cx="1660530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Google Drive</a:t>
            </a:r>
            <a:endParaRPr lang="pt-BR" sz="2800" dirty="0"/>
          </a:p>
        </p:txBody>
      </p:sp>
      <p:sp>
        <p:nvSpPr>
          <p:cNvPr id="28" name="Rectangle: Rounded Corners 27"/>
          <p:cNvSpPr/>
          <p:nvPr/>
        </p:nvSpPr>
        <p:spPr>
          <a:xfrm>
            <a:off x="341153" y="4509120"/>
            <a:ext cx="1660530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Dropbox</a:t>
            </a:r>
            <a:endParaRPr lang="pt-BR" sz="2800" dirty="0"/>
          </a:p>
        </p:txBody>
      </p:sp>
      <p:sp>
        <p:nvSpPr>
          <p:cNvPr id="32" name="Rectangle: Rounded Corners 31"/>
          <p:cNvSpPr/>
          <p:nvPr/>
        </p:nvSpPr>
        <p:spPr>
          <a:xfrm>
            <a:off x="3733043" y="5657154"/>
            <a:ext cx="1660530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iCloud</a:t>
            </a:r>
            <a:endParaRPr lang="pt-BR" sz="2800" dirty="0"/>
          </a:p>
        </p:txBody>
      </p:sp>
      <p:sp>
        <p:nvSpPr>
          <p:cNvPr id="33" name="Rectangle: Rounded Corners 32"/>
          <p:cNvSpPr/>
          <p:nvPr/>
        </p:nvSpPr>
        <p:spPr>
          <a:xfrm>
            <a:off x="6501460" y="2606597"/>
            <a:ext cx="1660530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Box</a:t>
            </a:r>
            <a:endParaRPr lang="pt-BR" sz="2800" dirty="0"/>
          </a:p>
        </p:txBody>
      </p:sp>
      <p:sp>
        <p:nvSpPr>
          <p:cNvPr id="34" name="Rectangle: Rounded Corners 33"/>
          <p:cNvSpPr/>
          <p:nvPr/>
        </p:nvSpPr>
        <p:spPr>
          <a:xfrm>
            <a:off x="4415248" y="4070860"/>
            <a:ext cx="1956951" cy="100811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Amazon Cloud Drive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2939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32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8</a:t>
            </a:fld>
            <a:endParaRPr lang="pt-BR"/>
          </a:p>
        </p:txBody>
      </p:sp>
      <p:sp>
        <p:nvSpPr>
          <p:cNvPr id="26" name="Rectangle 25"/>
          <p:cNvSpPr/>
          <p:nvPr/>
        </p:nvSpPr>
        <p:spPr>
          <a:xfrm>
            <a:off x="4576076" y="692697"/>
            <a:ext cx="3648765" cy="1127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solidFill>
                  <a:schemeClr val="tx1"/>
                </a:solidFill>
              </a:rPr>
              <a:t>Com que </a:t>
            </a:r>
            <a:r>
              <a:rPr lang="en-US" sz="4000" dirty="0" err="1">
                <a:solidFill>
                  <a:schemeClr val="tx1"/>
                </a:solidFill>
              </a:rPr>
              <a:t>nuvem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eu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vou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  <a:endParaRPr lang="pt-BR" sz="4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92696"/>
            <a:ext cx="4167772" cy="19139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284984"/>
            <a:ext cx="3581500" cy="9905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6742" y="3461513"/>
            <a:ext cx="3162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Sistema </a:t>
            </a:r>
            <a:r>
              <a:rPr lang="en-US" sz="2800" dirty="0" err="1"/>
              <a:t>Operacional</a:t>
            </a:r>
            <a:endParaRPr lang="pt-BR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868137" y="4578607"/>
            <a:ext cx="4113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Espaço</a:t>
            </a:r>
            <a:r>
              <a:rPr lang="en-US" sz="2800" dirty="0"/>
              <a:t> de </a:t>
            </a:r>
            <a:r>
              <a:rPr lang="en-US" sz="2800" dirty="0" err="1"/>
              <a:t>armazenamento</a:t>
            </a:r>
            <a:endParaRPr lang="pt-BR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742" y="4275525"/>
            <a:ext cx="1761395" cy="122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58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Google Drive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4762872" cy="4853136"/>
          </a:xfrm>
        </p:spPr>
        <p:txBody>
          <a:bodyPr>
            <a:normAutofit/>
          </a:bodyPr>
          <a:lstStyle/>
          <a:p>
            <a:r>
              <a:rPr lang="pt-BR" altLang="pt-BR" dirty="0"/>
              <a:t>Funciona em Android, Windows, Linux, Mac (Apple)</a:t>
            </a:r>
          </a:p>
          <a:p>
            <a:r>
              <a:rPr lang="en-US" altLang="pt-BR" dirty="0" err="1"/>
              <a:t>Armazena</a:t>
            </a:r>
            <a:r>
              <a:rPr lang="en-US" altLang="pt-BR" dirty="0"/>
              <a:t> </a:t>
            </a:r>
            <a:r>
              <a:rPr lang="en-US" altLang="pt-BR" dirty="0" err="1"/>
              <a:t>foto</a:t>
            </a:r>
            <a:r>
              <a:rPr lang="en-US" altLang="pt-BR" dirty="0"/>
              <a:t>, video, </a:t>
            </a:r>
            <a:r>
              <a:rPr lang="en-US" altLang="pt-BR" dirty="0" err="1"/>
              <a:t>texto</a:t>
            </a:r>
            <a:r>
              <a:rPr lang="en-US" altLang="pt-BR" dirty="0"/>
              <a:t>, </a:t>
            </a:r>
            <a:r>
              <a:rPr lang="en-US" altLang="pt-BR" dirty="0" err="1"/>
              <a:t>desenho</a:t>
            </a:r>
            <a:r>
              <a:rPr lang="en-US" altLang="pt-BR" dirty="0"/>
              <a:t>, </a:t>
            </a:r>
            <a:r>
              <a:rPr lang="en-US" altLang="pt-BR" dirty="0" err="1"/>
              <a:t>dentre</a:t>
            </a:r>
            <a:r>
              <a:rPr lang="en-US" altLang="pt-BR" dirty="0"/>
              <a:t> outros</a:t>
            </a:r>
          </a:p>
          <a:p>
            <a:r>
              <a:rPr lang="en-US" altLang="pt-BR" dirty="0" err="1"/>
              <a:t>Permite</a:t>
            </a:r>
            <a:r>
              <a:rPr lang="en-US" altLang="pt-BR" dirty="0"/>
              <a:t> </a:t>
            </a:r>
            <a:r>
              <a:rPr lang="en-US" altLang="pt-BR" dirty="0" err="1"/>
              <a:t>compartilhar</a:t>
            </a:r>
            <a:r>
              <a:rPr lang="en-US" altLang="pt-BR" dirty="0"/>
              <a:t> </a:t>
            </a:r>
            <a:r>
              <a:rPr lang="en-US" altLang="pt-BR" dirty="0" err="1"/>
              <a:t>arquivos</a:t>
            </a:r>
            <a:r>
              <a:rPr lang="en-US" altLang="pt-BR" dirty="0"/>
              <a:t> (</a:t>
            </a:r>
            <a:r>
              <a:rPr lang="en-US" altLang="pt-BR" dirty="0" err="1"/>
              <a:t>sem</a:t>
            </a:r>
            <a:r>
              <a:rPr lang="en-US" altLang="pt-BR" dirty="0"/>
              <a:t> </a:t>
            </a:r>
            <a:r>
              <a:rPr lang="en-US" altLang="pt-BR" dirty="0" err="1"/>
              <a:t>necessidade</a:t>
            </a:r>
            <a:r>
              <a:rPr lang="en-US" altLang="pt-BR" dirty="0"/>
              <a:t> de </a:t>
            </a:r>
            <a:r>
              <a:rPr lang="en-US" altLang="pt-BR" dirty="0" err="1"/>
              <a:t>enviar</a:t>
            </a:r>
            <a:r>
              <a:rPr lang="en-US" altLang="pt-BR" dirty="0"/>
              <a:t> email)</a:t>
            </a:r>
          </a:p>
          <a:p>
            <a:r>
              <a:rPr lang="en-US" altLang="pt-BR" dirty="0">
                <a:solidFill>
                  <a:srgbClr val="FF0000"/>
                </a:solidFill>
              </a:rPr>
              <a:t>15GB de </a:t>
            </a:r>
            <a:r>
              <a:rPr lang="en-US" altLang="pt-BR" dirty="0" err="1">
                <a:solidFill>
                  <a:srgbClr val="FF0000"/>
                </a:solidFill>
              </a:rPr>
              <a:t>espaço</a:t>
            </a:r>
            <a:r>
              <a:rPr lang="en-US" altLang="pt-BR" dirty="0">
                <a:solidFill>
                  <a:srgbClr val="FF0000"/>
                </a:solidFill>
              </a:rPr>
              <a:t> (</a:t>
            </a:r>
            <a:r>
              <a:rPr lang="en-US" altLang="pt-BR" dirty="0" err="1">
                <a:solidFill>
                  <a:srgbClr val="FF0000"/>
                </a:solidFill>
              </a:rPr>
              <a:t>grátis</a:t>
            </a:r>
            <a:r>
              <a:rPr lang="en-US" altLang="pt-BR" dirty="0">
                <a:solidFill>
                  <a:srgbClr val="FF0000"/>
                </a:solidFill>
              </a:rPr>
              <a:t>)</a:t>
            </a:r>
          </a:p>
          <a:p>
            <a:endParaRPr lang="pt-BR" altLang="pt-BR" dirty="0"/>
          </a:p>
          <a:p>
            <a:endParaRPr lang="pt-BR" altLang="pt-BR" dirty="0"/>
          </a:p>
          <a:p>
            <a:pPr lvl="1"/>
            <a:endParaRPr lang="pt-BR" altLang="pt-BR" dirty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334A-67B7-41D3-B63F-C6746AFE3594}" type="slidenum">
              <a:rPr lang="pt-BR" smtClean="0"/>
              <a:t>9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4463366"/>
            <a:ext cx="3887688" cy="2172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1700808"/>
            <a:ext cx="2749521" cy="182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1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Folhagem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528</TotalTime>
  <Words>369</Words>
  <Application>Microsoft Office PowerPoint</Application>
  <PresentationFormat>On-screen Show (4:3)</PresentationFormat>
  <Paragraphs>111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Cambria</vt:lpstr>
      <vt:lpstr>Adjacência</vt:lpstr>
      <vt:lpstr>    Armazenamento de dados  em Nuvem</vt:lpstr>
      <vt:lpstr>Roteiro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Google Drive</vt:lpstr>
      <vt:lpstr>drive.google.com</vt:lpstr>
      <vt:lpstr>Tela inicial do Google Drive</vt:lpstr>
      <vt:lpstr>Tela inicial do Google Drive</vt:lpstr>
      <vt:lpstr>Criar uma Pasta na nuvem</vt:lpstr>
      <vt:lpstr>Upload de arquivo para nuvem</vt:lpstr>
      <vt:lpstr>Compartilhando arquivos</vt:lpstr>
      <vt:lpstr>PowerPoint Presentation</vt:lpstr>
      <vt:lpstr>Perguntas?</vt:lpstr>
      <vt:lpstr>Criando Texto Compartilhado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da Disciplina  Prof. Helber Wagner da Silva</dc:title>
  <dc:creator>Helber Wagner</dc:creator>
  <cp:lastModifiedBy>Helber Wagner</cp:lastModifiedBy>
  <cp:revision>100</cp:revision>
  <dcterms:created xsi:type="dcterms:W3CDTF">2014-03-17T02:22:50Z</dcterms:created>
  <dcterms:modified xsi:type="dcterms:W3CDTF">2017-02-12T12:24:10Z</dcterms:modified>
</cp:coreProperties>
</file>