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720" r:id="rId2"/>
  </p:sldMasterIdLst>
  <p:notesMasterIdLst>
    <p:notesMasterId r:id="rId7"/>
  </p:notesMasterIdLst>
  <p:handoutMasterIdLst>
    <p:handoutMasterId r:id="rId8"/>
  </p:handoutMasterIdLst>
  <p:sldIdLst>
    <p:sldId id="269" r:id="rId3"/>
    <p:sldId id="267" r:id="rId4"/>
    <p:sldId id="275" r:id="rId5"/>
    <p:sldId id="268" r:id="rId6"/>
  </p:sldIdLst>
  <p:sldSz cx="12188825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orient="horz" pos="367">
          <p15:clr>
            <a:srgbClr val="A4A3A4"/>
          </p15:clr>
        </p15:guide>
        <p15:guide id="3" orient="horz" pos="3888">
          <p15:clr>
            <a:srgbClr val="A4A3A4"/>
          </p15:clr>
        </p15:guide>
        <p15:guide id="4" pos="3839">
          <p15:clr>
            <a:srgbClr val="A4A3A4"/>
          </p15:clr>
        </p15:guide>
        <p15:guide id="5" pos="815">
          <p15:clr>
            <a:srgbClr val="A4A3A4"/>
          </p15:clr>
        </p15:guide>
        <p15:guide id="6" pos="6863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>
      <p:cViewPr varScale="1">
        <p:scale>
          <a:sx n="71" d="100"/>
          <a:sy n="71" d="100"/>
        </p:scale>
        <p:origin x="618" y="60"/>
      </p:cViewPr>
      <p:guideLst>
        <p:guide orient="horz" pos="2160"/>
        <p:guide orient="horz" pos="367"/>
        <p:guide orient="horz" pos="3888"/>
        <p:guide pos="3839"/>
        <p:guide pos="815"/>
        <p:guide pos="6863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howGuides="1">
      <p:cViewPr varScale="1">
        <p:scale>
          <a:sx n="82" d="100"/>
          <a:sy n="82" d="100"/>
        </p:scale>
        <p:origin x="2010" y="7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 dirty="0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DCA0844-C266-46EC-A036-E1634F64C44A}" type="datetimeFigureOut">
              <a:rPr lang="pt-BR" smtClean="0"/>
              <a:t>23/10/2014</a:t>
            </a:fld>
            <a:endParaRPr lang="pt-BR" dirty="0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CB088AA-226D-4237-A99F-5C4B97F43BA8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56313619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 dirty="0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8C08BCD-7B2F-4BCE-87AF-5D67EFFE4D17}" type="datetimeFigureOut">
              <a:rPr lang="pt-BR" smtClean="0"/>
              <a:t>23/10/2014</a:t>
            </a:fld>
            <a:endParaRPr lang="pt-BR" dirty="0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382588" y="685800"/>
            <a:ext cx="60928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 dirty="0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20688" y="4283968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 dirty="0" smtClean="0"/>
              <a:t>Clique para editar o texto mestre</a:t>
            </a:r>
          </a:p>
          <a:p>
            <a:pPr lvl="1"/>
            <a:r>
              <a:rPr lang="pt-BR" dirty="0" smtClean="0"/>
              <a:t>Segundo nível</a:t>
            </a:r>
          </a:p>
          <a:p>
            <a:pPr lvl="2"/>
            <a:r>
              <a:rPr lang="pt-BR" dirty="0" smtClean="0"/>
              <a:t>Terceiro nível</a:t>
            </a:r>
          </a:p>
          <a:p>
            <a:pPr lvl="3"/>
            <a:r>
              <a:rPr lang="pt-BR" dirty="0" smtClean="0"/>
              <a:t>Quarto nível</a:t>
            </a:r>
          </a:p>
          <a:p>
            <a:pPr lvl="4"/>
            <a:r>
              <a:rPr lang="pt-BR" dirty="0" smtClean="0"/>
              <a:t>Quinto nível</a:t>
            </a:r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B6A1353-EEA5-436B-AB14-1D84B195E669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8206754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2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2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2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2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2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ângulo 6"/>
          <p:cNvSpPr/>
          <p:nvPr/>
        </p:nvSpPr>
        <p:spPr>
          <a:xfrm>
            <a:off x="2" y="0"/>
            <a:ext cx="12188823" cy="6172200"/>
          </a:xfrm>
          <a:prstGeom prst="rect">
            <a:avLst/>
          </a:prstGeom>
          <a:solidFill>
            <a:schemeClr val="accent1">
              <a:alpha val="50196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lvl="0" algn="ctr"/>
            <a:endParaRPr lang="pt-BR" dirty="0"/>
          </a:p>
        </p:txBody>
      </p:sp>
      <p:sp>
        <p:nvSpPr>
          <p:cNvPr id="8" name="Round Single Corner Retângulo 7"/>
          <p:cNvSpPr/>
          <p:nvPr/>
        </p:nvSpPr>
        <p:spPr bwMode="ltGray">
          <a:xfrm rot="10800000" flipH="1" flipV="1">
            <a:off x="6926759" y="228598"/>
            <a:ext cx="5035054" cy="5715002"/>
          </a:xfrm>
          <a:prstGeom prst="round1Rect">
            <a:avLst>
              <a:gd name="adj" fmla="val 5897"/>
            </a:avLst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lvl="0" algn="ctr"/>
            <a:endParaRPr lang="pt-BR" dirty="0"/>
          </a:p>
        </p:txBody>
      </p:sp>
      <p:sp>
        <p:nvSpPr>
          <p:cNvPr id="9" name="Retângulo 8"/>
          <p:cNvSpPr/>
          <p:nvPr/>
        </p:nvSpPr>
        <p:spPr>
          <a:xfrm>
            <a:off x="0" y="3"/>
            <a:ext cx="6926756" cy="6172197"/>
          </a:xfrm>
          <a:prstGeom prst="rect">
            <a:avLst/>
          </a:prstGeom>
          <a:solidFill>
            <a:schemeClr val="accent1">
              <a:lumMod val="75000"/>
              <a:alpha val="32157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/>
            <a:endParaRPr lang="pt-BR" dirty="0"/>
          </a:p>
        </p:txBody>
      </p:sp>
      <p:sp>
        <p:nvSpPr>
          <p:cNvPr id="10" name="Retângulo 9"/>
          <p:cNvSpPr/>
          <p:nvPr/>
        </p:nvSpPr>
        <p:spPr>
          <a:xfrm>
            <a:off x="0" y="6172200"/>
            <a:ext cx="12188952" cy="685800"/>
          </a:xfrm>
          <a:prstGeom prst="rect">
            <a:avLst/>
          </a:prstGeom>
          <a:solidFill>
            <a:schemeClr val="accent1">
              <a:lumMod val="20000"/>
              <a:lumOff val="80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lvl="0" algn="ctr"/>
            <a:endParaRPr lang="pt-BR" dirty="0"/>
          </a:p>
        </p:txBody>
      </p:sp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08013" y="1703718"/>
            <a:ext cx="5791200" cy="3733800"/>
          </a:xfrm>
        </p:spPr>
        <p:txBody>
          <a:bodyPr>
            <a:normAutofit/>
          </a:bodyPr>
          <a:lstStyle>
            <a:lvl1pPr>
              <a:lnSpc>
                <a:spcPct val="80000"/>
              </a:lnSpc>
              <a:defRPr sz="6000">
                <a:solidFill>
                  <a:schemeClr val="bg1"/>
                </a:solidFill>
                <a:effectLst>
                  <a:outerShdw blurRad="88900" algn="ctr" rotWithShape="0">
                    <a:prstClr val="black">
                      <a:alpha val="35000"/>
                    </a:prstClr>
                  </a:outerShdw>
                </a:effectLst>
              </a:defRPr>
            </a:lvl1pPr>
          </a:lstStyle>
          <a:p>
            <a:r>
              <a:rPr lang="pt-BR" smtClean="0"/>
              <a:t>Clique para editar o título mestre</a:t>
            </a:r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7085014" y="3429000"/>
            <a:ext cx="4572000" cy="1905000"/>
          </a:xfrm>
        </p:spPr>
        <p:txBody>
          <a:bodyPr anchor="b"/>
          <a:lstStyle>
            <a:lvl1pPr marL="0" indent="0" algn="l">
              <a:spcBef>
                <a:spcPts val="0"/>
              </a:spcBef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 dirty="0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pt-BR" smtClean="0"/>
              <a:pPr/>
              <a:t>23/10/2014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pt-BR" smtClean="0"/>
              <a:pPr/>
              <a:t>‹nº›</a:t>
            </a:fld>
            <a:endParaRPr lang="pt-BR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tângulo 16"/>
          <p:cNvSpPr/>
          <p:nvPr/>
        </p:nvSpPr>
        <p:spPr>
          <a:xfrm>
            <a:off x="0" y="0"/>
            <a:ext cx="12188952" cy="6172200"/>
          </a:xfrm>
          <a:prstGeom prst="rect">
            <a:avLst/>
          </a:prstGeom>
          <a:solidFill>
            <a:schemeClr val="accent1">
              <a:alpha val="50196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lvl="0" algn="ctr"/>
            <a:endParaRPr lang="pt-BR" dirty="0"/>
          </a:p>
        </p:txBody>
      </p:sp>
      <p:sp>
        <p:nvSpPr>
          <p:cNvPr id="18" name="Retângulo 17"/>
          <p:cNvSpPr/>
          <p:nvPr/>
        </p:nvSpPr>
        <p:spPr>
          <a:xfrm>
            <a:off x="7466013" y="3"/>
            <a:ext cx="4722812" cy="6172197"/>
          </a:xfrm>
          <a:prstGeom prst="rect">
            <a:avLst/>
          </a:prstGeom>
          <a:solidFill>
            <a:schemeClr val="accent1">
              <a:lumMod val="75000"/>
              <a:alpha val="32157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/>
            <a:endParaRPr lang="pt-BR" dirty="0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883151" y="234351"/>
            <a:ext cx="3773863" cy="464245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defRPr sz="4400">
                <a:solidFill>
                  <a:schemeClr val="bg1"/>
                </a:solidFill>
                <a:effectLst>
                  <a:outerShdw blurRad="88900" algn="ctr" rotWithShape="0">
                    <a:prstClr val="black">
                      <a:alpha val="35000"/>
                    </a:prstClr>
                  </a:outerShdw>
                </a:effectLst>
              </a:defRPr>
            </a:lvl1pPr>
          </a:lstStyle>
          <a:p>
            <a:pPr lvl="0">
              <a:lnSpc>
                <a:spcPct val="80000"/>
              </a:lnSpc>
            </a:pPr>
            <a:r>
              <a:rPr lang="pt-BR" smtClean="0"/>
              <a:t>Clique para editar o título mestre</a:t>
            </a:r>
            <a:endParaRPr lang="pt-BR" dirty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7872936" y="5029200"/>
            <a:ext cx="3782586" cy="914400"/>
          </a:xfrm>
        </p:spPr>
        <p:txBody>
          <a:bodyPr>
            <a:normAutofit/>
          </a:bodyPr>
          <a:lstStyle>
            <a:lvl1pPr marL="0" indent="0">
              <a:spcBef>
                <a:spcPts val="0"/>
              </a:spcBef>
              <a:buNone/>
              <a:defRPr sz="2000"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20" name="Retângulo 19"/>
          <p:cNvSpPr/>
          <p:nvPr/>
        </p:nvSpPr>
        <p:spPr>
          <a:xfrm>
            <a:off x="0" y="6172200"/>
            <a:ext cx="12188952" cy="6858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lvl="0" algn="ctr"/>
            <a:endParaRPr lang="pt-BR" dirty="0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F4917-CE56-4645-8050-1555FA0B180B}" type="datetimeFigureOut">
              <a:rPr lang="pt-BR" smtClean="0"/>
              <a:pPr/>
              <a:t>23/10/2014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524DA2-3CE4-45BB-9F6F-628A0CFBDBF9}" type="slidenum">
              <a:rPr lang="pt-BR" smtClean="0"/>
              <a:pPr/>
              <a:t>‹nº›</a:t>
            </a:fld>
            <a:endParaRPr lang="pt-BR" dirty="0"/>
          </a:p>
        </p:txBody>
      </p:sp>
      <p:sp>
        <p:nvSpPr>
          <p:cNvPr id="21" name="Round Single Corner Retângulo 20"/>
          <p:cNvSpPr/>
          <p:nvPr/>
        </p:nvSpPr>
        <p:spPr bwMode="ltGray">
          <a:xfrm rot="10800000" flipV="1">
            <a:off x="227013" y="234351"/>
            <a:ext cx="7238999" cy="5709249"/>
          </a:xfrm>
          <a:prstGeom prst="round1Rect">
            <a:avLst>
              <a:gd name="adj" fmla="val 5812"/>
            </a:avLst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lvl="0" algn="ctr"/>
            <a:endParaRPr lang="pt-BR" dirty="0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 flipH="1">
            <a:off x="457198" y="465283"/>
            <a:ext cx="6780215" cy="5249717"/>
          </a:xfrm>
          <a:prstGeom prst="round1Rect">
            <a:avLst>
              <a:gd name="adj" fmla="val 4287"/>
            </a:avLst>
          </a:prstGeom>
          <a:solidFill>
            <a:schemeClr val="bg2"/>
          </a:solidFill>
        </p:spPr>
        <p:txBody>
          <a:bodyPr tIns="914400">
            <a:normAutofit/>
          </a:bodyPr>
          <a:lstStyle>
            <a:lvl1pPr marL="0" indent="0" algn="ctr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 smtClean="0"/>
              <a:t>Clique no ícone para adicionar uma imagem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5215850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 dirty="0"/>
          </a:p>
        </p:txBody>
      </p:sp>
      <p:sp>
        <p:nvSpPr>
          <p:cNvPr id="3" name="Vertical Espaço Reservado para Text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  <a:lvl6pPr marL="1371600">
              <a:defRPr/>
            </a:lvl6pPr>
            <a:lvl7pPr marL="1600200">
              <a:defRPr/>
            </a:lvl7pPr>
            <a:lvl8pPr marL="1828800">
              <a:defRPr baseline="0"/>
            </a:lvl8pPr>
            <a:lvl9pPr marL="2057400">
              <a:defRPr baseline="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 dirty="0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pt-BR" smtClean="0"/>
              <a:pPr/>
              <a:t>23/10/2014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pt-BR" smtClean="0"/>
              <a:pPr/>
              <a:t>‹nº›</a:t>
            </a:fld>
            <a:endParaRPr lang="pt-BR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tical Espaço Reservado para Texto 2"/>
          <p:cNvSpPr>
            <a:spLocks noGrp="1"/>
          </p:cNvSpPr>
          <p:nvPr>
            <p:ph type="body" orient="vert" idx="1"/>
          </p:nvPr>
        </p:nvSpPr>
        <p:spPr>
          <a:xfrm>
            <a:off x="1293813" y="582613"/>
            <a:ext cx="8183562" cy="5589587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 dirty="0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pt-BR" smtClean="0"/>
              <a:pPr/>
              <a:t>23/10/2014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pt-BR" smtClean="0"/>
              <a:pPr/>
              <a:t>‹nº›</a:t>
            </a:fld>
            <a:endParaRPr lang="pt-BR" dirty="0"/>
          </a:p>
        </p:txBody>
      </p:sp>
      <p:sp>
        <p:nvSpPr>
          <p:cNvPr id="2" name="Vertical Título 1"/>
          <p:cNvSpPr>
            <a:spLocks noGrp="1"/>
          </p:cNvSpPr>
          <p:nvPr>
            <p:ph type="title" orient="vert"/>
          </p:nvPr>
        </p:nvSpPr>
        <p:spPr>
          <a:xfrm>
            <a:off x="9705974" y="582613"/>
            <a:ext cx="1951037" cy="5589587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 baseline="0"/>
            </a:lvl7pPr>
            <a:lvl8pPr>
              <a:defRPr baseline="0"/>
            </a:lvl8pPr>
            <a:lvl9pPr>
              <a:defRPr baseline="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 dirty="0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pt-BR" smtClean="0"/>
              <a:pPr/>
              <a:t>23/10/2014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pt-BR" smtClean="0"/>
              <a:pPr/>
              <a:t>‹nº›</a:t>
            </a:fld>
            <a:endParaRPr lang="pt-BR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Slide do Título com Imag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tângulo 10"/>
          <p:cNvSpPr/>
          <p:nvPr/>
        </p:nvSpPr>
        <p:spPr>
          <a:xfrm>
            <a:off x="0" y="0"/>
            <a:ext cx="12188952" cy="6172200"/>
          </a:xfrm>
          <a:prstGeom prst="rect">
            <a:avLst/>
          </a:prstGeom>
          <a:solidFill>
            <a:schemeClr val="accent1">
              <a:alpha val="50196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lvl="0" algn="ctr"/>
            <a:endParaRPr lang="pt-BR" dirty="0"/>
          </a:p>
        </p:txBody>
      </p:sp>
      <p:sp>
        <p:nvSpPr>
          <p:cNvPr id="12" name="Retângulo 11"/>
          <p:cNvSpPr/>
          <p:nvPr/>
        </p:nvSpPr>
        <p:spPr>
          <a:xfrm>
            <a:off x="0" y="3"/>
            <a:ext cx="5180012" cy="6172197"/>
          </a:xfrm>
          <a:prstGeom prst="rect">
            <a:avLst/>
          </a:prstGeom>
          <a:solidFill>
            <a:schemeClr val="accent1">
              <a:lumMod val="75000"/>
              <a:alpha val="32157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/>
            <a:endParaRPr lang="pt-BR" dirty="0"/>
          </a:p>
        </p:txBody>
      </p:sp>
      <p:sp>
        <p:nvSpPr>
          <p:cNvPr id="13" name="Retângulo 12"/>
          <p:cNvSpPr/>
          <p:nvPr/>
        </p:nvSpPr>
        <p:spPr>
          <a:xfrm>
            <a:off x="0" y="6172200"/>
            <a:ext cx="12188952" cy="6858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lvl="0" algn="ctr"/>
            <a:endParaRPr lang="pt-BR" dirty="0"/>
          </a:p>
        </p:txBody>
      </p:sp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08013" y="914400"/>
            <a:ext cx="4190999" cy="3886200"/>
          </a:xfrm>
        </p:spPr>
        <p:txBody>
          <a:bodyPr>
            <a:normAutofit/>
          </a:bodyPr>
          <a:lstStyle>
            <a:lvl1pPr>
              <a:lnSpc>
                <a:spcPct val="80000"/>
              </a:lnSpc>
              <a:defRPr sz="6000">
                <a:solidFill>
                  <a:schemeClr val="bg1"/>
                </a:solidFill>
                <a:effectLst>
                  <a:outerShdw blurRad="88900" algn="ctr" rotWithShape="0">
                    <a:prstClr val="black">
                      <a:alpha val="35000"/>
                    </a:prstClr>
                  </a:outerShdw>
                </a:effectLst>
              </a:defRPr>
            </a:lvl1pPr>
          </a:lstStyle>
          <a:p>
            <a:r>
              <a:rPr lang="pt-BR" smtClean="0"/>
              <a:t>Clique para editar o título mestre</a:t>
            </a:r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597799" y="4953000"/>
            <a:ext cx="4201213" cy="990599"/>
          </a:xfrm>
        </p:spPr>
        <p:txBody>
          <a:bodyPr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 dirty="0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pt-BR" smtClean="0"/>
              <a:pPr/>
              <a:t>23/10/2014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pt-BR" smtClean="0"/>
              <a:pPr/>
              <a:t>‹nº›</a:t>
            </a:fld>
            <a:endParaRPr lang="pt-BR" dirty="0"/>
          </a:p>
        </p:txBody>
      </p:sp>
      <p:sp>
        <p:nvSpPr>
          <p:cNvPr id="14" name="Espaço Reservado para Imagem 4"/>
          <p:cNvSpPr>
            <a:spLocks noGrp="1"/>
          </p:cNvSpPr>
          <p:nvPr>
            <p:ph type="pic" sz="quarter" idx="13"/>
          </p:nvPr>
        </p:nvSpPr>
        <p:spPr>
          <a:xfrm>
            <a:off x="5180013" y="228600"/>
            <a:ext cx="6781800" cy="5715000"/>
          </a:xfrm>
          <a:prstGeom prst="round1Rect">
            <a:avLst>
              <a:gd name="adj" fmla="val 5636"/>
            </a:avLst>
          </a:prstGeom>
          <a:solidFill>
            <a:schemeClr val="bg2"/>
          </a:solidFill>
        </p:spPr>
        <p:txBody>
          <a:bodyPr tIns="914400"/>
          <a:lstStyle>
            <a:lvl1pPr marL="0" indent="0" algn="ctr">
              <a:buNone/>
              <a:defRPr/>
            </a:lvl1pPr>
          </a:lstStyle>
          <a:p>
            <a:r>
              <a:rPr lang="pt-BR" smtClean="0"/>
              <a:t>Clique no ícone para adicionar uma imagem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1871306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tângulo 7"/>
          <p:cNvSpPr/>
          <p:nvPr/>
        </p:nvSpPr>
        <p:spPr>
          <a:xfrm>
            <a:off x="0" y="2876"/>
            <a:ext cx="12188952" cy="6477000"/>
          </a:xfrm>
          <a:prstGeom prst="rect">
            <a:avLst/>
          </a:prstGeom>
          <a:solidFill>
            <a:schemeClr val="accent1">
              <a:alpha val="50196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lvl="0" algn="ctr"/>
            <a:endParaRPr lang="pt-BR" dirty="0"/>
          </a:p>
        </p:txBody>
      </p:sp>
      <p:sp>
        <p:nvSpPr>
          <p:cNvPr id="9" name="Retângulo 8"/>
          <p:cNvSpPr/>
          <p:nvPr/>
        </p:nvSpPr>
        <p:spPr>
          <a:xfrm>
            <a:off x="7451144" y="0"/>
            <a:ext cx="4737681" cy="6477000"/>
          </a:xfrm>
          <a:prstGeom prst="rect">
            <a:avLst/>
          </a:prstGeom>
          <a:solidFill>
            <a:schemeClr val="accent1">
              <a:lumMod val="75000"/>
              <a:alpha val="32157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/>
            <a:endParaRPr lang="pt-BR" dirty="0"/>
          </a:p>
        </p:txBody>
      </p:sp>
      <p:sp>
        <p:nvSpPr>
          <p:cNvPr id="10" name="Round Single Corner Retângulo 9"/>
          <p:cNvSpPr/>
          <p:nvPr/>
        </p:nvSpPr>
        <p:spPr bwMode="ltGray">
          <a:xfrm rot="10800000" flipV="1">
            <a:off x="219973" y="234351"/>
            <a:ext cx="7237410" cy="6014049"/>
          </a:xfrm>
          <a:prstGeom prst="round1Rect">
            <a:avLst>
              <a:gd name="adj" fmla="val 5812"/>
            </a:avLst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lvl="0" algn="ctr"/>
            <a:endParaRPr lang="pt-BR" dirty="0"/>
          </a:p>
        </p:txBody>
      </p:sp>
      <p:sp>
        <p:nvSpPr>
          <p:cNvPr id="11" name="Retângulo 10"/>
          <p:cNvSpPr/>
          <p:nvPr/>
        </p:nvSpPr>
        <p:spPr>
          <a:xfrm>
            <a:off x="0" y="6477000"/>
            <a:ext cx="12188952" cy="381000"/>
          </a:xfrm>
          <a:prstGeom prst="rect">
            <a:avLst/>
          </a:prstGeom>
          <a:solidFill>
            <a:schemeClr val="accent1">
              <a:lumMod val="20000"/>
              <a:lumOff val="80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/>
            <a:endParaRPr lang="pt-BR" dirty="0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293813" y="685800"/>
            <a:ext cx="5638801" cy="4191000"/>
          </a:xfrm>
        </p:spPr>
        <p:txBody>
          <a:bodyPr anchor="b">
            <a:noAutofit/>
          </a:bodyPr>
          <a:lstStyle>
            <a:lvl1pPr algn="l">
              <a:defRPr sz="5400" b="0" cap="none" baseline="0"/>
            </a:lvl1pPr>
          </a:lstStyle>
          <a:p>
            <a:r>
              <a:rPr lang="pt-BR" smtClean="0"/>
              <a:t>Clique para editar o título mestre</a:t>
            </a:r>
            <a:endParaRPr lang="pt-BR" dirty="0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293813" y="5029200"/>
            <a:ext cx="5638800" cy="914400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buNone/>
              <a:defRPr sz="2000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pt-BR" smtClean="0"/>
              <a:pPr/>
              <a:t>23/10/2014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pt-BR" smtClean="0"/>
              <a:pPr/>
              <a:t>‹nº›</a:t>
            </a:fld>
            <a:endParaRPr lang="pt-BR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1293813" y="1981200"/>
            <a:ext cx="4648201" cy="4191000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 marL="1371600">
              <a:defRPr sz="1600"/>
            </a:lvl6pPr>
            <a:lvl7pPr marL="1600200">
              <a:defRPr sz="1600"/>
            </a:lvl7pPr>
            <a:lvl8pPr marL="1828800">
              <a:defRPr sz="1600"/>
            </a:lvl8pPr>
            <a:lvl9pPr marL="2057400"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 dirty="0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246811" y="1981200"/>
            <a:ext cx="4648203" cy="4191000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 marL="1143000">
              <a:defRPr sz="1600"/>
            </a:lvl5pPr>
            <a:lvl6pPr marL="1371600">
              <a:defRPr sz="1600"/>
            </a:lvl6pPr>
            <a:lvl7pPr marL="1600200">
              <a:defRPr sz="1600"/>
            </a:lvl7pPr>
            <a:lvl8pPr marL="1828800">
              <a:defRPr sz="1600"/>
            </a:lvl8pPr>
            <a:lvl9pPr marL="2057400"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 dirty="0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pt-BR" smtClean="0"/>
              <a:pPr/>
              <a:t>23/10/2014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pt-BR" smtClean="0"/>
              <a:pPr/>
              <a:t>‹nº›</a:t>
            </a:fld>
            <a:endParaRPr lang="pt-BR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 dirty="0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293813" y="1981200"/>
            <a:ext cx="4645152" cy="762000"/>
          </a:xfrm>
        </p:spPr>
        <p:txBody>
          <a:bodyPr anchor="ctr">
            <a:normAutofit/>
          </a:bodyPr>
          <a:lstStyle>
            <a:lvl1pPr marL="0" indent="0">
              <a:spcBef>
                <a:spcPts val="0"/>
              </a:spcBef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1293813" y="2819400"/>
            <a:ext cx="4645152" cy="3352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 marL="1371600">
              <a:defRPr sz="1600"/>
            </a:lvl6pPr>
            <a:lvl7pPr marL="1600200">
              <a:defRPr sz="1600"/>
            </a:lvl7pPr>
            <a:lvl8pPr marL="1828800">
              <a:defRPr sz="1600" baseline="0"/>
            </a:lvl8pPr>
            <a:lvl9pPr marL="2057400">
              <a:defRPr sz="1600" baseline="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 dirty="0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249862" y="1981200"/>
            <a:ext cx="4645152" cy="762000"/>
          </a:xfrm>
        </p:spPr>
        <p:txBody>
          <a:bodyPr anchor="ctr">
            <a:normAutofit/>
          </a:bodyPr>
          <a:lstStyle>
            <a:lvl1pPr marL="0" indent="0">
              <a:spcBef>
                <a:spcPts val="0"/>
              </a:spcBef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249862" y="2819400"/>
            <a:ext cx="4645152" cy="3352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 marL="1143000">
              <a:defRPr sz="1600"/>
            </a:lvl5pPr>
            <a:lvl6pPr marL="1371600">
              <a:defRPr sz="1600"/>
            </a:lvl6pPr>
            <a:lvl7pPr marL="1600200">
              <a:defRPr sz="1600"/>
            </a:lvl7pPr>
            <a:lvl8pPr marL="1828800">
              <a:defRPr sz="1600"/>
            </a:lvl8pPr>
            <a:lvl9pPr marL="2057400"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 dirty="0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pt-BR" smtClean="0"/>
              <a:pPr/>
              <a:t>23/10/2014</a:t>
            </a:fld>
            <a:endParaRPr lang="pt-BR" dirty="0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pt-BR" smtClean="0"/>
              <a:pPr/>
              <a:t>‹nº›</a:t>
            </a:fld>
            <a:endParaRPr lang="pt-BR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 dirty="0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pt-BR" smtClean="0"/>
              <a:pPr/>
              <a:t>23/10/2014</a:t>
            </a:fld>
            <a:endParaRPr lang="pt-BR" dirty="0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pt-BR" smtClean="0"/>
              <a:pPr/>
              <a:t>‹nº›</a:t>
            </a:fld>
            <a:endParaRPr lang="pt-BR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pt-BR" smtClean="0"/>
              <a:pPr/>
              <a:t>23/10/2014</a:t>
            </a:fld>
            <a:endParaRPr lang="pt-BR" dirty="0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pt-BR" smtClean="0"/>
              <a:pPr/>
              <a:t>‹nº›</a:t>
            </a:fld>
            <a:endParaRPr lang="pt-BR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tângulo 7"/>
          <p:cNvSpPr/>
          <p:nvPr/>
        </p:nvSpPr>
        <p:spPr>
          <a:xfrm>
            <a:off x="0" y="6172200"/>
            <a:ext cx="12188952" cy="6858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lvl="0" algn="ctr"/>
            <a:endParaRPr lang="pt-BR" dirty="0"/>
          </a:p>
        </p:txBody>
      </p:sp>
      <p:sp>
        <p:nvSpPr>
          <p:cNvPr id="9" name="Retângulo 8"/>
          <p:cNvSpPr/>
          <p:nvPr/>
        </p:nvSpPr>
        <p:spPr>
          <a:xfrm>
            <a:off x="2" y="0"/>
            <a:ext cx="12188952" cy="6172200"/>
          </a:xfrm>
          <a:prstGeom prst="rect">
            <a:avLst/>
          </a:prstGeom>
          <a:solidFill>
            <a:schemeClr val="accent1">
              <a:alpha val="50196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lvl="0" algn="ctr"/>
            <a:endParaRPr lang="pt-BR" dirty="0"/>
          </a:p>
        </p:txBody>
      </p:sp>
      <p:sp>
        <p:nvSpPr>
          <p:cNvPr id="10" name="Round Single Corner Retângulo 9"/>
          <p:cNvSpPr/>
          <p:nvPr/>
        </p:nvSpPr>
        <p:spPr bwMode="ltGray">
          <a:xfrm rot="10800000" flipH="1" flipV="1">
            <a:off x="4722814" y="234351"/>
            <a:ext cx="7237538" cy="5709249"/>
          </a:xfrm>
          <a:prstGeom prst="round1Rect">
            <a:avLst>
              <a:gd name="adj" fmla="val 5812"/>
            </a:avLst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lvl="0" algn="ctr"/>
            <a:endParaRPr lang="pt-BR" dirty="0"/>
          </a:p>
        </p:txBody>
      </p:sp>
      <p:sp>
        <p:nvSpPr>
          <p:cNvPr id="11" name="Retângulo 10"/>
          <p:cNvSpPr/>
          <p:nvPr/>
        </p:nvSpPr>
        <p:spPr>
          <a:xfrm>
            <a:off x="0" y="1"/>
            <a:ext cx="4722811" cy="6172200"/>
          </a:xfrm>
          <a:prstGeom prst="rect">
            <a:avLst/>
          </a:prstGeom>
          <a:solidFill>
            <a:schemeClr val="accent1">
              <a:lumMod val="75000"/>
              <a:alpha val="32157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/>
            <a:endParaRPr lang="pt-BR" dirty="0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92197" y="234351"/>
            <a:ext cx="3773863" cy="4642450"/>
          </a:xfrm>
        </p:spPr>
        <p:txBody>
          <a:bodyPr anchor="b">
            <a:normAutofit/>
          </a:bodyPr>
          <a:lstStyle>
            <a:lvl1pPr algn="l">
              <a:defRPr sz="4400" b="0">
                <a:solidFill>
                  <a:schemeClr val="bg1"/>
                </a:solidFill>
                <a:effectLst>
                  <a:outerShdw blurRad="88900" algn="ctr" rotWithShape="0">
                    <a:prstClr val="black">
                      <a:alpha val="35000"/>
                    </a:prstClr>
                  </a:outerShdw>
                </a:effectLst>
              </a:defRPr>
            </a:lvl1pPr>
          </a:lstStyle>
          <a:p>
            <a:r>
              <a:rPr lang="pt-BR" smtClean="0"/>
              <a:t>Clique para editar o título mestre</a:t>
            </a:r>
            <a:endParaRPr lang="pt-BR" dirty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581983" y="5029199"/>
            <a:ext cx="3782586" cy="914401"/>
          </a:xfrm>
        </p:spPr>
        <p:txBody>
          <a:bodyPr>
            <a:normAutofit/>
          </a:bodyPr>
          <a:lstStyle>
            <a:lvl1pPr marL="0" indent="0">
              <a:spcBef>
                <a:spcPts val="0"/>
              </a:spcBef>
              <a:buNone/>
              <a:defRPr sz="2000"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pt-BR" smtClean="0"/>
              <a:pPr/>
              <a:t>23/10/2014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pt-BR" smtClean="0"/>
              <a:pPr/>
              <a:t>‹nº›</a:t>
            </a:fld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945139" y="465285"/>
            <a:ext cx="6786614" cy="5249716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tângulo 7"/>
          <p:cNvSpPr/>
          <p:nvPr/>
        </p:nvSpPr>
        <p:spPr>
          <a:xfrm>
            <a:off x="0" y="6477000"/>
            <a:ext cx="11960352" cy="381000"/>
          </a:xfrm>
          <a:prstGeom prst="rect">
            <a:avLst/>
          </a:prstGeom>
          <a:solidFill>
            <a:schemeClr val="accent1">
              <a:lumMod val="20000"/>
              <a:lumOff val="80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/>
            <a:endParaRPr lang="pt-BR" dirty="0"/>
          </a:p>
        </p:txBody>
      </p:sp>
      <p:sp>
        <p:nvSpPr>
          <p:cNvPr id="9" name="Retângulo 8"/>
          <p:cNvSpPr/>
          <p:nvPr/>
        </p:nvSpPr>
        <p:spPr>
          <a:xfrm>
            <a:off x="11960352" y="6477000"/>
            <a:ext cx="228473" cy="381000"/>
          </a:xfrm>
          <a:prstGeom prst="rect">
            <a:avLst/>
          </a:pr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/>
            <a:endParaRPr lang="pt-BR" dirty="0"/>
          </a:p>
        </p:txBody>
      </p:sp>
      <p:sp>
        <p:nvSpPr>
          <p:cNvPr id="7" name="Retângulo 6"/>
          <p:cNvSpPr/>
          <p:nvPr/>
        </p:nvSpPr>
        <p:spPr>
          <a:xfrm>
            <a:off x="1" y="0"/>
            <a:ext cx="12188825" cy="6477000"/>
          </a:xfrm>
          <a:prstGeom prst="rect">
            <a:avLst/>
          </a:prstGeom>
          <a:solidFill>
            <a:schemeClr val="accent1">
              <a:alpha val="50196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lvl="0" algn="ctr"/>
            <a:endParaRPr lang="pt-BR" dirty="0"/>
          </a:p>
        </p:txBody>
      </p:sp>
      <p:sp>
        <p:nvSpPr>
          <p:cNvPr id="10" name="Round Single Corner Retângulo 9"/>
          <p:cNvSpPr/>
          <p:nvPr/>
        </p:nvSpPr>
        <p:spPr>
          <a:xfrm>
            <a:off x="0" y="228600"/>
            <a:ext cx="11961877" cy="6248400"/>
          </a:xfrm>
          <a:prstGeom prst="round1Rect">
            <a:avLst>
              <a:gd name="adj" fmla="val 4584"/>
            </a:avLst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1293813" y="563562"/>
            <a:ext cx="9601200" cy="118903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pt-BR" dirty="0" smtClean="0"/>
              <a:t>Clique para editar o título mestre</a:t>
            </a:r>
            <a:endParaRPr lang="pt-BR" dirty="0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293813" y="1981200"/>
            <a:ext cx="9601202" cy="4191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dirty="0" smtClean="0"/>
              <a:t>Clique para editar o texto mestre</a:t>
            </a:r>
          </a:p>
          <a:p>
            <a:pPr lvl="1"/>
            <a:r>
              <a:rPr lang="pt-BR" dirty="0" smtClean="0"/>
              <a:t>Segundo nível</a:t>
            </a:r>
          </a:p>
          <a:p>
            <a:pPr lvl="2"/>
            <a:r>
              <a:rPr lang="pt-BR" dirty="0" smtClean="0"/>
              <a:t>Terceiro nível</a:t>
            </a:r>
          </a:p>
          <a:p>
            <a:pPr lvl="3"/>
            <a:r>
              <a:rPr lang="pt-BR" dirty="0" smtClean="0"/>
              <a:t>Quarto nível</a:t>
            </a:r>
          </a:p>
          <a:p>
            <a:pPr lvl="4"/>
            <a:r>
              <a:rPr lang="pt-BR" dirty="0" smtClean="0"/>
              <a:t>Quinto nível</a:t>
            </a:r>
            <a:endParaRPr lang="pt-BR" dirty="0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8913811" y="6248400"/>
            <a:ext cx="1091459" cy="152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8E36636D-D922-432D-A958-524484B5923D}" type="datetimeFigureOut">
              <a:rPr lang="pt-BR" smtClean="0"/>
              <a:pPr/>
              <a:t>23/10/2014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1293813" y="6248400"/>
            <a:ext cx="7467598" cy="152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10133011" y="6248400"/>
            <a:ext cx="762003" cy="152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DF28FB93-0A08-4E7D-8E63-9EFA29F1E093}" type="slidenum">
              <a:rPr lang="pt-BR" smtClean="0"/>
              <a:pPr/>
              <a:t>‹nº›</a:t>
            </a:fld>
            <a:endParaRPr lang="pt-B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32" r:id="rId3"/>
    <p:sldLayoutId id="2147483723" r:id="rId4"/>
    <p:sldLayoutId id="2147483724" r:id="rId5"/>
    <p:sldLayoutId id="2147483725" r:id="rId6"/>
    <p:sldLayoutId id="2147483726" r:id="rId7"/>
    <p:sldLayoutId id="2147483727" r:id="rId8"/>
    <p:sldLayoutId id="2147483728" r:id="rId9"/>
    <p:sldLayoutId id="2147483733" r:id="rId10"/>
    <p:sldLayoutId id="2147483730" r:id="rId11"/>
    <p:sldLayoutId id="2147483731" r:id="rId12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b="0" kern="120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800"/>
        </a:spcBef>
        <a:buSzPct val="90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90000"/>
        </a:lnSpc>
        <a:spcBef>
          <a:spcPts val="600"/>
        </a:spcBef>
        <a:buSzPct val="90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90000"/>
        </a:lnSpc>
        <a:spcBef>
          <a:spcPts val="600"/>
        </a:spcBef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90000"/>
        </a:lnSpc>
        <a:spcBef>
          <a:spcPts val="600"/>
        </a:spcBef>
        <a:buSzPct val="90000"/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90000"/>
        </a:lnSpc>
        <a:spcBef>
          <a:spcPts val="600"/>
        </a:spcBef>
        <a:buSzPct val="90000"/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228600" algn="l" defTabSz="914400" rtl="0" eaLnBrk="1" latinLnBrk="0" hangingPunct="1">
        <a:lnSpc>
          <a:spcPct val="90000"/>
        </a:lnSpc>
        <a:spcBef>
          <a:spcPts val="600"/>
        </a:spcBef>
        <a:buSzPct val="90000"/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600200" indent="-228600" algn="l" defTabSz="914400" rtl="0" eaLnBrk="1" latinLnBrk="0" hangingPunct="1">
        <a:lnSpc>
          <a:spcPct val="90000"/>
        </a:lnSpc>
        <a:spcBef>
          <a:spcPts val="600"/>
        </a:spcBef>
        <a:buSzPct val="90000"/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828800" indent="-228600" algn="l" defTabSz="914400" rtl="0" eaLnBrk="1" latinLnBrk="0" hangingPunct="1">
        <a:lnSpc>
          <a:spcPct val="90000"/>
        </a:lnSpc>
        <a:spcBef>
          <a:spcPts val="600"/>
        </a:spcBef>
        <a:buSzPct val="90000"/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indent="-228600" algn="l" defTabSz="914400" rtl="0" eaLnBrk="1" latinLnBrk="0" hangingPunct="1">
        <a:lnSpc>
          <a:spcPct val="90000"/>
        </a:lnSpc>
        <a:spcBef>
          <a:spcPts val="600"/>
        </a:spcBef>
        <a:buSzPct val="90000"/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l" defTabSz="914400">
              <a:lnSpc>
                <a:spcPct val="80000"/>
              </a:lnSpc>
              <a:spcBef>
                <a:spcPts val="0"/>
              </a:spcBef>
              <a:buNone/>
            </a:pPr>
            <a:r>
              <a:rPr lang="pt-BR" sz="6000" b="0" i="0" dirty="0" smtClean="0">
                <a:solidFill>
                  <a:schemeClr val="bg1"/>
                </a:solidFill>
                <a:effectLst>
                  <a:outerShdw blurRad="88900" algn="ctr">
                    <a:prstClr val="black">
                      <a:alpha val="35000"/>
                    </a:prstClr>
                  </a:outerShdw>
                </a:effectLst>
                <a:latin typeface="Cambria"/>
                <a:ea typeface="+mj-ea"/>
                <a:cs typeface="+mj-cs"/>
              </a:rPr>
              <a:t>Pesquisa</a:t>
            </a:r>
            <a:endParaRPr lang="pt-BR" sz="6000" b="0" i="0" dirty="0">
              <a:solidFill>
                <a:schemeClr val="bg1"/>
              </a:solidFill>
              <a:effectLst>
                <a:outerShdw blurRad="88900" algn="ctr">
                  <a:prstClr val="black">
                    <a:alpha val="35000"/>
                  </a:prstClr>
                </a:outerShdw>
              </a:effectLst>
              <a:latin typeface="Cambria"/>
              <a:ea typeface="+mj-ea"/>
              <a:cs typeface="+mj-cs"/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marL="0" indent="0" algn="l">
              <a:spcBef>
                <a:spcPts val="0"/>
              </a:spcBef>
              <a:buNone/>
            </a:pPr>
            <a:r>
              <a:rPr lang="pt-BR" dirty="0" smtClean="0">
                <a:solidFill>
                  <a:srgbClr val="488E4A">
                    <a:lumMod val="20000"/>
                  </a:srgbClr>
                </a:solidFill>
              </a:rPr>
              <a:t>Caracterização de famílias botânicas</a:t>
            </a:r>
            <a:endParaRPr lang="pt-BR" sz="2000" b="0" i="0" dirty="0">
              <a:solidFill>
                <a:srgbClr val="488E4A">
                  <a:lumMod val="20000"/>
                </a:srgbClr>
              </a:solidFill>
            </a:endParaRPr>
          </a:p>
        </p:txBody>
      </p:sp>
      <p:pic>
        <p:nvPicPr>
          <p:cNvPr id="5" name="Espaço Reservado para Imagem 4"/>
          <p:cNvPicPr>
            <a:picLocks noGrp="1" noChangeAspect="1"/>
          </p:cNvPicPr>
          <p:nvPr>
            <p:ph type="pic" sz="quarter" idx="13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40808308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Famílias botânicas</a:t>
            </a:r>
            <a:endParaRPr lang="pt-BR" dirty="0"/>
          </a:p>
        </p:txBody>
      </p:sp>
      <p:sp>
        <p:nvSpPr>
          <p:cNvPr id="5" name="Espaço Reservado para Conteúdo 4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pt-BR" b="1" dirty="0" smtClean="0">
                <a:solidFill>
                  <a:schemeClr val="accent1">
                    <a:lumMod val="75000"/>
                  </a:schemeClr>
                </a:solidFill>
              </a:rPr>
              <a:t>Fazer uma pesquisa sobre as principais famílias botânicas relacionadas à atividade agrícola:</a:t>
            </a:r>
          </a:p>
          <a:p>
            <a:pPr marL="0" indent="0">
              <a:buNone/>
            </a:pPr>
            <a:endParaRPr lang="pt-BR" dirty="0" smtClean="0"/>
          </a:p>
          <a:p>
            <a:pPr>
              <a:buFontTx/>
              <a:buChar char="-"/>
            </a:pPr>
            <a:r>
              <a:rPr lang="pt-BR" dirty="0" smtClean="0"/>
              <a:t>Características das plantas pertencentes às </a:t>
            </a:r>
            <a:r>
              <a:rPr lang="pt-BR" dirty="0"/>
              <a:t>famílias (importância da </a:t>
            </a:r>
            <a:r>
              <a:rPr lang="pt-BR" dirty="0" smtClean="0"/>
              <a:t>famílias, características botânicas como </a:t>
            </a:r>
            <a:r>
              <a:rPr lang="pt-BR" dirty="0" smtClean="0"/>
              <a:t>flores, folhas, </a:t>
            </a:r>
            <a:r>
              <a:rPr lang="pt-BR" dirty="0" smtClean="0"/>
              <a:t>frutos, </a:t>
            </a:r>
            <a:r>
              <a:rPr lang="pt-BR" dirty="0" err="1" smtClean="0"/>
              <a:t>raizes</a:t>
            </a:r>
            <a:r>
              <a:rPr lang="pt-BR" dirty="0" smtClean="0"/>
              <a:t>, caules,  </a:t>
            </a:r>
            <a:r>
              <a:rPr lang="pt-BR" dirty="0" smtClean="0"/>
              <a:t>hábito de crescimento, etc.);</a:t>
            </a:r>
            <a:endParaRPr lang="pt-BR" dirty="0" smtClean="0"/>
          </a:p>
          <a:p>
            <a:pPr>
              <a:buFontTx/>
              <a:buChar char="-"/>
            </a:pPr>
            <a:r>
              <a:rPr lang="pt-BR" dirty="0" smtClean="0"/>
              <a:t>Exemplos das principais </a:t>
            </a:r>
            <a:r>
              <a:rPr lang="pt-BR" dirty="0" smtClean="0"/>
              <a:t>espécies</a:t>
            </a:r>
            <a:r>
              <a:rPr lang="pt-BR" dirty="0"/>
              <a:t> </a:t>
            </a:r>
            <a:r>
              <a:rPr lang="pt-BR" dirty="0" smtClean="0"/>
              <a:t>(nome vulgar, nome científico, fotografias e importância econômica, farmacêutica, ambiental, etc.);</a:t>
            </a:r>
          </a:p>
          <a:p>
            <a:pPr>
              <a:buFontTx/>
              <a:buChar char="-"/>
            </a:pPr>
            <a:r>
              <a:rPr lang="pt-BR" dirty="0" smtClean="0"/>
              <a:t>As que tivere</a:t>
            </a:r>
            <a:r>
              <a:rPr lang="pt-BR" dirty="0" smtClean="0"/>
              <a:t>m subfamílias devem ser descritas; </a:t>
            </a:r>
          </a:p>
          <a:p>
            <a:pPr>
              <a:buFontTx/>
              <a:buChar char="-"/>
            </a:pPr>
            <a:r>
              <a:rPr lang="pt-BR" dirty="0" smtClean="0">
                <a:solidFill>
                  <a:srgbClr val="FF0000"/>
                </a:solidFill>
              </a:rPr>
              <a:t>Regras da ABNT!</a:t>
            </a:r>
            <a:endParaRPr lang="pt-BR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71716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5400" dirty="0" smtClean="0"/>
              <a:t>Principais </a:t>
            </a:r>
            <a:r>
              <a:rPr lang="pt-BR" sz="5400" dirty="0" smtClean="0"/>
              <a:t>famílias botânicas</a:t>
            </a:r>
            <a:endParaRPr lang="pt-BR" sz="5400" dirty="0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pPr algn="just"/>
            <a:r>
              <a:rPr lang="pt-BR" dirty="0" smtClean="0"/>
              <a:t>Considerem os exemplos de maior relevância para a agricultura. </a:t>
            </a:r>
            <a:endParaRPr lang="pt-BR" dirty="0"/>
          </a:p>
        </p:txBody>
      </p:sp>
      <p:sp>
        <p:nvSpPr>
          <p:cNvPr id="4" name="Espaço Reservado para Conteúdo 3"/>
          <p:cNvSpPr>
            <a:spLocks noGrp="1"/>
          </p:cNvSpPr>
          <p:nvPr>
            <p:ph idx="1"/>
          </p:nvPr>
        </p:nvSpPr>
        <p:spPr>
          <a:xfrm>
            <a:off x="4945139" y="465285"/>
            <a:ext cx="3093489" cy="5249716"/>
          </a:xfrm>
        </p:spPr>
        <p:txBody>
          <a:bodyPr/>
          <a:lstStyle/>
          <a:p>
            <a:pPr>
              <a:buFontTx/>
              <a:buChar char="-"/>
            </a:pPr>
            <a:r>
              <a:rPr lang="pt-BR" i="1" dirty="0" err="1" smtClean="0"/>
              <a:t>Poaceae</a:t>
            </a:r>
            <a:endParaRPr lang="pt-BR" i="1" dirty="0" smtClean="0"/>
          </a:p>
          <a:p>
            <a:pPr>
              <a:buFontTx/>
              <a:buChar char="-"/>
            </a:pPr>
            <a:r>
              <a:rPr lang="pt-BR" i="1" dirty="0" err="1" smtClean="0"/>
              <a:t>Fabaceae</a:t>
            </a:r>
            <a:endParaRPr lang="pt-BR" i="1" dirty="0" smtClean="0"/>
          </a:p>
          <a:p>
            <a:pPr>
              <a:buFontTx/>
              <a:buChar char="-"/>
            </a:pPr>
            <a:r>
              <a:rPr lang="pt-BR" i="1" dirty="0" err="1" smtClean="0"/>
              <a:t>Anacardiaceae</a:t>
            </a:r>
            <a:endParaRPr lang="pt-BR" i="1" dirty="0" smtClean="0"/>
          </a:p>
          <a:p>
            <a:pPr>
              <a:buFontTx/>
              <a:buChar char="-"/>
            </a:pPr>
            <a:r>
              <a:rPr lang="pt-BR" i="1" dirty="0" err="1" smtClean="0"/>
              <a:t>Musaceae</a:t>
            </a:r>
            <a:endParaRPr lang="pt-BR" i="1" dirty="0" smtClean="0"/>
          </a:p>
          <a:p>
            <a:pPr>
              <a:buFontTx/>
              <a:buChar char="-"/>
            </a:pPr>
            <a:r>
              <a:rPr lang="pt-BR" i="1" dirty="0" err="1" smtClean="0"/>
              <a:t>Passifloraceae</a:t>
            </a:r>
            <a:endParaRPr lang="pt-BR" i="1" dirty="0" smtClean="0"/>
          </a:p>
          <a:p>
            <a:pPr>
              <a:buFontTx/>
              <a:buChar char="-"/>
            </a:pPr>
            <a:r>
              <a:rPr lang="pt-BR" i="1" dirty="0" err="1" smtClean="0"/>
              <a:t>Euphobiaceae</a:t>
            </a:r>
            <a:endParaRPr lang="pt-BR" i="1" dirty="0" smtClean="0"/>
          </a:p>
          <a:p>
            <a:pPr>
              <a:buFontTx/>
              <a:buChar char="-"/>
            </a:pPr>
            <a:r>
              <a:rPr lang="pt-BR" i="1" dirty="0" err="1" smtClean="0"/>
              <a:t>Solanaceae</a:t>
            </a:r>
            <a:endParaRPr lang="pt-BR" i="1" dirty="0" smtClean="0"/>
          </a:p>
          <a:p>
            <a:pPr>
              <a:buFontTx/>
              <a:buChar char="-"/>
            </a:pPr>
            <a:r>
              <a:rPr lang="pt-BR" i="1" dirty="0" err="1" smtClean="0"/>
              <a:t>Malvaceae</a:t>
            </a:r>
            <a:endParaRPr lang="pt-BR" i="1" dirty="0" smtClean="0"/>
          </a:p>
          <a:p>
            <a:pPr>
              <a:buFontTx/>
              <a:buChar char="-"/>
            </a:pPr>
            <a:r>
              <a:rPr lang="pt-BR" i="1" dirty="0" err="1" smtClean="0"/>
              <a:t>Caricaceae</a:t>
            </a:r>
            <a:endParaRPr lang="pt-BR" i="1" dirty="0" smtClean="0"/>
          </a:p>
          <a:p>
            <a:pPr>
              <a:buFontTx/>
              <a:buChar char="-"/>
            </a:pPr>
            <a:endParaRPr lang="pt-BR" i="1" dirty="0"/>
          </a:p>
        </p:txBody>
      </p:sp>
      <p:sp>
        <p:nvSpPr>
          <p:cNvPr id="5" name="Espaço Reservado para Conteúdo 3"/>
          <p:cNvSpPr txBox="1">
            <a:spLocks/>
          </p:cNvSpPr>
          <p:nvPr/>
        </p:nvSpPr>
        <p:spPr>
          <a:xfrm>
            <a:off x="8326660" y="465285"/>
            <a:ext cx="3093489" cy="52497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SzPct val="90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2286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SzPct val="90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-2286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400" indent="-2286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SzPct val="90000"/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43000" indent="-2286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SzPct val="90000"/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2286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SzPct val="90000"/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600200" indent="-2286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SzPct val="90000"/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828800" indent="-2286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SzPct val="90000"/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057400" indent="-2286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SzPct val="90000"/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Tx/>
              <a:buChar char="-"/>
            </a:pPr>
            <a:r>
              <a:rPr lang="pt-BR" i="1" dirty="0" err="1" smtClean="0"/>
              <a:t>Cactaceae</a:t>
            </a:r>
            <a:endParaRPr lang="pt-BR" i="1" dirty="0" smtClean="0"/>
          </a:p>
          <a:p>
            <a:pPr>
              <a:buFontTx/>
              <a:buChar char="-"/>
            </a:pPr>
            <a:r>
              <a:rPr lang="pt-BR" i="1" dirty="0" err="1" smtClean="0"/>
              <a:t>Lilliaceae</a:t>
            </a:r>
            <a:endParaRPr lang="pt-BR" i="1" dirty="0" smtClean="0"/>
          </a:p>
          <a:p>
            <a:pPr>
              <a:buFontTx/>
              <a:buChar char="-"/>
            </a:pPr>
            <a:r>
              <a:rPr lang="pt-BR" i="1" dirty="0" err="1" smtClean="0"/>
              <a:t>Convolvulaceae</a:t>
            </a:r>
            <a:endParaRPr lang="pt-BR" i="1" dirty="0" smtClean="0"/>
          </a:p>
          <a:p>
            <a:pPr>
              <a:buFontTx/>
              <a:buChar char="-"/>
            </a:pPr>
            <a:r>
              <a:rPr lang="pt-BR" i="1" dirty="0" err="1" smtClean="0"/>
              <a:t>Cucurbitaceae</a:t>
            </a:r>
            <a:endParaRPr lang="pt-BR" i="1" dirty="0" smtClean="0"/>
          </a:p>
          <a:p>
            <a:pPr>
              <a:buFontTx/>
              <a:buChar char="-"/>
            </a:pPr>
            <a:r>
              <a:rPr lang="pt-BR" i="1" dirty="0" err="1"/>
              <a:t>Orchidaceae</a:t>
            </a:r>
            <a:endParaRPr lang="pt-BR" i="1" dirty="0"/>
          </a:p>
        </p:txBody>
      </p:sp>
    </p:spTree>
    <p:extLst>
      <p:ext uri="{BB962C8B-B14F-4D97-AF65-F5344CB8AC3E}">
        <p14:creationId xmlns:p14="http://schemas.microsoft.com/office/powerpoint/2010/main" val="15490963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dirty="0" smtClean="0"/>
              <a:t>OBRIGADA</a:t>
            </a:r>
            <a:r>
              <a:rPr lang="pt-BR" dirty="0" smtClean="0"/>
              <a:t>!</a:t>
            </a:r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t-BR" dirty="0" smtClean="0"/>
              <a:t>Data de entrega: </a:t>
            </a:r>
            <a:r>
              <a:rPr lang="pt-BR" dirty="0" smtClean="0"/>
              <a:t>04/12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0854442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coLiving_16x9_TP102801095">
  <a:themeElements>
    <a:clrScheme name="EcoLiving">
      <a:dk1>
        <a:srgbClr val="404040"/>
      </a:dk1>
      <a:lt1>
        <a:sysClr val="window" lastClr="FFFFFF"/>
      </a:lt1>
      <a:dk2>
        <a:srgbClr val="000000"/>
      </a:dk2>
      <a:lt2>
        <a:srgbClr val="F5EECF"/>
      </a:lt2>
      <a:accent1>
        <a:srgbClr val="488E4A"/>
      </a:accent1>
      <a:accent2>
        <a:srgbClr val="6595BC"/>
      </a:accent2>
      <a:accent3>
        <a:srgbClr val="CB6933"/>
      </a:accent3>
      <a:accent4>
        <a:srgbClr val="D4BC49"/>
      </a:accent4>
      <a:accent5>
        <a:srgbClr val="8F5C31"/>
      </a:accent5>
      <a:accent6>
        <a:srgbClr val="6E7588"/>
      </a:accent6>
      <a:hlink>
        <a:srgbClr val="B1754C"/>
      </a:hlink>
      <a:folHlink>
        <a:srgbClr val="6595BC"/>
      </a:folHlink>
    </a:clrScheme>
    <a:fontScheme name="EcoLiving_16x9">
      <a:majorFont>
        <a:latin typeface="Cambria"/>
        <a:ea typeface=""/>
        <a:cs typeface=""/>
      </a:majorFont>
      <a:minorFont>
        <a:latin typeface="Cambria"/>
        <a:ea typeface=""/>
        <a:cs typeface=""/>
      </a:minorFont>
    </a:fontScheme>
    <a:fmtScheme name="EcoLiving_16x9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250000"/>
              </a:schemeClr>
            </a:gs>
            <a:gs pos="35000">
              <a:schemeClr val="phClr">
                <a:tint val="47000"/>
                <a:satMod val="275000"/>
              </a:schemeClr>
            </a:gs>
            <a:gs pos="100000">
              <a:schemeClr val="phClr">
                <a:tint val="25000"/>
                <a:satMod val="300000"/>
              </a:schemeClr>
            </a:gs>
          </a:gsLst>
          <a:lin ang="16200000" scaled="1"/>
        </a:gradFill>
        <a:solidFill>
          <a:schemeClr val="phClr">
            <a:satMod val="110000"/>
          </a:schemeClr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miter lim="800000"/>
        </a:ln>
        <a:ln w="28575" cap="flat" cmpd="sng" algn="ctr">
          <a:solidFill>
            <a:schemeClr val="phClr"/>
          </a:solidFill>
          <a:miter lim="800000"/>
        </a:ln>
        <a:ln w="41275" cap="flat" cmpd="sng" algn="ctr">
          <a:solidFill>
            <a:schemeClr val="phClr"/>
          </a:solidFill>
          <a:miter lim="800000"/>
        </a:ln>
      </a:lnStyleLst>
      <a:effectStyleLst>
        <a:effectStyle>
          <a:effectLst/>
        </a:effectStyle>
        <a:effectStyle>
          <a:effectLst>
            <a:outerShdw blurRad="39999" dist="23000" dir="5400000" algn="bl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19050" dir="5400000" algn="bl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l"/>
          </a:scene3d>
          <a:sp3d prstMaterial="plastic">
            <a:bevelT w="38100" h="3175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lumMod val="100000"/>
              </a:schemeClr>
            </a:gs>
            <a:gs pos="100000">
              <a:schemeClr val="phClr">
                <a:tint val="8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/>
        </a:blipFill>
      </a:bgFillStyleLst>
    </a:fmtScheme>
  </a:themeElements>
  <a:objectDefaults>
    <a:spDef>
      <a:spPr>
        <a:ln>
          <a:miter lim="800000"/>
        </a:ln>
      </a:spPr>
      <a:bodyPr rtlCol="0" anchor="ctr"/>
      <a:lstStyle>
        <a:defPPr algn="ctr">
          <a:defRPr sz="240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28575">
          <a:miter lim="800000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>
          <a:lnSpc>
            <a:spcPct val="90000"/>
          </a:lnSpc>
          <a:defRPr sz="2400"/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EcoLiving">
      <a:dk1>
        <a:srgbClr val="404040"/>
      </a:dk1>
      <a:lt1>
        <a:sysClr val="window" lastClr="FFFFFF"/>
      </a:lt1>
      <a:dk2>
        <a:srgbClr val="000000"/>
      </a:dk2>
      <a:lt2>
        <a:srgbClr val="F5EECF"/>
      </a:lt2>
      <a:accent1>
        <a:srgbClr val="488E4A"/>
      </a:accent1>
      <a:accent2>
        <a:srgbClr val="6595BC"/>
      </a:accent2>
      <a:accent3>
        <a:srgbClr val="CB6933"/>
      </a:accent3>
      <a:accent4>
        <a:srgbClr val="D4BC49"/>
      </a:accent4>
      <a:accent5>
        <a:srgbClr val="8F5C31"/>
      </a:accent5>
      <a:accent6>
        <a:srgbClr val="6E7588"/>
      </a:accent6>
      <a:hlink>
        <a:srgbClr val="B1754C"/>
      </a:hlink>
      <a:folHlink>
        <a:srgbClr val="6595BC"/>
      </a:folHlink>
    </a:clrScheme>
    <a:fontScheme name="EcoLiving">
      <a:majorFont>
        <a:latin typeface="Cambria"/>
        <a:ea typeface=""/>
        <a:cs typeface=""/>
      </a:majorFont>
      <a:minorFont>
        <a:latin typeface="Cambri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miter lim="800000"/>
        </a:ln>
        <a:ln w="25400" cap="flat" cmpd="sng" algn="ctr">
          <a:solidFill>
            <a:schemeClr val="phClr"/>
          </a:solidFill>
          <a:miter lim="800000"/>
        </a:ln>
        <a:ln w="38100" cap="flat" cmpd="sng" algn="ctr">
          <a:solidFill>
            <a:schemeClr val="phClr"/>
          </a:solidFill>
          <a:miter lim="800000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EcoLiving">
      <a:dk1>
        <a:srgbClr val="404040"/>
      </a:dk1>
      <a:lt1>
        <a:sysClr val="window" lastClr="FFFFFF"/>
      </a:lt1>
      <a:dk2>
        <a:srgbClr val="000000"/>
      </a:dk2>
      <a:lt2>
        <a:srgbClr val="F5EECF"/>
      </a:lt2>
      <a:accent1>
        <a:srgbClr val="488E4A"/>
      </a:accent1>
      <a:accent2>
        <a:srgbClr val="6595BC"/>
      </a:accent2>
      <a:accent3>
        <a:srgbClr val="CB6933"/>
      </a:accent3>
      <a:accent4>
        <a:srgbClr val="D4BC49"/>
      </a:accent4>
      <a:accent5>
        <a:srgbClr val="8F5C31"/>
      </a:accent5>
      <a:accent6>
        <a:srgbClr val="6E7588"/>
      </a:accent6>
      <a:hlink>
        <a:srgbClr val="B1754C"/>
      </a:hlink>
      <a:folHlink>
        <a:srgbClr val="6595BC"/>
      </a:folHlink>
    </a:clrScheme>
    <a:fontScheme name="EcoLiving">
      <a:majorFont>
        <a:latin typeface="Cambria"/>
        <a:ea typeface=""/>
        <a:cs typeface=""/>
      </a:majorFont>
      <a:minorFont>
        <a:latin typeface="Cambri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miter lim="800000"/>
        </a:ln>
        <a:ln w="25400" cap="flat" cmpd="sng" algn="ctr">
          <a:solidFill>
            <a:schemeClr val="phClr"/>
          </a:solidFill>
          <a:miter lim="800000"/>
        </a:ln>
        <a:ln w="38100" cap="flat" cmpd="sng" algn="ctr">
          <a:solidFill>
            <a:schemeClr val="phClr"/>
          </a:solidFill>
          <a:miter lim="800000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2D3BD3F2-9CCE-4DAB-83AB-05CF741809FF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Apresentação sobre a natureza (widescreen)</Template>
  <TotalTime>0</TotalTime>
  <Words>118</Words>
  <Application>Microsoft Office PowerPoint</Application>
  <PresentationFormat>Personalizar</PresentationFormat>
  <Paragraphs>27</Paragraphs>
  <Slides>4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4</vt:i4>
      </vt:variant>
    </vt:vector>
  </HeadingPairs>
  <TitlesOfParts>
    <vt:vector size="7" baseType="lpstr">
      <vt:lpstr>Arial</vt:lpstr>
      <vt:lpstr>Cambria</vt:lpstr>
      <vt:lpstr>EcoLiving_16x9_TP102801095</vt:lpstr>
      <vt:lpstr>Pesquisa</vt:lpstr>
      <vt:lpstr>Famílias botânicas</vt:lpstr>
      <vt:lpstr>Principais famílias botânicas</vt:lpstr>
      <vt:lpstr>OBRIGADA!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cp:lastModifiedBy/>
  <cp:revision>1</cp:revision>
  <dcterms:created xsi:type="dcterms:W3CDTF">2013-11-14T14:13:04Z</dcterms:created>
  <dcterms:modified xsi:type="dcterms:W3CDTF">2014-10-24T15:15:41Z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TC028010969991</vt:lpwstr>
  </property>
</Properties>
</file>