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64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37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78417" autoAdjust="0"/>
  </p:normalViewPr>
  <p:slideViewPr>
    <p:cSldViewPr>
      <p:cViewPr varScale="1">
        <p:scale>
          <a:sx n="58" d="100"/>
          <a:sy n="58" d="100"/>
        </p:scale>
        <p:origin x="187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86A19-9ECB-4E74-9F2B-19D2A747A362}" type="datetimeFigureOut">
              <a:rPr lang="pt-BR" smtClean="0"/>
              <a:pPr/>
              <a:t>30/06/2015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526D1-5A41-482B-BE16-C718C54D28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51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30/06/2015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30/06/2015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30/06/2015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30/06/2015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30/06/2015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30/06/2015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30/06/2015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30/06/2015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30/06/2015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30/06/2015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30/06/2015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9C5C4-AB8C-42D6-B2BF-72BACE1EBA33}" type="datetimeFigureOut">
              <a:rPr lang="pt-BR" smtClean="0"/>
              <a:pPr/>
              <a:t>30/06/2015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43625" y="3981450"/>
            <a:ext cx="30003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43875" y="2348880"/>
            <a:ext cx="10001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Redes de </a:t>
            </a:r>
            <a:r>
              <a:rPr lang="pt-BR" dirty="0"/>
              <a:t>C</a:t>
            </a:r>
            <a:r>
              <a:rPr lang="pt-BR" dirty="0" smtClean="0"/>
              <a:t>omputadores e Aplicações – Camada de Transporte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IGOR ALVES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Multiplexação/</a:t>
            </a:r>
            <a:r>
              <a:rPr lang="pt-BR" dirty="0" err="1" smtClean="0"/>
              <a:t>demultiplexação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845965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</a:t>
            </a:r>
            <a:r>
              <a:rPr lang="pt-BR" dirty="0" err="1" smtClean="0"/>
              <a:t>sockets</a:t>
            </a:r>
            <a:r>
              <a:rPr lang="pt-BR" dirty="0" smtClean="0"/>
              <a:t> são identificados pelos números de porta e endereço IP</a:t>
            </a:r>
          </a:p>
          <a:p>
            <a:endParaRPr lang="pt-BR" dirty="0" smtClean="0"/>
          </a:p>
          <a:p>
            <a:r>
              <a:rPr lang="pt-BR" dirty="0" smtClean="0"/>
              <a:t>Números de porta : 16 bits (0 – 65535)</a:t>
            </a:r>
          </a:p>
          <a:p>
            <a:r>
              <a:rPr lang="pt-BR" dirty="0" smtClean="0"/>
              <a:t>Números bem conhecidos  : (0-1023) reservados para aplicações bem conhecidas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Nmap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Aplicação utilizada para varrer portas que estão esperando por uma conexão (</a:t>
            </a:r>
            <a:r>
              <a:rPr lang="pt-BR" dirty="0" err="1" smtClean="0"/>
              <a:t>tcp</a:t>
            </a:r>
            <a:r>
              <a:rPr lang="pt-BR" dirty="0" smtClean="0"/>
              <a:t>) ou que recebem pacotes (UDP)</a:t>
            </a:r>
          </a:p>
          <a:p>
            <a:endParaRPr lang="pt-BR" dirty="0" smtClean="0"/>
          </a:p>
          <a:p>
            <a:r>
              <a:rPr lang="pt-BR" dirty="0" smtClean="0"/>
              <a:t>Disponível na maioria das distribuições </a:t>
            </a:r>
            <a:r>
              <a:rPr lang="pt-BR" dirty="0" err="1" smtClean="0"/>
              <a:t>linux</a:t>
            </a: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Exercício para casa - Criando um programa cliente/servidor em 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Entrega dia </a:t>
            </a:r>
            <a:r>
              <a:rPr lang="pt-BR" dirty="0" smtClean="0"/>
              <a:t>0</a:t>
            </a:r>
            <a:r>
              <a:rPr lang="pt-BR" dirty="0"/>
              <a:t>8</a:t>
            </a:r>
            <a:r>
              <a:rPr lang="pt-BR" dirty="0" smtClean="0"/>
              <a:t>/07</a:t>
            </a:r>
            <a:endParaRPr lang="pt-BR" dirty="0" smtClean="0"/>
          </a:p>
          <a:p>
            <a:r>
              <a:rPr lang="pt-BR" dirty="0" smtClean="0"/>
              <a:t>Em duplas</a:t>
            </a:r>
          </a:p>
          <a:p>
            <a:r>
              <a:rPr lang="pt-BR" dirty="0" smtClean="0"/>
              <a:t>Cada dupla será responsável por fazer um programa cliente e um programa servidor para uma aplicação usando TCP e uma aplicação usando UDP</a:t>
            </a:r>
          </a:p>
          <a:p>
            <a:r>
              <a:rPr lang="pt-BR" dirty="0" smtClean="0"/>
              <a:t>O programa cliente deverá enviar uma mensagem que será exibida no programa servidor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UDP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UDP pega as mensagem do processo de aplicação</a:t>
            </a:r>
          </a:p>
          <a:p>
            <a:r>
              <a:rPr lang="pt-BR" dirty="0" smtClean="0"/>
              <a:t>Anexa os campos de número de porta origem e destino</a:t>
            </a:r>
          </a:p>
          <a:p>
            <a:r>
              <a:rPr lang="pt-BR" dirty="0" smtClean="0"/>
              <a:t>Adiciona dois campos </a:t>
            </a:r>
          </a:p>
          <a:p>
            <a:r>
              <a:rPr lang="pt-BR" dirty="0" smtClean="0"/>
              <a:t>Passa o segmento para a camada de rede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UDP – Algumas características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Melhor controle no nível da aplicação sobre quais dados são enviados e quando</a:t>
            </a:r>
          </a:p>
          <a:p>
            <a:r>
              <a:rPr lang="pt-BR" dirty="0" smtClean="0"/>
              <a:t>Não há estabelecimento de conexão</a:t>
            </a:r>
          </a:p>
          <a:p>
            <a:r>
              <a:rPr lang="pt-BR" dirty="0" smtClean="0"/>
              <a:t>Não há estados de conexão</a:t>
            </a:r>
          </a:p>
          <a:p>
            <a:r>
              <a:rPr lang="pt-BR" dirty="0" smtClean="0"/>
              <a:t>Pouca sobrecarga de cabeçalho de pacote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UDP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264696" cy="463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Soma de verificação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6984776" cy="502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Soma de verificação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Após a soma, o complemento de 1 é obtido, nesse caso todos os 0’s são convertidos em 1’s e todos os 1’s são convertidos em 0’s.</a:t>
            </a:r>
          </a:p>
          <a:p>
            <a:r>
              <a:rPr lang="pt-BR" dirty="0" smtClean="0"/>
              <a:t>No destinatário as mesmas palavras são somadas e soma-se também o complemento de 1 contido no campo soma de verificação</a:t>
            </a:r>
          </a:p>
          <a:p>
            <a:r>
              <a:rPr lang="pt-BR" dirty="0" smtClean="0"/>
              <a:t>O resultado deverá ser obviamente uma sequencia de 1’s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Protocolo orientado para conexão - TCP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Orientado para conexão: antes que um processo de aplicação possa começar a enviar dados a outro, os dois precisam se apresentar.</a:t>
            </a:r>
          </a:p>
          <a:p>
            <a:r>
              <a:rPr lang="pt-BR" dirty="0" smtClean="0"/>
              <a:t>Como três segmentos são enviados entre dois hospedeiros, esse procedimento é denominado 3-</a:t>
            </a:r>
            <a:r>
              <a:rPr lang="pt-BR" dirty="0" err="1" smtClean="0"/>
              <a:t>way</a:t>
            </a:r>
            <a:r>
              <a:rPr lang="pt-BR" dirty="0" smtClean="0"/>
              <a:t> </a:t>
            </a:r>
            <a:r>
              <a:rPr lang="pt-BR" dirty="0" err="1" smtClean="0"/>
              <a:t>handshake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transporte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Fornece serviço de comunicação lógica diretamente aos processos de aplicação que rodam em hospedeiros diferentes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064896" cy="659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05396"/>
            <a:ext cx="7056784" cy="635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TCP - Transferência confiável de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um canal com erros</a:t>
            </a:r>
          </a:p>
          <a:p>
            <a:r>
              <a:rPr lang="pt-BR" dirty="0" smtClean="0"/>
              <a:t>Protocolos ARQ (</a:t>
            </a:r>
            <a:r>
              <a:rPr lang="pt-BR" dirty="0" err="1" smtClean="0"/>
              <a:t>Automatic</a:t>
            </a:r>
            <a:r>
              <a:rPr lang="pt-BR" dirty="0" smtClean="0"/>
              <a:t> </a:t>
            </a:r>
            <a:r>
              <a:rPr lang="pt-BR" dirty="0" err="1" smtClean="0"/>
              <a:t>Repeat</a:t>
            </a:r>
            <a:r>
              <a:rPr lang="pt-BR" dirty="0" smtClean="0"/>
              <a:t> </a:t>
            </a:r>
            <a:r>
              <a:rPr lang="pt-BR" dirty="0" err="1" smtClean="0"/>
              <a:t>reQuest</a:t>
            </a:r>
            <a:r>
              <a:rPr lang="pt-BR" dirty="0" smtClean="0"/>
              <a:t> – Solicitação automática de repetição)</a:t>
            </a:r>
          </a:p>
          <a:p>
            <a:pPr lvl="1"/>
            <a:r>
              <a:rPr lang="pt-BR" dirty="0" smtClean="0"/>
              <a:t>Detecção de erros ou estouro de tempo</a:t>
            </a:r>
          </a:p>
          <a:p>
            <a:pPr lvl="1"/>
            <a:r>
              <a:rPr lang="pt-BR" dirty="0" smtClean="0"/>
              <a:t>Retransmissão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7"/>
            <a:ext cx="3888432" cy="426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3816424" cy="424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7560840" cy="426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Protocolo com paralelismo </a:t>
            </a:r>
            <a:r>
              <a:rPr lang="pt-BR" dirty="0" err="1" smtClean="0"/>
              <a:t>Go-Back</a:t>
            </a:r>
            <a:r>
              <a:rPr lang="pt-BR" dirty="0" smtClean="0"/>
              <a:t>-N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remetente é autorizado a transmitir múltiplos pacotes sem esperar por reconhecimento, mas fica limitado a ter não mais do que algum número máximo permitido, N, de pacotes não reconhecidos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Go-Back</a:t>
            </a:r>
            <a:r>
              <a:rPr lang="pt-BR" dirty="0" smtClean="0"/>
              <a:t>-N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faixa de números ainda não reconhecidos  pode ser vista como uma janela </a:t>
            </a:r>
            <a:r>
              <a:rPr lang="pt-BR" smtClean="0"/>
              <a:t>de tamanho </a:t>
            </a:r>
            <a:r>
              <a:rPr lang="pt-BR" dirty="0" smtClean="0"/>
              <a:t>N. </a:t>
            </a:r>
          </a:p>
          <a:p>
            <a:r>
              <a:rPr lang="pt-BR" dirty="0" smtClean="0"/>
              <a:t>A medida que o protocolo opera essa janela se desloca para frente</a:t>
            </a:r>
          </a:p>
          <a:p>
            <a:r>
              <a:rPr lang="pt-BR" dirty="0" smtClean="0"/>
              <a:t>O protocolo GBN é conhecido como janela deslizante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9775"/>
            <a:ext cx="5904656" cy="655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Repetição seletiva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protocolo de repetição seletiva é bem parecido com o </a:t>
            </a:r>
            <a:r>
              <a:rPr lang="pt-BR" dirty="0" err="1" smtClean="0"/>
              <a:t>Go-Back</a:t>
            </a:r>
            <a:r>
              <a:rPr lang="pt-BR" dirty="0" smtClean="0"/>
              <a:t>-N, porém com a capacidade de selecionar a retransmissão apenas dos pacotes perdidos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796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3304"/>
            <a:ext cx="867125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Dúvidas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062" y="2486819"/>
            <a:ext cx="28098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Camada de rede x camada de transporte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Analogia humana: casas x moradores</a:t>
            </a:r>
          </a:p>
          <a:p>
            <a:r>
              <a:rPr lang="pt-BR" dirty="0" smtClean="0"/>
              <a:t>Mensagens de aplicação cartas em envelopes</a:t>
            </a:r>
          </a:p>
          <a:p>
            <a:r>
              <a:rPr lang="pt-BR" dirty="0" smtClean="0"/>
              <a:t>Hospedeiros = casas</a:t>
            </a:r>
          </a:p>
          <a:p>
            <a:r>
              <a:rPr lang="pt-BR" dirty="0" smtClean="0"/>
              <a:t>Processos = moradores</a:t>
            </a:r>
          </a:p>
          <a:p>
            <a:r>
              <a:rPr lang="pt-BR" dirty="0" smtClean="0"/>
              <a:t>Protocolos de transporte = </a:t>
            </a:r>
            <a:r>
              <a:rPr lang="pt-BR" dirty="0" err="1" smtClean="0"/>
              <a:t>Ann</a:t>
            </a:r>
            <a:r>
              <a:rPr lang="pt-BR" dirty="0" smtClean="0"/>
              <a:t> e Bill</a:t>
            </a:r>
          </a:p>
          <a:p>
            <a:r>
              <a:rPr lang="pt-BR" dirty="0" smtClean="0"/>
              <a:t>Protocolos de rede = Serviço postal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transporte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Disponibiliza dois protocolos diferentes:</a:t>
            </a:r>
          </a:p>
          <a:p>
            <a:r>
              <a:rPr lang="pt-BR" dirty="0" smtClean="0"/>
              <a:t>UDP (</a:t>
            </a:r>
            <a:r>
              <a:rPr lang="pt-BR" dirty="0" err="1" smtClean="0"/>
              <a:t>User</a:t>
            </a:r>
            <a:r>
              <a:rPr lang="pt-BR" dirty="0" smtClean="0"/>
              <a:t> </a:t>
            </a:r>
            <a:r>
              <a:rPr lang="pt-BR" dirty="0" err="1" smtClean="0"/>
              <a:t>Datagram</a:t>
            </a:r>
            <a:r>
              <a:rPr lang="pt-BR" dirty="0" smtClean="0"/>
              <a:t> </a:t>
            </a:r>
            <a:r>
              <a:rPr lang="pt-BR" dirty="0" err="1" smtClean="0"/>
              <a:t>Protocol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Provê à aplicação solicitante um serviço não confiável, não orientado para a conexão</a:t>
            </a:r>
          </a:p>
          <a:p>
            <a:r>
              <a:rPr lang="pt-BR" dirty="0" smtClean="0"/>
              <a:t>TCP (</a:t>
            </a:r>
            <a:r>
              <a:rPr lang="pt-BR" dirty="0" err="1" smtClean="0"/>
              <a:t>Transmission</a:t>
            </a:r>
            <a:r>
              <a:rPr lang="pt-BR" dirty="0" smtClean="0"/>
              <a:t> </a:t>
            </a:r>
            <a:r>
              <a:rPr lang="pt-BR" dirty="0" err="1" smtClean="0"/>
              <a:t>Control</a:t>
            </a:r>
            <a:r>
              <a:rPr lang="pt-BR" dirty="0" smtClean="0"/>
              <a:t> </a:t>
            </a:r>
            <a:r>
              <a:rPr lang="pt-BR" dirty="0" err="1" smtClean="0"/>
              <a:t>Protocol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Provê à aplicação solicitante um serviço confiável, orientado para a conexão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responsabilidade fundamental do UDP e do TCP é ampliar o serviço de entrega IP entre dois sistemas finais para um serviço de entrega entre dois processos que rodam em sistemas finais. (multiplexação/</a:t>
            </a:r>
            <a:r>
              <a:rPr lang="pt-BR" dirty="0" err="1" smtClean="0"/>
              <a:t>demultiplexação</a:t>
            </a:r>
            <a:r>
              <a:rPr lang="pt-BR" dirty="0" smtClean="0"/>
              <a:t> de camada de transporte)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UDP e o TCP também fornecem verificação de integridade ao incluir campos de detecção de erros nos cabeçalhos de seus segmentos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UDP fornece apenas esses serviços básicos da camada de transporte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Entrega de dados processo a processo</a:t>
            </a:r>
          </a:p>
          <a:p>
            <a:pPr lvl="1">
              <a:buNone/>
            </a:pPr>
            <a:endParaRPr lang="pt-BR" dirty="0" smtClean="0"/>
          </a:p>
          <a:p>
            <a:pPr lvl="1"/>
            <a:r>
              <a:rPr lang="pt-BR" dirty="0" smtClean="0"/>
              <a:t>verificação de erros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TCP oferece vários serviços adicionais:</a:t>
            </a:r>
          </a:p>
          <a:p>
            <a:r>
              <a:rPr lang="pt-BR" dirty="0" smtClean="0"/>
              <a:t>Transferência confiável de dados (dados corretamente e em ordem)</a:t>
            </a:r>
          </a:p>
          <a:p>
            <a:pPr lvl="1"/>
            <a:r>
              <a:rPr lang="pt-BR" dirty="0" smtClean="0"/>
              <a:t>Controle de fluxo</a:t>
            </a:r>
          </a:p>
          <a:p>
            <a:pPr lvl="1"/>
            <a:r>
              <a:rPr lang="pt-BR" dirty="0" smtClean="0"/>
              <a:t>Números de sequência</a:t>
            </a:r>
          </a:p>
          <a:p>
            <a:pPr lvl="1"/>
            <a:r>
              <a:rPr lang="pt-BR" dirty="0" smtClean="0"/>
              <a:t>Reconhecimentos e temporizadores</a:t>
            </a:r>
          </a:p>
          <a:p>
            <a:r>
              <a:rPr lang="pt-BR" dirty="0" smtClean="0"/>
              <a:t>Controle de congestionamento</a:t>
            </a:r>
          </a:p>
          <a:p>
            <a:pPr lvl="1"/>
            <a:r>
              <a:rPr lang="pt-BR" dirty="0" smtClean="0"/>
              <a:t>Regulagem da taxa que o remetente pode usar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656</Words>
  <Application>Microsoft Office PowerPoint</Application>
  <PresentationFormat>Apresentação na tela (4:3)</PresentationFormat>
  <Paragraphs>80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3" baseType="lpstr">
      <vt:lpstr>Arial</vt:lpstr>
      <vt:lpstr>Calibri</vt:lpstr>
      <vt:lpstr>Tema do Office</vt:lpstr>
      <vt:lpstr>Redes de Computadores e Aplicações – Camada de Transporte</vt:lpstr>
      <vt:lpstr>Camada de transporte</vt:lpstr>
      <vt:lpstr>Apresentação do PowerPoint</vt:lpstr>
      <vt:lpstr>Camada de rede x camada de transporte</vt:lpstr>
      <vt:lpstr>Camada de transporte</vt:lpstr>
      <vt:lpstr>Apresentação do PowerPoint</vt:lpstr>
      <vt:lpstr>Apresentação do PowerPoint</vt:lpstr>
      <vt:lpstr>Apresentação do PowerPoint</vt:lpstr>
      <vt:lpstr>Apresentação do PowerPoint</vt:lpstr>
      <vt:lpstr>Multiplexação/demultiplexação</vt:lpstr>
      <vt:lpstr>Portas</vt:lpstr>
      <vt:lpstr>Nmap</vt:lpstr>
      <vt:lpstr>Exercício para casa - Criando um programa cliente/servidor em JAVA</vt:lpstr>
      <vt:lpstr>UDP</vt:lpstr>
      <vt:lpstr>UDP – Algumas características</vt:lpstr>
      <vt:lpstr>Estrutura UDP</vt:lpstr>
      <vt:lpstr>Soma de verificação</vt:lpstr>
      <vt:lpstr>Soma de verificação</vt:lpstr>
      <vt:lpstr>Protocolo orientado para conexão - TCP</vt:lpstr>
      <vt:lpstr>Apresentação do PowerPoint</vt:lpstr>
      <vt:lpstr>Apresentação do PowerPoint</vt:lpstr>
      <vt:lpstr>TCP - Transferência confiável de dados</vt:lpstr>
      <vt:lpstr>Apresentação do PowerPoint</vt:lpstr>
      <vt:lpstr>Apresentação do PowerPoint</vt:lpstr>
      <vt:lpstr>Protocolo com paralelismo Go-Back-N</vt:lpstr>
      <vt:lpstr>Go-Back-N</vt:lpstr>
      <vt:lpstr>Apresentação do PowerPoint</vt:lpstr>
      <vt:lpstr>Repetição seletiva</vt:lpstr>
      <vt:lpstr>Apresentação do PowerPoint</vt:lpstr>
      <vt:lpstr>Dúvidas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de Computadores e Aplicações</dc:title>
  <dc:creator>Igor</dc:creator>
  <cp:lastModifiedBy>igor carvalho alves</cp:lastModifiedBy>
  <cp:revision>159</cp:revision>
  <dcterms:created xsi:type="dcterms:W3CDTF">2014-04-07T23:47:18Z</dcterms:created>
  <dcterms:modified xsi:type="dcterms:W3CDTF">2015-06-30T14:44:05Z</dcterms:modified>
</cp:coreProperties>
</file>