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285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417" autoAdjust="0"/>
  </p:normalViewPr>
  <p:slideViewPr>
    <p:cSldViewPr>
      <p:cViewPr varScale="1">
        <p:scale>
          <a:sx n="58" d="100"/>
          <a:sy n="58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86A19-9ECB-4E74-9F2B-19D2A747A362}" type="datetimeFigureOut">
              <a:rPr lang="pt-BR" smtClean="0"/>
              <a:t>26/05/2015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526D1-5A41-482B-BE16-C718C54D2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8519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Frequ%C3%AAncia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pt.wikipedia.org/wiki/Sinal" TargetMode="External"/><Relationship Id="rId5" Type="http://schemas.openxmlformats.org/officeDocument/2006/relationships/hyperlink" Target="http://pt.wikipedia.org/wiki/Espectro" TargetMode="External"/><Relationship Id="rId4" Type="http://schemas.openxmlformats.org/officeDocument/2006/relationships/hyperlink" Target="http://pt.wikipedia.org/wiki/Sinal_anal%C3%B3gico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 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Frequência"/>
              </a:rPr>
              <a:t>frequência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de amostragem de um 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Sinal analógico"/>
              </a:rPr>
              <a:t>sinal analógico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para que possa posteriormente ser reconstituído com o mínimo de perda de informação, deve ser igual ou maior a duas vezes a maior frequência do </a:t>
            </a:r>
            <a:r>
              <a:rPr lang="pt-BR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Espectro"/>
              </a:rPr>
              <a:t>espectro</a:t>
            </a:r>
            <a:r>
              <a:rPr lang="pt-B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d.esse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Sinal"/>
              </a:rPr>
              <a:t>sinal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526D1-5A41-482B-BE16-C718C54D28E8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469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9C5C4-AB8C-42D6-B2BF-72BACE1EBA33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43625" y="3981450"/>
            <a:ext cx="300037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43875" y="2348880"/>
            <a:ext cx="100012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Redes de </a:t>
            </a:r>
            <a:r>
              <a:rPr lang="pt-BR" dirty="0"/>
              <a:t>C</a:t>
            </a:r>
            <a:r>
              <a:rPr lang="pt-BR" dirty="0" smtClean="0"/>
              <a:t>omputadores e Aplicações – Formas de acesso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IGOR ALVES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Modem ADSL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57350"/>
            <a:ext cx="6277322" cy="4918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775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Cabo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Utiliza a infraestrutura de </a:t>
            </a:r>
            <a:r>
              <a:rPr lang="pt-BR" dirty="0" err="1" smtClean="0"/>
              <a:t>tv</a:t>
            </a:r>
            <a:r>
              <a:rPr lang="pt-BR" dirty="0" smtClean="0"/>
              <a:t> a cabo</a:t>
            </a:r>
          </a:p>
          <a:p>
            <a:r>
              <a:rPr lang="pt-BR" dirty="0" smtClean="0"/>
              <a:t>ISP fornecem televisão e Internet</a:t>
            </a:r>
          </a:p>
          <a:p>
            <a:r>
              <a:rPr lang="pt-BR" dirty="0" smtClean="0"/>
              <a:t>Modem a cabo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396" y="2839037"/>
            <a:ext cx="2664296" cy="3948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496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FTTH (</a:t>
            </a:r>
            <a:r>
              <a:rPr lang="pt-BR" dirty="0" err="1" smtClean="0"/>
              <a:t>Fiber</a:t>
            </a:r>
            <a:r>
              <a:rPr lang="pt-BR" dirty="0" smtClean="0"/>
              <a:t> </a:t>
            </a:r>
            <a:r>
              <a:rPr lang="pt-BR" dirty="0" err="1"/>
              <a:t>T</a:t>
            </a:r>
            <a:r>
              <a:rPr lang="pt-BR" dirty="0" err="1" smtClean="0"/>
              <a:t>o</a:t>
            </a:r>
            <a:r>
              <a:rPr lang="pt-BR" dirty="0" smtClean="0"/>
              <a:t> </a:t>
            </a:r>
            <a:r>
              <a:rPr lang="pt-BR" dirty="0"/>
              <a:t>T</a:t>
            </a:r>
            <a:r>
              <a:rPr lang="pt-BR" dirty="0" smtClean="0"/>
              <a:t>he </a:t>
            </a:r>
            <a:r>
              <a:rPr lang="pt-BR" dirty="0"/>
              <a:t>H</a:t>
            </a:r>
            <a:r>
              <a:rPr lang="pt-BR" dirty="0" smtClean="0"/>
              <a:t>ome)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Enlaces de fibra ótica</a:t>
            </a:r>
          </a:p>
          <a:p>
            <a:r>
              <a:rPr lang="pt-BR" dirty="0" smtClean="0"/>
              <a:t>Velocidades muito superior mínimo de 20 Mbps</a:t>
            </a:r>
          </a:p>
          <a:p>
            <a:r>
              <a:rPr lang="pt-BR" dirty="0" smtClean="0"/>
              <a:t>Internet + TV + Telefonia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276725"/>
            <a:ext cx="3305175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398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FTTH (</a:t>
            </a:r>
            <a:r>
              <a:rPr lang="pt-BR" dirty="0" err="1" smtClean="0"/>
              <a:t>Fiber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The Home)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Brasil - GVT – 150 Mbps – R$ 199,00</a:t>
            </a:r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USA - Google </a:t>
            </a:r>
            <a:r>
              <a:rPr lang="pt-BR" dirty="0" err="1" smtClean="0"/>
              <a:t>fiber</a:t>
            </a:r>
            <a:r>
              <a:rPr lang="pt-BR" dirty="0" smtClean="0"/>
              <a:t> – 1000 Mbps  R$ 240,00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276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Wifi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Frequência 2.4 GHz ou </a:t>
            </a:r>
            <a:r>
              <a:rPr lang="pt-BR" dirty="0"/>
              <a:t>5GHz</a:t>
            </a:r>
          </a:p>
          <a:p>
            <a:r>
              <a:rPr lang="pt-BR" dirty="0" smtClean="0"/>
              <a:t>Padrões 802.11 a/b/g/n</a:t>
            </a:r>
          </a:p>
          <a:p>
            <a:r>
              <a:rPr lang="pt-BR" dirty="0" smtClean="0"/>
              <a:t>Instalação fácil</a:t>
            </a:r>
          </a:p>
          <a:p>
            <a:r>
              <a:rPr lang="pt-BR" dirty="0" smtClean="0"/>
              <a:t>Baixo custo</a:t>
            </a:r>
          </a:p>
          <a:p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924944"/>
            <a:ext cx="2466975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424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Redes móveis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Utiliza a infraestrutura de telefonia móvel</a:t>
            </a:r>
          </a:p>
          <a:p>
            <a:r>
              <a:rPr lang="pt-BR" dirty="0" smtClean="0"/>
              <a:t>Telefonia móvel de 1ª geração</a:t>
            </a:r>
          </a:p>
          <a:p>
            <a:pPr lvl="1"/>
            <a:r>
              <a:rPr lang="pt-BR" dirty="0" smtClean="0"/>
              <a:t>Analógico</a:t>
            </a:r>
          </a:p>
          <a:p>
            <a:pPr lvl="1"/>
            <a:r>
              <a:rPr lang="pt-BR" dirty="0" smtClean="0"/>
              <a:t>Transmitia apenas voz</a:t>
            </a:r>
          </a:p>
          <a:p>
            <a:pPr lvl="1"/>
            <a:r>
              <a:rPr lang="pt-BR" dirty="0" smtClean="0"/>
              <a:t>Inseguro</a:t>
            </a:r>
          </a:p>
          <a:p>
            <a:r>
              <a:rPr lang="pt-BR" dirty="0" smtClean="0"/>
              <a:t>Telefonia móvel de 2ª geração</a:t>
            </a:r>
          </a:p>
          <a:p>
            <a:pPr lvl="1"/>
            <a:r>
              <a:rPr lang="pt-BR" dirty="0" smtClean="0"/>
              <a:t>Digital</a:t>
            </a:r>
          </a:p>
          <a:p>
            <a:pPr lvl="1"/>
            <a:r>
              <a:rPr lang="pt-BR" dirty="0" smtClean="0"/>
              <a:t>SMS, Voz</a:t>
            </a:r>
          </a:p>
        </p:txBody>
      </p:sp>
    </p:spTree>
    <p:extLst>
      <p:ext uri="{BB962C8B-B14F-4D97-AF65-F5344CB8AC3E}">
        <p14:creationId xmlns:p14="http://schemas.microsoft.com/office/powerpoint/2010/main" val="309124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Redes móveis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Telefonia móvel de 2,5ª geração</a:t>
            </a:r>
          </a:p>
          <a:p>
            <a:pPr lvl="1"/>
            <a:r>
              <a:rPr lang="pt-BR" dirty="0" smtClean="0"/>
              <a:t>GPRS (80 Kbps)e EDGE (230 Kbps)</a:t>
            </a:r>
          </a:p>
          <a:p>
            <a:r>
              <a:rPr lang="pt-BR" dirty="0" smtClean="0"/>
              <a:t>Telefonia móvel de 3ª geração</a:t>
            </a:r>
          </a:p>
          <a:p>
            <a:pPr lvl="1"/>
            <a:r>
              <a:rPr lang="pt-BR" dirty="0" smtClean="0"/>
              <a:t>HSDPA, HSUPA (1 Mbps) HSPA+ (5Mbps)</a:t>
            </a:r>
          </a:p>
          <a:p>
            <a:r>
              <a:rPr lang="pt-BR" dirty="0" smtClean="0"/>
              <a:t>Telefonia móvel de 4ª geração</a:t>
            </a:r>
          </a:p>
          <a:p>
            <a:pPr lvl="1"/>
            <a:r>
              <a:rPr lang="pt-BR" dirty="0" smtClean="0"/>
              <a:t>LTE (20 Mbps)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691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</a:t>
            </a:r>
            <a:endParaRPr lang="pt-B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01055" y="2708920"/>
            <a:ext cx="280987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683568" y="1628800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Com uma conexão de 1 Mbps quanto tempo é necessário para transferir um arquivo de 1GB ?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Formas de Acesso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Rede telefônica tradicional</a:t>
            </a:r>
          </a:p>
          <a:p>
            <a:pPr lvl="1"/>
            <a:r>
              <a:rPr lang="pt-BR" dirty="0" smtClean="0"/>
              <a:t>Dial UP</a:t>
            </a:r>
          </a:p>
          <a:p>
            <a:pPr lvl="1"/>
            <a:r>
              <a:rPr lang="pt-BR" dirty="0" smtClean="0"/>
              <a:t>DSL</a:t>
            </a:r>
          </a:p>
          <a:p>
            <a:r>
              <a:rPr lang="pt-BR" dirty="0" smtClean="0"/>
              <a:t>Cabo</a:t>
            </a:r>
          </a:p>
          <a:p>
            <a:r>
              <a:rPr lang="pt-BR" dirty="0" smtClean="0"/>
              <a:t>FTTH</a:t>
            </a:r>
          </a:p>
          <a:p>
            <a:r>
              <a:rPr lang="pt-BR" dirty="0" smtClean="0"/>
              <a:t>WiFi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Dial-up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Utiliza rede de telefonia (Linha </a:t>
            </a:r>
            <a:r>
              <a:rPr lang="pt-BR" dirty="0"/>
              <a:t>telefônica</a:t>
            </a:r>
            <a:r>
              <a:rPr lang="pt-BR" dirty="0" smtClean="0"/>
              <a:t>) -  </a:t>
            </a:r>
            <a:r>
              <a:rPr lang="pt-BR" dirty="0"/>
              <a:t>PSTN</a:t>
            </a:r>
          </a:p>
          <a:p>
            <a:r>
              <a:rPr lang="pt-BR" dirty="0" smtClean="0"/>
              <a:t>Banda estreita</a:t>
            </a:r>
          </a:p>
          <a:p>
            <a:r>
              <a:rPr lang="pt-BR" dirty="0" smtClean="0"/>
              <a:t>Modem</a:t>
            </a:r>
          </a:p>
          <a:p>
            <a:r>
              <a:rPr lang="pt-BR" dirty="0" smtClean="0"/>
              <a:t>Velocidade máxima de 56,6Kbps</a:t>
            </a:r>
          </a:p>
          <a:p>
            <a:r>
              <a:rPr lang="pt-BR" dirty="0" smtClean="0"/>
              <a:t>PSTN utilizam frequência de operação de 4000Hz, segundo teorema de </a:t>
            </a:r>
            <a:r>
              <a:rPr lang="pt-BR" dirty="0" err="1" smtClean="0"/>
              <a:t>Nyquist</a:t>
            </a:r>
            <a:r>
              <a:rPr lang="pt-BR" dirty="0" smtClean="0"/>
              <a:t> 8000Hz, utiliza codificação de 8 bits.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Placa de Fax modem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00808"/>
            <a:ext cx="6480720" cy="4567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55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48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433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Modulação de sinal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89" y="2060848"/>
            <a:ext cx="8861975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064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Rede DSL (Linha de Assinante </a:t>
            </a:r>
            <a:r>
              <a:rPr lang="pt-BR" dirty="0"/>
              <a:t>D</a:t>
            </a:r>
            <a:r>
              <a:rPr lang="pt-BR" dirty="0" smtClean="0"/>
              <a:t>igital)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Tecnologia ainda dominante no mercado</a:t>
            </a:r>
          </a:p>
          <a:p>
            <a:r>
              <a:rPr lang="pt-BR" dirty="0" smtClean="0"/>
              <a:t>Normalmente os </a:t>
            </a:r>
            <a:r>
              <a:rPr lang="pt-BR" dirty="0" err="1" smtClean="0"/>
              <a:t>ISPs</a:t>
            </a:r>
            <a:r>
              <a:rPr lang="pt-BR" dirty="0" smtClean="0"/>
              <a:t> ofertam Telefonia + Internet. Ou seria Internet + Telefonia ?</a:t>
            </a:r>
          </a:p>
          <a:p>
            <a:pPr lvl="1"/>
            <a:r>
              <a:rPr lang="pt-BR" dirty="0" smtClean="0"/>
              <a:t>Canal </a:t>
            </a:r>
            <a:r>
              <a:rPr lang="pt-BR" dirty="0" err="1" smtClean="0"/>
              <a:t>Downstream</a:t>
            </a:r>
            <a:r>
              <a:rPr lang="pt-BR" dirty="0" smtClean="0"/>
              <a:t> de alta velocidade sobre frequência de 50 KHz a 1 MHz  </a:t>
            </a:r>
          </a:p>
          <a:p>
            <a:pPr lvl="1"/>
            <a:r>
              <a:rPr lang="pt-BR" dirty="0" smtClean="0"/>
              <a:t>Canal </a:t>
            </a:r>
            <a:r>
              <a:rPr lang="pt-BR" dirty="0" err="1" smtClean="0"/>
              <a:t>Upstream</a:t>
            </a:r>
            <a:r>
              <a:rPr lang="pt-BR" dirty="0" smtClean="0"/>
              <a:t> de media velocidade sobre </a:t>
            </a:r>
            <a:r>
              <a:rPr lang="pt-BR" dirty="0" err="1" smtClean="0"/>
              <a:t>frequencia</a:t>
            </a:r>
            <a:r>
              <a:rPr lang="pt-BR" dirty="0" smtClean="0"/>
              <a:t> de 4 KHz a 50KHz</a:t>
            </a:r>
          </a:p>
          <a:p>
            <a:pPr lvl="1"/>
            <a:r>
              <a:rPr lang="pt-BR" dirty="0" smtClean="0"/>
              <a:t>Canal telefone bidirecional de 0 a 4 KHz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554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Rede DSL (Linha de </a:t>
            </a:r>
            <a:r>
              <a:rPr lang="pt-BR" dirty="0"/>
              <a:t>A</a:t>
            </a:r>
            <a:r>
              <a:rPr lang="pt-BR" dirty="0" smtClean="0"/>
              <a:t>ssinante Digital)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Isso tudo sobre um mesmo cabo, pode isso  ?</a:t>
            </a:r>
          </a:p>
          <a:p>
            <a:endParaRPr lang="pt-BR" dirty="0"/>
          </a:p>
          <a:p>
            <a:pPr lvl="1"/>
            <a:r>
              <a:rPr lang="pt-BR" dirty="0" smtClean="0"/>
              <a:t>Multiplexação por divisão de frequência – FDM 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045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Rede DSL (Linha de Assinante Digital)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Taxas de 1 a 2 Mbps de </a:t>
            </a:r>
            <a:r>
              <a:rPr lang="pt-BR" dirty="0" err="1" smtClean="0"/>
              <a:t>downstream</a:t>
            </a:r>
            <a:endParaRPr lang="pt-BR" dirty="0"/>
          </a:p>
          <a:p>
            <a:r>
              <a:rPr lang="pt-BR" dirty="0" smtClean="0"/>
              <a:t>Podendo chegar até a 55 Mbps utilizando algoritmos avançados de processamento de sinal.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60683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</TotalTime>
  <Words>354</Words>
  <Application>Microsoft Office PowerPoint</Application>
  <PresentationFormat>Apresentação na tela (4:3)</PresentationFormat>
  <Paragraphs>71</Paragraphs>
  <Slides>17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do Office</vt:lpstr>
      <vt:lpstr>Redes de Computadores e Aplicações – Formas de acesso</vt:lpstr>
      <vt:lpstr>Formas de Acesso</vt:lpstr>
      <vt:lpstr>Dial-up</vt:lpstr>
      <vt:lpstr>Placa de Fax modem</vt:lpstr>
      <vt:lpstr>Apresentação do PowerPoint</vt:lpstr>
      <vt:lpstr>Modulação de sinal</vt:lpstr>
      <vt:lpstr>Rede DSL (Linha de Assinante Digital)</vt:lpstr>
      <vt:lpstr>Rede DSL (Linha de Assinante Digital)</vt:lpstr>
      <vt:lpstr>Rede DSL (Linha de Assinante Digital)</vt:lpstr>
      <vt:lpstr>Modem ADSL</vt:lpstr>
      <vt:lpstr>Cabo</vt:lpstr>
      <vt:lpstr>FTTH (Fiber To The Home)</vt:lpstr>
      <vt:lpstr>FTTH (Fiber To The Home)</vt:lpstr>
      <vt:lpstr>Wifi</vt:lpstr>
      <vt:lpstr>Redes móveis</vt:lpstr>
      <vt:lpstr>Redes móveis</vt:lpstr>
      <vt:lpstr>Dúvidas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Computadores e Aplicações</dc:title>
  <dc:creator>Igor</dc:creator>
  <cp:lastModifiedBy>igor carvalho alves</cp:lastModifiedBy>
  <cp:revision>72</cp:revision>
  <dcterms:created xsi:type="dcterms:W3CDTF">2014-04-07T23:47:18Z</dcterms:created>
  <dcterms:modified xsi:type="dcterms:W3CDTF">2015-05-26T15:05:22Z</dcterms:modified>
</cp:coreProperties>
</file>