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3" r:id="rId17"/>
    <p:sldId id="271" r:id="rId18"/>
    <p:sldId id="274" r:id="rId19"/>
    <p:sldId id="269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C5C4-AB8C-42D6-B2BF-72BACE1EBA33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C5C4-AB8C-42D6-B2BF-72BACE1EBA33}" type="datetimeFigureOut">
              <a:rPr lang="pt-BR" smtClean="0"/>
              <a:pPr/>
              <a:t>19/05/2015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7C98D-4181-4400-8D24-E440DAB55FE8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43625" y="3981450"/>
            <a:ext cx="30003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43875" y="2348880"/>
            <a:ext cx="10001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Redes de </a:t>
            </a:r>
            <a:r>
              <a:rPr lang="pt-BR" dirty="0"/>
              <a:t>C</a:t>
            </a:r>
            <a:r>
              <a:rPr lang="pt-BR" dirty="0" smtClean="0"/>
              <a:t>omputadores e Aplicações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IGOR ALVES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que torna a Internet tão interessante 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DARPA – ARPANET</a:t>
            </a:r>
          </a:p>
          <a:p>
            <a:r>
              <a:rPr lang="pt-BR" dirty="0" smtClean="0"/>
              <a:t>Protocolos tomando forma de 1973 – 1979</a:t>
            </a:r>
          </a:p>
          <a:p>
            <a:r>
              <a:rPr lang="pt-BR" dirty="0" smtClean="0"/>
              <a:t>1980 começa a Internet global</a:t>
            </a:r>
          </a:p>
          <a:p>
            <a:r>
              <a:rPr lang="pt-BR" dirty="0" smtClean="0"/>
              <a:t>Universidades, governo, laboratórios de pesquisa, militar.</a:t>
            </a:r>
          </a:p>
          <a:p>
            <a:r>
              <a:rPr lang="pt-BR" dirty="0" smtClean="0"/>
              <a:t>Popular em 1990 com o WWW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rede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Quanto à abrangência</a:t>
            </a:r>
          </a:p>
          <a:p>
            <a:r>
              <a:rPr lang="pt-BR" dirty="0" smtClean="0"/>
              <a:t>Quanto ao modelo computacional</a:t>
            </a:r>
          </a:p>
          <a:p>
            <a:r>
              <a:rPr lang="pt-BR" dirty="0" smtClean="0"/>
              <a:t>Quanto ao tipo de comutação</a:t>
            </a:r>
          </a:p>
          <a:p>
            <a:r>
              <a:rPr lang="pt-BR" dirty="0" smtClean="0"/>
              <a:t>Quanto à garantia de Entrega dos Dados</a:t>
            </a:r>
          </a:p>
          <a:p>
            <a:r>
              <a:rPr lang="pt-BR" dirty="0" smtClean="0"/>
              <a:t>Quanto à topologia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Quanto à abrangência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LAN (Local </a:t>
            </a:r>
            <a:r>
              <a:rPr lang="pt-BR" dirty="0" err="1" smtClean="0"/>
              <a:t>Area</a:t>
            </a:r>
            <a:r>
              <a:rPr lang="pt-BR" dirty="0" smtClean="0"/>
              <a:t> Network)</a:t>
            </a:r>
          </a:p>
          <a:p>
            <a:r>
              <a:rPr lang="pt-BR" dirty="0" smtClean="0"/>
              <a:t>WLAN (Wireless Local </a:t>
            </a:r>
            <a:r>
              <a:rPr lang="pt-BR" dirty="0" err="1" smtClean="0"/>
              <a:t>Area</a:t>
            </a:r>
            <a:r>
              <a:rPr lang="pt-BR" dirty="0" smtClean="0"/>
              <a:t> Network)</a:t>
            </a:r>
          </a:p>
          <a:p>
            <a:r>
              <a:rPr lang="pt-BR" dirty="0" smtClean="0"/>
              <a:t>CAN (Campus </a:t>
            </a:r>
            <a:r>
              <a:rPr lang="pt-BR" dirty="0" err="1" smtClean="0"/>
              <a:t>Area</a:t>
            </a:r>
            <a:r>
              <a:rPr lang="pt-BR" dirty="0" smtClean="0"/>
              <a:t> Network)</a:t>
            </a:r>
          </a:p>
          <a:p>
            <a:r>
              <a:rPr lang="pt-BR" dirty="0" smtClean="0"/>
              <a:t>MAN (</a:t>
            </a:r>
            <a:r>
              <a:rPr lang="pt-BR" dirty="0" err="1" smtClean="0"/>
              <a:t>Metropolitan</a:t>
            </a:r>
            <a:r>
              <a:rPr lang="pt-BR" dirty="0" smtClean="0"/>
              <a:t> </a:t>
            </a:r>
            <a:r>
              <a:rPr lang="pt-BR" dirty="0" err="1" smtClean="0"/>
              <a:t>Area</a:t>
            </a:r>
            <a:r>
              <a:rPr lang="pt-BR" dirty="0" smtClean="0"/>
              <a:t> Network)</a:t>
            </a:r>
          </a:p>
          <a:p>
            <a:r>
              <a:rPr lang="pt-BR" dirty="0" smtClean="0"/>
              <a:t>WAN (</a:t>
            </a:r>
            <a:r>
              <a:rPr lang="pt-BR" dirty="0" err="1" smtClean="0"/>
              <a:t>Wide</a:t>
            </a:r>
            <a:r>
              <a:rPr lang="pt-BR" dirty="0" smtClean="0"/>
              <a:t> </a:t>
            </a:r>
            <a:r>
              <a:rPr lang="pt-BR" dirty="0" err="1" smtClean="0"/>
              <a:t>Area</a:t>
            </a:r>
            <a:r>
              <a:rPr lang="pt-BR" dirty="0" smtClean="0"/>
              <a:t> Network)</a:t>
            </a:r>
          </a:p>
          <a:p>
            <a:r>
              <a:rPr lang="pt-BR" dirty="0" smtClean="0"/>
              <a:t>VLAN (Virtual </a:t>
            </a:r>
            <a:r>
              <a:rPr lang="pt-BR" dirty="0" err="1" smtClean="0"/>
              <a:t>Area</a:t>
            </a:r>
            <a:r>
              <a:rPr lang="pt-BR" dirty="0" smtClean="0"/>
              <a:t> Network)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Quanto ao Modelo computacional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73424"/>
            <a:ext cx="729316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915816" y="119675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Centralizado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Quanto ao Modelo computacional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75656" y="126876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Distribuído - cliente/servidor</a:t>
            </a:r>
            <a:endParaRPr lang="pt-BR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757057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Quanto ao Modelo computacional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07704" y="119675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Distribuído – Ponto a Ponto</a:t>
            </a:r>
            <a:endParaRPr lang="pt-BR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01122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Quanto ao tipo de comutação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749890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Quanto a garantia de entrega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Orientadas à conexão</a:t>
            </a:r>
          </a:p>
          <a:p>
            <a:endParaRPr lang="pt-BR" dirty="0" smtClean="0"/>
          </a:p>
          <a:p>
            <a:r>
              <a:rPr lang="pt-BR" dirty="0" smtClean="0"/>
              <a:t>Não Orientadas à conexão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Quanto à topologia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/>
          <a:lstStyle/>
          <a:p>
            <a:r>
              <a:rPr lang="pt-BR" dirty="0" smtClean="0"/>
              <a:t>Anel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3888432" cy="411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Introdução a redes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é a Internet ?</a:t>
            </a:r>
          </a:p>
          <a:p>
            <a:pPr lvl="1"/>
            <a:r>
              <a:rPr lang="pt-BR" dirty="0" smtClean="0"/>
              <a:t>Uma rede de computadores que interliga bilhões de dispositivos ao redor do mundo</a:t>
            </a:r>
          </a:p>
          <a:p>
            <a:pPr lvl="1">
              <a:buNone/>
            </a:pPr>
            <a:endParaRPr lang="pt-BR" dirty="0" smtClean="0"/>
          </a:p>
          <a:p>
            <a:pPr lvl="1"/>
            <a:r>
              <a:rPr lang="pt-BR" dirty="0" smtClean="0"/>
              <a:t>Pouco tempo atrás eram basicamente computadores de mesa e servidores WEB e de E-MAIL.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Quanto à topologia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00201"/>
            <a:ext cx="8229600" cy="964703"/>
          </a:xfrm>
        </p:spPr>
        <p:txBody>
          <a:bodyPr/>
          <a:lstStyle/>
          <a:p>
            <a:r>
              <a:rPr lang="pt-BR" dirty="0" smtClean="0"/>
              <a:t>Malha - </a:t>
            </a:r>
            <a:r>
              <a:rPr lang="pt-BR" dirty="0" err="1" smtClean="0"/>
              <a:t>Mesh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4320480" cy="40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Quanto à topologia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pt-BR" dirty="0" smtClean="0"/>
              <a:t>Estrela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3312368" cy="393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Quanto à topologia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pt-BR" dirty="0" smtClean="0"/>
              <a:t>Árvore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492896"/>
            <a:ext cx="480053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Quanto à topologia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r>
              <a:rPr lang="pt-BR" dirty="0" smtClean="0"/>
              <a:t>Barramento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4896544" cy="374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Simplex - Exemplo: transmissão de TV ou Rádio 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6336704" cy="294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Half-duplex</a:t>
            </a:r>
            <a:r>
              <a:rPr lang="pt-BR" dirty="0" smtClean="0"/>
              <a:t> – Exemplo: Walkie-talkie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677600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Full-duplex</a:t>
            </a:r>
            <a:r>
              <a:rPr lang="pt-BR" dirty="0" smtClean="0"/>
              <a:t> – Exemplo: Placas de rede, Telefonia</a:t>
            </a:r>
          </a:p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688957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Informações Analógicas e Digitais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mundo Real: informações são analógicas, ou seja, assumem qualquer valor</a:t>
            </a:r>
          </a:p>
          <a:p>
            <a:endParaRPr lang="pt-BR" dirty="0" smtClean="0"/>
          </a:p>
          <a:p>
            <a:r>
              <a:rPr lang="pt-BR" dirty="0" smtClean="0"/>
              <a:t>Em sistemas computacionais as informações são digitais, representadas por impulsos elétricos 0 ou 5v.</a:t>
            </a:r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Números Binários</a:t>
            </a:r>
            <a:endParaRPr lang="pt-B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759369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Tabelas ASCII</a:t>
            </a:r>
            <a:endParaRPr lang="pt-B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4536504" cy="474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Em 1984 apenas 1000 dispositivos estavam conectados à Internet</a:t>
            </a:r>
          </a:p>
          <a:p>
            <a:pPr lvl="1">
              <a:buNone/>
            </a:pPr>
            <a:endParaRPr lang="pt-BR" dirty="0" smtClean="0"/>
          </a:p>
          <a:p>
            <a:pPr lvl="1"/>
            <a:r>
              <a:rPr lang="pt-BR" dirty="0" smtClean="0"/>
              <a:t>Em 2010 eram mais de 10 bilhões </a:t>
            </a:r>
          </a:p>
          <a:p>
            <a:pPr lvl="1">
              <a:buNone/>
            </a:pPr>
            <a:endParaRPr lang="pt-BR" dirty="0" smtClean="0"/>
          </a:p>
          <a:p>
            <a:pPr lvl="1"/>
            <a:r>
              <a:rPr lang="pt-BR" dirty="0" smtClean="0"/>
              <a:t>Em 2020 serão mais de 50 bilhões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62" y="2486819"/>
            <a:ext cx="28098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Internet das Coisas - </a:t>
            </a:r>
            <a:r>
              <a:rPr lang="pt-BR" dirty="0" err="1" smtClean="0"/>
              <a:t>IoT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que está conectado ?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567251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Internet em termos de seus componentes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Sistemas finais – Hosts</a:t>
            </a:r>
          </a:p>
          <a:p>
            <a:endParaRPr lang="pt-BR" dirty="0" smtClean="0"/>
          </a:p>
          <a:p>
            <a:r>
              <a:rPr lang="pt-BR" dirty="0" smtClean="0"/>
              <a:t>Links – enlace de comunicação</a:t>
            </a:r>
          </a:p>
          <a:p>
            <a:endParaRPr lang="pt-BR" dirty="0" smtClean="0"/>
          </a:p>
          <a:p>
            <a:r>
              <a:rPr lang="pt-BR" dirty="0" smtClean="0"/>
              <a:t>Comutadores de  pacotes - Equipamentos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5392664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Protocolo 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Protocolos </a:t>
            </a:r>
            <a:r>
              <a:rPr lang="pt-BR" smtClean="0"/>
              <a:t>são conjuntos </a:t>
            </a:r>
            <a:r>
              <a:rPr lang="pt-BR" dirty="0" smtClean="0"/>
              <a:t>de regras que definem como se dará a comunicação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Protocolos na Internet são definidos pela IETF (Internet </a:t>
            </a:r>
            <a:r>
              <a:rPr lang="pt-BR" dirty="0" err="1" smtClean="0"/>
              <a:t>Engineering</a:t>
            </a:r>
            <a:r>
              <a:rPr lang="pt-BR" dirty="0" smtClean="0"/>
              <a:t> </a:t>
            </a:r>
            <a:r>
              <a:rPr lang="pt-BR" dirty="0" err="1" smtClean="0"/>
              <a:t>Task</a:t>
            </a:r>
            <a:r>
              <a:rPr lang="pt-BR" dirty="0" smtClean="0"/>
              <a:t> Force)</a:t>
            </a:r>
          </a:p>
          <a:p>
            <a:endParaRPr lang="pt-BR" dirty="0" smtClean="0"/>
          </a:p>
          <a:p>
            <a:r>
              <a:rPr lang="pt-BR" dirty="0" smtClean="0"/>
              <a:t>Os documentos padronizados são denominados </a:t>
            </a:r>
            <a:r>
              <a:rPr lang="pt-BR" dirty="0" err="1" smtClean="0"/>
              <a:t>RFCs</a:t>
            </a: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15095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/>
              <a:t> 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“Os protocolos são para a comunicação o que os algoritmos são para a computação”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385</Words>
  <Application>Microsoft Office PowerPoint</Application>
  <PresentationFormat>Apresentação na tela (4:3)</PresentationFormat>
  <Paragraphs>85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Arial</vt:lpstr>
      <vt:lpstr>Calibri</vt:lpstr>
      <vt:lpstr>Tema do Office</vt:lpstr>
      <vt:lpstr>Redes de Computadores e Aplicações</vt:lpstr>
      <vt:lpstr>Introdução a redes</vt:lpstr>
      <vt:lpstr>Apresentação do PowerPoint</vt:lpstr>
      <vt:lpstr>Internet das Coisas - IoT</vt:lpstr>
      <vt:lpstr>A Internet em termos de seus componentes</vt:lpstr>
      <vt:lpstr>Apresentação do PowerPoint</vt:lpstr>
      <vt:lpstr>Protocolo ?</vt:lpstr>
      <vt:lpstr>Apresentação do PowerPoint</vt:lpstr>
      <vt:lpstr>Apresentação do PowerPoint</vt:lpstr>
      <vt:lpstr>Apresentação do PowerPoint</vt:lpstr>
      <vt:lpstr>Apresentação do PowerPoint</vt:lpstr>
      <vt:lpstr>Tipos de rede</vt:lpstr>
      <vt:lpstr>Quanto à abrangência</vt:lpstr>
      <vt:lpstr>Quanto ao Modelo computacional</vt:lpstr>
      <vt:lpstr>Quanto ao Modelo computacional</vt:lpstr>
      <vt:lpstr>Quanto ao Modelo computacional</vt:lpstr>
      <vt:lpstr>Quanto ao tipo de comutação</vt:lpstr>
      <vt:lpstr>Quanto a garantia de entrega de dados</vt:lpstr>
      <vt:lpstr>Quanto à topologia</vt:lpstr>
      <vt:lpstr>Quanto à topologia</vt:lpstr>
      <vt:lpstr>Quanto à topologia</vt:lpstr>
      <vt:lpstr>Quanto à topologia</vt:lpstr>
      <vt:lpstr>Quanto à topologia</vt:lpstr>
      <vt:lpstr>Comunicação de dados</vt:lpstr>
      <vt:lpstr>Comunicação de dados</vt:lpstr>
      <vt:lpstr>Comunicação de dados</vt:lpstr>
      <vt:lpstr>Informações Analógicas e Digitais</vt:lpstr>
      <vt:lpstr>Números Binários</vt:lpstr>
      <vt:lpstr>Tabelas ASCII</vt:lpstr>
      <vt:lpstr>Dúvidas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Computadores e Aplicações</dc:title>
  <dc:creator>Igor</dc:creator>
  <cp:lastModifiedBy>igor carvalho alves</cp:lastModifiedBy>
  <cp:revision>56</cp:revision>
  <dcterms:created xsi:type="dcterms:W3CDTF">2014-04-07T23:47:18Z</dcterms:created>
  <dcterms:modified xsi:type="dcterms:W3CDTF">2015-05-19T12:00:08Z</dcterms:modified>
</cp:coreProperties>
</file>