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8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17" autoAdjust="0"/>
  </p:normalViewPr>
  <p:slideViewPr>
    <p:cSldViewPr>
      <p:cViewPr varScale="1">
        <p:scale>
          <a:sx n="58" d="100"/>
          <a:sy n="5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Modelo OSI Aula 2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Identifica as aplicações da camada superior</a:t>
            </a:r>
          </a:p>
          <a:p>
            <a:r>
              <a:rPr lang="pt-BR" dirty="0" smtClean="0"/>
              <a:t>Oferece serviços confiáveis ou não para a transferência de dados.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Gerencia o controle de diálogos, </a:t>
            </a:r>
            <a:r>
              <a:rPr lang="pt-BR" dirty="0" smtClean="0"/>
              <a:t>permitindo </a:t>
            </a:r>
            <a:r>
              <a:rPr lang="pt-BR" dirty="0" smtClean="0"/>
              <a:t>a conversação em ambos os sentidos ou em apenas um</a:t>
            </a:r>
          </a:p>
          <a:p>
            <a:endParaRPr lang="pt-BR" dirty="0" smtClean="0"/>
          </a:p>
          <a:p>
            <a:r>
              <a:rPr lang="pt-BR" dirty="0" smtClean="0"/>
              <a:t>Sincronização do diálogo (transferência de arquivos, programas)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Realiza funções de forma padrão, conversão de códigos de caracteres (EBCDIC, ASCII)</a:t>
            </a:r>
          </a:p>
          <a:p>
            <a:endParaRPr lang="pt-BR" dirty="0" smtClean="0"/>
          </a:p>
          <a:p>
            <a:r>
              <a:rPr lang="pt-BR" dirty="0" smtClean="0"/>
              <a:t>Compressão, criptografia, codificação de inteiro, ponto flutuante etc.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camada de aplicação define uma variedade de protocolos necessários à comunicação.</a:t>
            </a:r>
          </a:p>
          <a:p>
            <a:r>
              <a:rPr lang="pt-BR" dirty="0" smtClean="0"/>
              <a:t>Correio eletrônico</a:t>
            </a:r>
          </a:p>
          <a:p>
            <a:r>
              <a:rPr lang="pt-BR" dirty="0" smtClean="0"/>
              <a:t>Áudio</a:t>
            </a:r>
          </a:p>
          <a:p>
            <a:r>
              <a:rPr lang="pt-BR" dirty="0" smtClean="0"/>
              <a:t>Vídeo</a:t>
            </a:r>
          </a:p>
          <a:p>
            <a:r>
              <a:rPr lang="pt-BR" dirty="0" smtClean="0"/>
              <a:t>Acesso remoto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Comunicação fim a fim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7992888" cy="448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em camadas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</a:p>
          <a:p>
            <a:pPr lvl="1"/>
            <a:r>
              <a:rPr lang="pt-BR" dirty="0" smtClean="0"/>
              <a:t>Reduzir complexidade</a:t>
            </a:r>
          </a:p>
          <a:p>
            <a:pPr lvl="1"/>
            <a:r>
              <a:rPr lang="pt-BR" dirty="0" smtClean="0"/>
              <a:t>Padronizar interfaces</a:t>
            </a:r>
          </a:p>
          <a:p>
            <a:pPr lvl="1"/>
            <a:r>
              <a:rPr lang="pt-BR" dirty="0" smtClean="0"/>
              <a:t>Facilitar engenharia modular</a:t>
            </a:r>
          </a:p>
          <a:p>
            <a:pPr lvl="1"/>
            <a:r>
              <a:rPr lang="pt-BR" dirty="0" smtClean="0"/>
              <a:t>Assegurar interoperabilidade de tecnologias</a:t>
            </a:r>
          </a:p>
          <a:p>
            <a:pPr lvl="1"/>
            <a:r>
              <a:rPr lang="pt-BR" dirty="0" smtClean="0"/>
              <a:t>Acelerar evolução</a:t>
            </a:r>
          </a:p>
          <a:p>
            <a:pPr lvl="1"/>
            <a:r>
              <a:rPr lang="pt-BR" dirty="0" smtClean="0"/>
              <a:t>Simplificar o entendimento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OSI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064896" cy="477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Física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Funções: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Representação dos bits (nível elétrico, duração do sinal, codificação)</a:t>
            </a:r>
          </a:p>
          <a:p>
            <a:pPr lvl="1"/>
            <a:r>
              <a:rPr lang="pt-BR" dirty="0" smtClean="0"/>
              <a:t>Forma e nível dos pulsos </a:t>
            </a:r>
            <a:r>
              <a:rPr lang="pt-BR" dirty="0" err="1" smtClean="0"/>
              <a:t>opticos</a:t>
            </a:r>
            <a:endParaRPr lang="pt-BR" dirty="0" smtClean="0"/>
          </a:p>
          <a:p>
            <a:pPr lvl="1"/>
            <a:r>
              <a:rPr lang="pt-BR" dirty="0" smtClean="0"/>
              <a:t>Mecânica dos conectores</a:t>
            </a:r>
          </a:p>
          <a:p>
            <a:pPr lvl="1"/>
            <a:r>
              <a:rPr lang="pt-BR" dirty="0" smtClean="0"/>
              <a:t>Função de cada circuito do conector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física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Interface do meio físico:</a:t>
            </a:r>
          </a:p>
          <a:p>
            <a:pPr lvl="1"/>
            <a:r>
              <a:rPr lang="pt-BR" dirty="0" smtClean="0"/>
              <a:t>Par trançado – </a:t>
            </a:r>
            <a:r>
              <a:rPr lang="pt-BR" dirty="0" err="1" smtClean="0"/>
              <a:t>Unshielded</a:t>
            </a:r>
            <a:r>
              <a:rPr lang="pt-BR" dirty="0" smtClean="0"/>
              <a:t> </a:t>
            </a:r>
            <a:r>
              <a:rPr lang="pt-BR" dirty="0" err="1" smtClean="0"/>
              <a:t>Twisted</a:t>
            </a:r>
            <a:r>
              <a:rPr lang="pt-BR" dirty="0" smtClean="0"/>
              <a:t> </a:t>
            </a:r>
            <a:r>
              <a:rPr lang="pt-BR" dirty="0" err="1" smtClean="0"/>
              <a:t>Pair</a:t>
            </a:r>
            <a:r>
              <a:rPr lang="pt-BR" dirty="0" smtClean="0"/>
              <a:t> (UTP) cat5, cat5e, cat6;</a:t>
            </a:r>
          </a:p>
          <a:p>
            <a:pPr lvl="1"/>
            <a:r>
              <a:rPr lang="pt-BR" dirty="0" smtClean="0"/>
              <a:t>Fibra óptica monomodo ou </a:t>
            </a:r>
            <a:r>
              <a:rPr lang="pt-BR" dirty="0" err="1" smtClean="0"/>
              <a:t>multimodo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Cabo coaxial 10base2, 10base5</a:t>
            </a:r>
          </a:p>
          <a:p>
            <a:pPr lvl="1"/>
            <a:r>
              <a:rPr lang="pt-BR" dirty="0" smtClean="0"/>
              <a:t>Wireless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enlace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Funções:</a:t>
            </a:r>
          </a:p>
          <a:p>
            <a:pPr lvl="1"/>
            <a:r>
              <a:rPr lang="pt-BR" dirty="0" smtClean="0"/>
              <a:t>Endereços físicos de origem e destino</a:t>
            </a:r>
          </a:p>
          <a:p>
            <a:pPr lvl="1"/>
            <a:r>
              <a:rPr lang="pt-BR" dirty="0" smtClean="0"/>
              <a:t>Define protocolo da camada superior</a:t>
            </a:r>
          </a:p>
          <a:p>
            <a:pPr lvl="1"/>
            <a:r>
              <a:rPr lang="pt-BR" dirty="0" smtClean="0"/>
              <a:t>Topologia de rede</a:t>
            </a:r>
          </a:p>
          <a:p>
            <a:pPr lvl="1"/>
            <a:r>
              <a:rPr lang="pt-BR" dirty="0" smtClean="0"/>
              <a:t>Sequência </a:t>
            </a:r>
            <a:r>
              <a:rPr lang="pt-BR" dirty="0" smtClean="0"/>
              <a:t>de quadros</a:t>
            </a:r>
          </a:p>
          <a:p>
            <a:pPr lvl="1"/>
            <a:r>
              <a:rPr lang="pt-BR" dirty="0" smtClean="0"/>
              <a:t>Controle de fluxo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</a:p>
          <a:p>
            <a:pPr lvl="1"/>
            <a:r>
              <a:rPr lang="pt-BR" dirty="0" smtClean="0"/>
              <a:t>Tratamento dos problemas de rede: congestionamento</a:t>
            </a:r>
          </a:p>
          <a:p>
            <a:pPr lvl="1"/>
            <a:r>
              <a:rPr lang="pt-BR" dirty="0" smtClean="0"/>
              <a:t>Escolha das melhores rotas</a:t>
            </a:r>
          </a:p>
          <a:p>
            <a:pPr lvl="1"/>
            <a:r>
              <a:rPr lang="pt-BR" dirty="0" smtClean="0"/>
              <a:t>Define endereços lógicos de origem e destino associados ao protocolo</a:t>
            </a:r>
          </a:p>
          <a:p>
            <a:pPr lvl="1"/>
            <a:r>
              <a:rPr lang="pt-BR" dirty="0" smtClean="0"/>
              <a:t>Interconecta diferentes camadas de enlace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Endereçamento – Método de atribuição de endereço e de localização de um host em uma rede.</a:t>
            </a:r>
          </a:p>
          <a:p>
            <a:r>
              <a:rPr lang="pt-BR" dirty="0" err="1" smtClean="0"/>
              <a:t>Roteamento</a:t>
            </a:r>
            <a:r>
              <a:rPr lang="pt-BR" dirty="0" smtClean="0"/>
              <a:t> – identifica o processamento e direcionamento de pacotes de dados de uma rede para outra.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Recebe os dados da camada de sessão, divide e passa para a camada de rede</a:t>
            </a:r>
          </a:p>
          <a:p>
            <a:r>
              <a:rPr lang="pt-BR" dirty="0" smtClean="0"/>
              <a:t>Garante que todas as partes cheguem corretamente ao destino</a:t>
            </a:r>
          </a:p>
          <a:p>
            <a:r>
              <a:rPr lang="pt-BR" dirty="0" smtClean="0"/>
              <a:t>Implementa uma conversação </a:t>
            </a:r>
            <a:r>
              <a:rPr lang="pt-BR" dirty="0" err="1" smtClean="0"/>
              <a:t>fim-a-fim</a:t>
            </a:r>
            <a:endParaRPr lang="pt-BR" dirty="0" smtClean="0"/>
          </a:p>
          <a:p>
            <a:r>
              <a:rPr lang="pt-BR" dirty="0" smtClean="0"/>
              <a:t>Responsável pelo término e pela </a:t>
            </a:r>
            <a:r>
              <a:rPr lang="pt-BR" dirty="0" err="1" smtClean="0"/>
              <a:t>criacao</a:t>
            </a:r>
            <a:r>
              <a:rPr lang="pt-BR" dirty="0" smtClean="0"/>
              <a:t> de conexão</a:t>
            </a:r>
          </a:p>
          <a:p>
            <a:r>
              <a:rPr lang="pt-BR" dirty="0" smtClean="0"/>
              <a:t>Controle de fluxo </a:t>
            </a:r>
            <a:r>
              <a:rPr lang="pt-BR" dirty="0" err="1" smtClean="0"/>
              <a:t>fim-a-fim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340</Words>
  <Application>Microsoft Office PowerPoint</Application>
  <PresentationFormat>Apresentação na tela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do Office</vt:lpstr>
      <vt:lpstr>Redes de Computadores e Aplicações – Modelo OSI Aula 2</vt:lpstr>
      <vt:lpstr>Estrutura em camadas</vt:lpstr>
      <vt:lpstr>Modelo OSI</vt:lpstr>
      <vt:lpstr>Camada Física</vt:lpstr>
      <vt:lpstr>Camada física</vt:lpstr>
      <vt:lpstr>Camada de enlace de dados</vt:lpstr>
      <vt:lpstr>Camada de rede</vt:lpstr>
      <vt:lpstr>Apresentação do PowerPoint</vt:lpstr>
      <vt:lpstr>Camada de transporte</vt:lpstr>
      <vt:lpstr>Apresentação do PowerPoint</vt:lpstr>
      <vt:lpstr>sessão</vt:lpstr>
      <vt:lpstr>Camada de apresentação</vt:lpstr>
      <vt:lpstr>Camada de aplicação</vt:lpstr>
      <vt:lpstr>Comunicação fim a fim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89</cp:revision>
  <dcterms:created xsi:type="dcterms:W3CDTF">2014-04-07T23:47:18Z</dcterms:created>
  <dcterms:modified xsi:type="dcterms:W3CDTF">2015-06-02T12:41:21Z</dcterms:modified>
</cp:coreProperties>
</file>