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6" r:id="rId12"/>
    <p:sldId id="297" r:id="rId13"/>
    <p:sldId id="298" r:id="rId14"/>
    <p:sldId id="295" r:id="rId15"/>
    <p:sldId id="285" r:id="rId16"/>
    <p:sldId id="299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417" autoAdjust="0"/>
  </p:normalViewPr>
  <p:slideViewPr>
    <p:cSldViewPr>
      <p:cViewPr varScale="1">
        <p:scale>
          <a:sx n="44" d="100"/>
          <a:sy n="44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86A19-9ECB-4E74-9F2B-19D2A747A362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526D1-5A41-482B-BE16-C718C54D28E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5851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C5C4-AB8C-42D6-B2BF-72BACE1EBA33}" type="datetimeFigureOut">
              <a:rPr lang="pt-BR" smtClean="0"/>
              <a:pPr/>
              <a:t>19/05/2014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43625" y="3981450"/>
            <a:ext cx="300037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43875" y="2348880"/>
            <a:ext cx="10001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Redes de </a:t>
            </a:r>
            <a:r>
              <a:rPr lang="pt-BR" dirty="0"/>
              <a:t>C</a:t>
            </a:r>
            <a:r>
              <a:rPr lang="pt-BR" dirty="0" smtClean="0"/>
              <a:t>omputadores e Aplicações – Modelo OSI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IGOR ALVES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Responsável por pegar os dados enviados da camada de sessão e dividi-los em segmentos (pacotes) e na recepção remontar a mensagem original.</a:t>
            </a:r>
          </a:p>
          <a:p>
            <a:r>
              <a:rPr lang="pt-BR" dirty="0" smtClean="0"/>
              <a:t>Funções</a:t>
            </a:r>
          </a:p>
          <a:p>
            <a:pPr lvl="1"/>
            <a:r>
              <a:rPr lang="pt-BR" dirty="0" smtClean="0"/>
              <a:t>Protocolo que opera</a:t>
            </a:r>
          </a:p>
          <a:p>
            <a:pPr lvl="1"/>
            <a:r>
              <a:rPr lang="pt-BR" dirty="0" smtClean="0"/>
              <a:t>Controle de fluxo</a:t>
            </a:r>
          </a:p>
          <a:p>
            <a:pPr lvl="1"/>
            <a:r>
              <a:rPr lang="pt-BR" dirty="0" smtClean="0"/>
              <a:t>Verificação de erros, perdas duplicação</a:t>
            </a:r>
          </a:p>
          <a:p>
            <a:pPr lvl="1"/>
            <a:r>
              <a:rPr lang="pt-BR" dirty="0" smtClean="0"/>
              <a:t>Qualidade de serviço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Exemplos: TCP e UDP</a:t>
            </a:r>
          </a:p>
          <a:p>
            <a:r>
              <a:rPr lang="pt-BR" dirty="0" smtClean="0"/>
              <a:t>TCP Orientado a conexão</a:t>
            </a:r>
          </a:p>
          <a:p>
            <a:r>
              <a:rPr lang="pt-BR" dirty="0" smtClean="0"/>
              <a:t>UDP Não orientado a conexão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Endereçamento lógico dos pacotes e tradução de endereços lógicos em endereços físicos e priorização de pacotes</a:t>
            </a:r>
          </a:p>
          <a:p>
            <a:r>
              <a:rPr lang="pt-BR" dirty="0" smtClean="0"/>
              <a:t>Rota que os pacotes irão percorrer</a:t>
            </a:r>
          </a:p>
          <a:p>
            <a:endParaRPr lang="pt-BR" dirty="0" smtClean="0"/>
          </a:p>
          <a:p>
            <a:r>
              <a:rPr lang="pt-BR" dirty="0" smtClean="0"/>
              <a:t>Exemplo: IP</a:t>
            </a:r>
          </a:p>
          <a:p>
            <a:r>
              <a:rPr lang="pt-BR" dirty="0" smtClean="0"/>
              <a:t>Equipamentos: Roteadores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Link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Também chamada de enlace</a:t>
            </a:r>
          </a:p>
          <a:p>
            <a:r>
              <a:rPr lang="pt-BR" dirty="0" smtClean="0"/>
              <a:t>Pega os pacotes de dados e transformam em quadros ou células que serão trafegados pela rede.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Exemplo: Ethernet</a:t>
            </a:r>
          </a:p>
          <a:p>
            <a:r>
              <a:rPr lang="pt-BR" dirty="0" smtClean="0"/>
              <a:t>Equipamento: Switches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Física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Pega os quadros e transformam em sinais compatíveis com o meio.</a:t>
            </a:r>
          </a:p>
          <a:p>
            <a:endParaRPr lang="pt-BR" dirty="0" smtClean="0"/>
          </a:p>
          <a:p>
            <a:r>
              <a:rPr lang="pt-BR" dirty="0" smtClean="0"/>
              <a:t>Exemplo: Placas de rede</a:t>
            </a:r>
            <a:r>
              <a:rPr lang="pt-BR" smtClean="0"/>
              <a:t>, HUBS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062" y="2486819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Quanto ao tipo de comutação como podem ser classificadas as redes </a:t>
            </a:r>
            <a:r>
              <a:rPr lang="pt-BR" dirty="0" smtClean="0"/>
              <a:t>? Explique.</a:t>
            </a:r>
            <a:endParaRPr lang="pt-BR" dirty="0" smtClean="0"/>
          </a:p>
          <a:p>
            <a:r>
              <a:rPr lang="pt-BR" dirty="0" smtClean="0"/>
              <a:t>Explique as formas de comunicação de dados</a:t>
            </a:r>
          </a:p>
          <a:p>
            <a:r>
              <a:rPr lang="pt-BR" dirty="0" smtClean="0"/>
              <a:t>Com relação a abrangência como podemos classificar as redes </a:t>
            </a:r>
            <a:r>
              <a:rPr lang="pt-BR" dirty="0" smtClean="0"/>
              <a:t>? Explique</a:t>
            </a:r>
            <a:endParaRPr lang="pt-BR" dirty="0" smtClean="0"/>
          </a:p>
          <a:p>
            <a:r>
              <a:rPr lang="pt-BR" dirty="0" smtClean="0"/>
              <a:t>Com relação a topologia como podemos classificar as redes </a:t>
            </a:r>
            <a:r>
              <a:rPr lang="pt-BR" dirty="0" smtClean="0"/>
              <a:t>? </a:t>
            </a:r>
            <a:r>
              <a:rPr lang="pt-BR" dirty="0" smtClean="0"/>
              <a:t>Explique</a:t>
            </a:r>
            <a:endParaRPr lang="pt-BR" dirty="0" smtClean="0"/>
          </a:p>
          <a:p>
            <a:r>
              <a:rPr lang="pt-BR" dirty="0" smtClean="0"/>
              <a:t>Quais as formas de acesso a Internet mais comuns ? cite vantagens e desvantagens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Protocolos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Protocolo é a “linguagem” usada para computadores “conversarem” em uma rede</a:t>
            </a:r>
          </a:p>
          <a:p>
            <a:endParaRPr lang="pt-BR" dirty="0" smtClean="0"/>
          </a:p>
          <a:p>
            <a:r>
              <a:rPr lang="pt-BR" dirty="0" smtClean="0"/>
              <a:t>Vários protocolos</a:t>
            </a:r>
          </a:p>
          <a:p>
            <a:endParaRPr lang="pt-BR" dirty="0" smtClean="0"/>
          </a:p>
          <a:p>
            <a:r>
              <a:rPr lang="pt-BR" dirty="0" err="1" smtClean="0"/>
              <a:t>Encapsulamento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Teórico OSI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ISO (</a:t>
            </a:r>
            <a:r>
              <a:rPr lang="pt-BR" dirty="0" err="1" smtClean="0"/>
              <a:t>International</a:t>
            </a:r>
            <a:r>
              <a:rPr lang="pt-BR" dirty="0" smtClean="0"/>
              <a:t> </a:t>
            </a:r>
            <a:r>
              <a:rPr lang="pt-BR" dirty="0" err="1" smtClean="0"/>
              <a:t>Organization</a:t>
            </a:r>
            <a:r>
              <a:rPr lang="pt-BR" dirty="0" smtClean="0"/>
              <a:t> for </a:t>
            </a:r>
            <a:r>
              <a:rPr lang="pt-BR" dirty="0" err="1" smtClean="0"/>
              <a:t>Standardization</a:t>
            </a:r>
            <a:r>
              <a:rPr lang="pt-BR" dirty="0" smtClean="0"/>
              <a:t>) desenvolveu um modelo de referência OSI (Open Systems Interconnection)</a:t>
            </a:r>
          </a:p>
          <a:p>
            <a:endParaRPr lang="pt-BR" dirty="0" smtClean="0"/>
          </a:p>
          <a:p>
            <a:r>
              <a:rPr lang="pt-BR" dirty="0" smtClean="0"/>
              <a:t>Modelo OSI é um modelo de 7 camadas, criada para rede de comutação de pacotes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628800"/>
            <a:ext cx="803143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OSI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 pilhas de protocolos não implementam ao pé da letra</a:t>
            </a:r>
          </a:p>
          <a:p>
            <a:r>
              <a:rPr lang="pt-BR" dirty="0" smtClean="0"/>
              <a:t>Modelo didático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17440"/>
            <a:ext cx="9158665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Interface entre a pilha de protocolos e o aplicativo</a:t>
            </a:r>
          </a:p>
          <a:p>
            <a:endParaRPr lang="pt-BR" dirty="0" smtClean="0"/>
          </a:p>
          <a:p>
            <a:r>
              <a:rPr lang="pt-BR" dirty="0" smtClean="0"/>
              <a:t>Exemplos: HTTP (web), FTP(transferência de arquivos) NFS (compartilhamento de arquivos) e SMTP (e-mail)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Camada de tradução, converte os dados recebidos em um formato comum. Pode ter outros usos como compressão de dados e criptografia</a:t>
            </a:r>
          </a:p>
          <a:p>
            <a:endParaRPr lang="pt-BR" dirty="0" smtClean="0"/>
          </a:p>
          <a:p>
            <a:r>
              <a:rPr lang="pt-BR" dirty="0" smtClean="0"/>
              <a:t>Exemplo: SSL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Permite estabelecimento de sessão. Na sessão são definidos como será a transmissão e pode-se usar marcadores para controlar a comunicação.</a:t>
            </a:r>
          </a:p>
          <a:p>
            <a:endParaRPr lang="pt-BR" dirty="0" smtClean="0"/>
          </a:p>
          <a:p>
            <a:r>
              <a:rPr lang="pt-BR" dirty="0" smtClean="0"/>
              <a:t>Na prática o controle de sessão normalmente é feito a nível de aplicação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370</Words>
  <Application>Microsoft Office PowerPoint</Application>
  <PresentationFormat>Apresentação na tela 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Redes de Computadores e Aplicações – Modelo OSI</vt:lpstr>
      <vt:lpstr>Protocolos</vt:lpstr>
      <vt:lpstr>Modelo Teórico OSI</vt:lpstr>
      <vt:lpstr>Slide 4</vt:lpstr>
      <vt:lpstr>Modelo OSI</vt:lpstr>
      <vt:lpstr>Slide 6</vt:lpstr>
      <vt:lpstr>Camada de aplicação</vt:lpstr>
      <vt:lpstr>Apresentação</vt:lpstr>
      <vt:lpstr>Sessão</vt:lpstr>
      <vt:lpstr>Transporte</vt:lpstr>
      <vt:lpstr>Transporte</vt:lpstr>
      <vt:lpstr>Rede</vt:lpstr>
      <vt:lpstr>Link de dados</vt:lpstr>
      <vt:lpstr>Física</vt:lpstr>
      <vt:lpstr>Dúvidas</vt:lpstr>
      <vt:lpstr>Slide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e Aplicações</dc:title>
  <dc:creator>Igor</dc:creator>
  <cp:lastModifiedBy>Igor</cp:lastModifiedBy>
  <cp:revision>86</cp:revision>
  <dcterms:created xsi:type="dcterms:W3CDTF">2014-04-07T23:47:18Z</dcterms:created>
  <dcterms:modified xsi:type="dcterms:W3CDTF">2014-05-19T15:00:16Z</dcterms:modified>
</cp:coreProperties>
</file>