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6" r:id="rId12"/>
    <p:sldId id="295" r:id="rId13"/>
    <p:sldId id="285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417" autoAdjust="0"/>
  </p:normalViewPr>
  <p:slideViewPr>
    <p:cSldViewPr>
      <p:cViewPr varScale="1">
        <p:scale>
          <a:sx n="58" d="100"/>
          <a:sy n="58" d="100"/>
        </p:scale>
        <p:origin x="17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86A19-9ECB-4E74-9F2B-19D2A747A362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526D1-5A41-482B-BE16-C718C54D28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8519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C5C4-AB8C-42D6-B2BF-72BACE1EBA33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9C5C4-AB8C-42D6-B2BF-72BACE1EBA33}" type="datetimeFigureOut">
              <a:rPr lang="pt-BR" smtClean="0"/>
              <a:pPr/>
              <a:t>02/06/2015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7C98D-4181-4400-8D24-E440DAB55FE8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43625" y="3981450"/>
            <a:ext cx="3000375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43875" y="2348880"/>
            <a:ext cx="100012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Redes de </a:t>
            </a:r>
            <a:r>
              <a:rPr lang="pt-BR" dirty="0"/>
              <a:t>C</a:t>
            </a:r>
            <a:r>
              <a:rPr lang="pt-BR" dirty="0" smtClean="0"/>
              <a:t>omputadores e Aplicações – Modelo TCP/IP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IGOR ALVES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Encapsulamento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84784"/>
            <a:ext cx="7102784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OSI x Modelo TCP/IP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72815"/>
            <a:ext cx="7416824" cy="4798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Demonstração do processo de </a:t>
            </a:r>
            <a:r>
              <a:rPr lang="pt-BR" dirty="0" err="1" smtClean="0"/>
              <a:t>encapsulamento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Dúvidas</a:t>
            </a:r>
            <a:endParaRPr lang="pt-B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7062" y="2486819"/>
            <a:ext cx="280987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Histórico TCP/IP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70-79:</a:t>
            </a:r>
          </a:p>
          <a:p>
            <a:pPr lvl="1"/>
            <a:r>
              <a:rPr lang="pt-BR" dirty="0" err="1" smtClean="0"/>
              <a:t>Arpa</a:t>
            </a:r>
            <a:r>
              <a:rPr lang="pt-BR" dirty="0" smtClean="0"/>
              <a:t> desenvolve estudos para interconexão de redes com comutação de pacotes</a:t>
            </a:r>
          </a:p>
          <a:p>
            <a:pPr lvl="1"/>
            <a:r>
              <a:rPr lang="pt-BR" dirty="0" smtClean="0"/>
              <a:t>Construção </a:t>
            </a:r>
            <a:r>
              <a:rPr lang="pt-BR" dirty="0" smtClean="0"/>
              <a:t>da rede </a:t>
            </a:r>
            <a:r>
              <a:rPr lang="pt-BR" dirty="0" err="1" smtClean="0"/>
              <a:t>ARPAnet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/>
              <a:t>Surgem as primeiras especificações da </a:t>
            </a:r>
            <a:r>
              <a:rPr lang="pt-BR" dirty="0" smtClean="0"/>
              <a:t>família </a:t>
            </a:r>
            <a:r>
              <a:rPr lang="pt-BR" dirty="0" smtClean="0"/>
              <a:t>de protocolos TCP/IP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80-85:</a:t>
            </a:r>
          </a:p>
          <a:p>
            <a:pPr lvl="1"/>
            <a:r>
              <a:rPr lang="pt-BR" dirty="0" smtClean="0"/>
              <a:t>TCP/IP é padronizada na </a:t>
            </a:r>
            <a:r>
              <a:rPr lang="pt-BR" dirty="0" err="1" smtClean="0"/>
              <a:t>ARPAnet</a:t>
            </a:r>
            <a:endParaRPr lang="pt-BR" dirty="0" smtClean="0"/>
          </a:p>
          <a:p>
            <a:pPr lvl="1"/>
            <a:r>
              <a:rPr lang="pt-BR" dirty="0" smtClean="0"/>
              <a:t>Início </a:t>
            </a:r>
            <a:r>
              <a:rPr lang="pt-BR" dirty="0" smtClean="0"/>
              <a:t>emergente da Internet</a:t>
            </a:r>
          </a:p>
          <a:p>
            <a:pPr lvl="1"/>
            <a:r>
              <a:rPr lang="pt-BR" dirty="0" err="1" smtClean="0"/>
              <a:t>Arpa</a:t>
            </a:r>
            <a:r>
              <a:rPr lang="pt-BR" dirty="0" smtClean="0"/>
              <a:t> disponibiliza implementação de baixo custo do TCP/IP</a:t>
            </a:r>
          </a:p>
          <a:p>
            <a:r>
              <a:rPr lang="pt-BR" dirty="0" smtClean="0"/>
              <a:t>85-90</a:t>
            </a:r>
          </a:p>
          <a:p>
            <a:pPr lvl="1"/>
            <a:r>
              <a:rPr lang="pt-BR" dirty="0" smtClean="0"/>
              <a:t>Adoção dos protocolos TCP/IP por organizações comerciais</a:t>
            </a:r>
          </a:p>
          <a:p>
            <a:pPr lvl="1"/>
            <a:r>
              <a:rPr lang="pt-BR" dirty="0" smtClean="0"/>
              <a:t>Crescimento do tamanho e uso da Internet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Camadas da arquitetura TCP/IP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492896"/>
            <a:ext cx="8136504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Camada de aplicação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camada de aplicação define a sintaxe e a semântica das mensagens trocadas entre aplicações. É a única camada cuja implementação é realizada através de processos do sistema operacional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Camada de aplicação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err="1" smtClean="0"/>
              <a:t>Telnet</a:t>
            </a:r>
            <a:r>
              <a:rPr lang="pt-BR" dirty="0" smtClean="0"/>
              <a:t> – Terminal virtual</a:t>
            </a:r>
          </a:p>
          <a:p>
            <a:r>
              <a:rPr lang="pt-BR" dirty="0" smtClean="0"/>
              <a:t>FTP (File </a:t>
            </a:r>
            <a:r>
              <a:rPr lang="pt-BR" dirty="0" err="1" smtClean="0"/>
              <a:t>transfer</a:t>
            </a:r>
            <a:r>
              <a:rPr lang="pt-BR" dirty="0" smtClean="0"/>
              <a:t> </a:t>
            </a:r>
            <a:r>
              <a:rPr lang="pt-BR" dirty="0" err="1" smtClean="0"/>
              <a:t>protocol</a:t>
            </a:r>
            <a:r>
              <a:rPr lang="pt-BR" dirty="0" smtClean="0"/>
              <a:t>) – Transferência de arquivos</a:t>
            </a:r>
          </a:p>
          <a:p>
            <a:r>
              <a:rPr lang="pt-BR" dirty="0" smtClean="0"/>
              <a:t>SMTP (</a:t>
            </a:r>
            <a:r>
              <a:rPr lang="pt-BR" dirty="0" err="1" smtClean="0"/>
              <a:t>simple</a:t>
            </a:r>
            <a:r>
              <a:rPr lang="pt-BR" dirty="0" smtClean="0"/>
              <a:t> </a:t>
            </a:r>
            <a:r>
              <a:rPr lang="pt-BR" dirty="0" err="1" smtClean="0"/>
              <a:t>Mail</a:t>
            </a:r>
            <a:r>
              <a:rPr lang="pt-BR" dirty="0" smtClean="0"/>
              <a:t> </a:t>
            </a:r>
            <a:r>
              <a:rPr lang="pt-BR" dirty="0" err="1" smtClean="0"/>
              <a:t>Transfer</a:t>
            </a:r>
            <a:r>
              <a:rPr lang="pt-BR" dirty="0" smtClean="0"/>
              <a:t> </a:t>
            </a:r>
            <a:r>
              <a:rPr lang="pt-BR" dirty="0" err="1" smtClean="0"/>
              <a:t>Protocol</a:t>
            </a:r>
            <a:r>
              <a:rPr lang="pt-BR" dirty="0" smtClean="0"/>
              <a:t>) – Correio eletrônico</a:t>
            </a:r>
          </a:p>
          <a:p>
            <a:r>
              <a:rPr lang="pt-BR" dirty="0" smtClean="0"/>
              <a:t>SNMP (</a:t>
            </a:r>
            <a:r>
              <a:rPr lang="pt-BR" dirty="0" err="1" smtClean="0"/>
              <a:t>Simple</a:t>
            </a:r>
            <a:r>
              <a:rPr lang="pt-BR" dirty="0" smtClean="0"/>
              <a:t> Network </a:t>
            </a:r>
            <a:r>
              <a:rPr lang="pt-BR" dirty="0" err="1" smtClean="0"/>
              <a:t>Manegement</a:t>
            </a:r>
            <a:r>
              <a:rPr lang="pt-BR" dirty="0" smtClean="0"/>
              <a:t> </a:t>
            </a:r>
            <a:r>
              <a:rPr lang="pt-BR" dirty="0" err="1" smtClean="0"/>
              <a:t>Protocol</a:t>
            </a:r>
            <a:r>
              <a:rPr lang="pt-BR" dirty="0" smtClean="0"/>
              <a:t>)</a:t>
            </a:r>
          </a:p>
          <a:p>
            <a:r>
              <a:rPr lang="pt-BR" dirty="0" smtClean="0"/>
              <a:t>DNS (</a:t>
            </a:r>
            <a:r>
              <a:rPr lang="pt-BR" dirty="0" err="1" smtClean="0"/>
              <a:t>Domain</a:t>
            </a:r>
            <a:r>
              <a:rPr lang="pt-BR" dirty="0" smtClean="0"/>
              <a:t> </a:t>
            </a:r>
            <a:r>
              <a:rPr lang="pt-BR" dirty="0" err="1" smtClean="0"/>
              <a:t>Name</a:t>
            </a:r>
            <a:r>
              <a:rPr lang="pt-BR" dirty="0" smtClean="0"/>
              <a:t> System) – Mapeamento de nomes em endereços de rede;</a:t>
            </a:r>
          </a:p>
          <a:p>
            <a:r>
              <a:rPr lang="pt-BR" dirty="0" smtClean="0"/>
              <a:t>HTTP (Hypertext </a:t>
            </a:r>
            <a:r>
              <a:rPr lang="pt-BR" dirty="0" err="1" smtClean="0"/>
              <a:t>Transfer</a:t>
            </a:r>
            <a:r>
              <a:rPr lang="pt-BR" dirty="0" smtClean="0"/>
              <a:t> </a:t>
            </a:r>
            <a:r>
              <a:rPr lang="pt-BR" dirty="0" err="1" smtClean="0"/>
              <a:t>Protocol</a:t>
            </a:r>
            <a:r>
              <a:rPr lang="pt-BR" dirty="0" smtClean="0"/>
              <a:t>) - WWW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Camada de transporte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camada de transporte provê comunicação </a:t>
            </a:r>
            <a:r>
              <a:rPr lang="pt-BR" dirty="0" err="1" smtClean="0"/>
              <a:t>fim-a-fim</a:t>
            </a:r>
            <a:r>
              <a:rPr lang="pt-BR" dirty="0" smtClean="0"/>
              <a:t> entre aplicações:</a:t>
            </a:r>
          </a:p>
          <a:p>
            <a:r>
              <a:rPr lang="pt-BR" dirty="0" smtClean="0"/>
              <a:t>TCP (</a:t>
            </a:r>
            <a:r>
              <a:rPr lang="pt-BR" dirty="0" err="1" smtClean="0"/>
              <a:t>transmission</a:t>
            </a:r>
            <a:r>
              <a:rPr lang="pt-BR" dirty="0" smtClean="0"/>
              <a:t> </a:t>
            </a:r>
            <a:r>
              <a:rPr lang="pt-BR" dirty="0" err="1" smtClean="0"/>
              <a:t>Control</a:t>
            </a:r>
            <a:r>
              <a:rPr lang="pt-BR" dirty="0" smtClean="0"/>
              <a:t> </a:t>
            </a:r>
            <a:r>
              <a:rPr lang="pt-BR" dirty="0" err="1" smtClean="0"/>
              <a:t>Protocol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Orientado a conexão</a:t>
            </a:r>
          </a:p>
          <a:p>
            <a:pPr lvl="1"/>
            <a:r>
              <a:rPr lang="pt-BR" dirty="0" smtClean="0"/>
              <a:t>Provê fluxo confiável de dados</a:t>
            </a:r>
          </a:p>
          <a:p>
            <a:pPr lvl="1"/>
            <a:r>
              <a:rPr lang="pt-BR" dirty="0" smtClean="0"/>
              <a:t>Divide o fluxo em segmentos</a:t>
            </a:r>
          </a:p>
          <a:p>
            <a:r>
              <a:rPr lang="pt-BR" dirty="0" smtClean="0"/>
              <a:t>UDP (</a:t>
            </a:r>
            <a:r>
              <a:rPr lang="pt-BR" dirty="0" err="1" smtClean="0"/>
              <a:t>User</a:t>
            </a:r>
            <a:r>
              <a:rPr lang="pt-BR" dirty="0" smtClean="0"/>
              <a:t> </a:t>
            </a:r>
            <a:r>
              <a:rPr lang="pt-BR" dirty="0" err="1" smtClean="0"/>
              <a:t>Datagram</a:t>
            </a:r>
            <a:r>
              <a:rPr lang="pt-BR" dirty="0" smtClean="0"/>
              <a:t> </a:t>
            </a:r>
            <a:r>
              <a:rPr lang="pt-BR" dirty="0" err="1" smtClean="0"/>
              <a:t>Protocol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Provê serviço não orientado a conexão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Camada de rede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camada de rede realiza transferência e </a:t>
            </a:r>
            <a:r>
              <a:rPr lang="pt-BR" dirty="0" err="1" smtClean="0"/>
              <a:t>roteamento</a:t>
            </a:r>
            <a:r>
              <a:rPr lang="pt-BR" dirty="0" smtClean="0"/>
              <a:t> de pacotes inter-rede</a:t>
            </a:r>
          </a:p>
          <a:p>
            <a:r>
              <a:rPr lang="pt-BR" dirty="0" smtClean="0"/>
              <a:t>IP (Internet </a:t>
            </a:r>
            <a:r>
              <a:rPr lang="pt-BR" dirty="0" err="1" smtClean="0"/>
              <a:t>Protocol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Provê serviço de </a:t>
            </a:r>
            <a:r>
              <a:rPr lang="pt-BR" dirty="0" err="1" smtClean="0"/>
              <a:t>datragrama</a:t>
            </a:r>
            <a:r>
              <a:rPr lang="pt-BR" dirty="0" smtClean="0"/>
              <a:t> não confiável</a:t>
            </a:r>
          </a:p>
          <a:p>
            <a:pPr lvl="1"/>
            <a:r>
              <a:rPr lang="pt-BR" dirty="0" smtClean="0"/>
              <a:t>Envia, recebe e roteia </a:t>
            </a:r>
            <a:r>
              <a:rPr lang="pt-BR" dirty="0" err="1" smtClean="0"/>
              <a:t>datagramas</a:t>
            </a:r>
            <a:r>
              <a:rPr lang="pt-BR" dirty="0" smtClean="0"/>
              <a:t> IP</a:t>
            </a:r>
          </a:p>
          <a:p>
            <a:r>
              <a:rPr lang="pt-BR" dirty="0" smtClean="0"/>
              <a:t>ICMP (Internet </a:t>
            </a:r>
            <a:r>
              <a:rPr lang="pt-BR" dirty="0" err="1" smtClean="0"/>
              <a:t>Control</a:t>
            </a:r>
            <a:r>
              <a:rPr lang="pt-BR" dirty="0" smtClean="0"/>
              <a:t> </a:t>
            </a:r>
            <a:r>
              <a:rPr lang="pt-BR" dirty="0" err="1" smtClean="0"/>
              <a:t>Message</a:t>
            </a:r>
            <a:r>
              <a:rPr lang="pt-BR" dirty="0" smtClean="0"/>
              <a:t> </a:t>
            </a:r>
            <a:r>
              <a:rPr lang="pt-BR" dirty="0" err="1" smtClean="0"/>
              <a:t>Protocol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Permite a troca de informações de erro e controle entre camadas de rede de estações distintas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Camada de Interface de rede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Compatibiliza a tecnologia da rede física com o protocolo IP</a:t>
            </a:r>
          </a:p>
          <a:p>
            <a:r>
              <a:rPr lang="pt-BR" dirty="0" smtClean="0"/>
              <a:t>Aceita </a:t>
            </a:r>
            <a:r>
              <a:rPr lang="pt-BR" dirty="0" err="1" smtClean="0"/>
              <a:t>datagramas</a:t>
            </a:r>
            <a:r>
              <a:rPr lang="pt-BR" dirty="0" smtClean="0"/>
              <a:t> IP e transmite na rede em forma de quadros</a:t>
            </a:r>
          </a:p>
          <a:p>
            <a:r>
              <a:rPr lang="pt-BR" dirty="0" smtClean="0"/>
              <a:t>Trata os detalhes de hardware da conexão física e transmissão de dados</a:t>
            </a:r>
          </a:p>
          <a:p>
            <a:r>
              <a:rPr lang="pt-BR" dirty="0" smtClean="0"/>
              <a:t>Geralmente inclui o </a:t>
            </a:r>
            <a:r>
              <a:rPr lang="pt-BR" dirty="0" err="1" smtClean="0"/>
              <a:t>driver</a:t>
            </a:r>
            <a:r>
              <a:rPr lang="pt-BR" dirty="0" smtClean="0"/>
              <a:t> de dispositivo e a placa de rede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</TotalTime>
  <Words>327</Words>
  <Application>Microsoft Office PowerPoint</Application>
  <PresentationFormat>Apresentação na tela (4:3)</PresentationFormat>
  <Paragraphs>48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Arial</vt:lpstr>
      <vt:lpstr>Calibri</vt:lpstr>
      <vt:lpstr>Tema do Office</vt:lpstr>
      <vt:lpstr>Redes de Computadores e Aplicações – Modelo TCP/IP</vt:lpstr>
      <vt:lpstr>Histórico TCP/IP</vt:lpstr>
      <vt:lpstr>Apresentação do PowerPoint</vt:lpstr>
      <vt:lpstr>Camadas da arquitetura TCP/IP</vt:lpstr>
      <vt:lpstr>Camada de aplicação</vt:lpstr>
      <vt:lpstr>Camada de aplicação</vt:lpstr>
      <vt:lpstr>Camada de transporte</vt:lpstr>
      <vt:lpstr>Camada de rede</vt:lpstr>
      <vt:lpstr>Camada de Interface de rede</vt:lpstr>
      <vt:lpstr>Encapsulamento</vt:lpstr>
      <vt:lpstr>Modelo OSI x Modelo TCP/IP</vt:lpstr>
      <vt:lpstr>Demonstração do processo de encapsulamento</vt:lpstr>
      <vt:lpstr>Dúvidas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Computadores e Aplicações</dc:title>
  <dc:creator>Igor</dc:creator>
  <cp:lastModifiedBy>igor carvalho alves</cp:lastModifiedBy>
  <cp:revision>87</cp:revision>
  <dcterms:created xsi:type="dcterms:W3CDTF">2014-04-07T23:47:18Z</dcterms:created>
  <dcterms:modified xsi:type="dcterms:W3CDTF">2015-06-02T12:42:33Z</dcterms:modified>
</cp:coreProperties>
</file>