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46" r:id="rId3"/>
    <p:sldId id="347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48" r:id="rId23"/>
    <p:sldId id="367" r:id="rId24"/>
    <p:sldId id="338" r:id="rId25"/>
    <p:sldId id="342" r:id="rId26"/>
    <p:sldId id="344" r:id="rId27"/>
    <p:sldId id="343" r:id="rId28"/>
    <p:sldId id="337" r:id="rId2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0" autoAdjust="0"/>
    <p:restoredTop sz="78417" autoAdjust="0"/>
  </p:normalViewPr>
  <p:slideViewPr>
    <p:cSldViewPr>
      <p:cViewPr varScale="1">
        <p:scale>
          <a:sx n="58" d="100"/>
          <a:sy n="58" d="100"/>
        </p:scale>
        <p:origin x="187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86A19-9ECB-4E74-9F2B-19D2A747A362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526D1-5A41-482B-BE16-C718C54D28E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851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526D1-5A41-482B-BE16-C718C54D28E8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146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526D1-5A41-482B-BE16-C718C54D28E8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8472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9C5C4-AB8C-42D6-B2BF-72BACE1EBA33}" type="datetimeFigureOut">
              <a:rPr lang="pt-BR" smtClean="0"/>
              <a:pPr/>
              <a:t>20/10/2015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43625" y="3981450"/>
            <a:ext cx="300037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43875" y="2348880"/>
            <a:ext cx="10001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Redes de </a:t>
            </a:r>
            <a:r>
              <a:rPr lang="pt-BR" dirty="0"/>
              <a:t>C</a:t>
            </a:r>
            <a:r>
              <a:rPr lang="pt-BR" dirty="0" smtClean="0"/>
              <a:t>omputadores e Aplicações – Camada de Rede</a:t>
            </a:r>
            <a:br>
              <a:rPr lang="pt-BR" dirty="0" smtClean="0"/>
            </a:br>
            <a:r>
              <a:rPr lang="pt-BR" dirty="0" smtClean="0"/>
              <a:t>Protocolos de Roteamento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IGOR ALVES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Estratégias de Roteamento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Três </a:t>
            </a:r>
            <a:r>
              <a:rPr lang="pt-BR" dirty="0" smtClean="0"/>
              <a:t>tipos:</a:t>
            </a:r>
          </a:p>
          <a:p>
            <a:r>
              <a:rPr lang="pt-BR" dirty="0" smtClean="0"/>
              <a:t>Roteamento </a:t>
            </a:r>
            <a:r>
              <a:rPr lang="pt-BR" dirty="0"/>
              <a:t>Estático </a:t>
            </a:r>
          </a:p>
          <a:p>
            <a:r>
              <a:rPr lang="pt-BR" dirty="0" smtClean="0"/>
              <a:t>Roteamento Dinâmico</a:t>
            </a:r>
          </a:p>
          <a:p>
            <a:r>
              <a:rPr lang="pt-BR" dirty="0" smtClean="0"/>
              <a:t>Roteamento </a:t>
            </a:r>
            <a:r>
              <a:rPr lang="pt-BR" dirty="0"/>
              <a:t>Híbrido</a:t>
            </a:r>
          </a:p>
        </p:txBody>
      </p:sp>
    </p:spTree>
    <p:extLst>
      <p:ext uri="{BB962C8B-B14F-4D97-AF65-F5344CB8AC3E}">
        <p14:creationId xmlns:p14="http://schemas.microsoft.com/office/powerpoint/2010/main" val="6287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Roteamento Estático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Estratégia de roteamento na qual as tabelas de roteamento de estações e roteadores são manualmente configuradas pelo </a:t>
            </a:r>
            <a:r>
              <a:rPr lang="pt-BR" dirty="0" smtClean="0"/>
              <a:t>administrador</a:t>
            </a:r>
          </a:p>
          <a:p>
            <a:r>
              <a:rPr lang="pt-BR" dirty="0" smtClean="0"/>
              <a:t>Permite </a:t>
            </a:r>
            <a:r>
              <a:rPr lang="pt-BR" dirty="0"/>
              <a:t>instalar ou remover manualmente rotas </a:t>
            </a:r>
            <a:r>
              <a:rPr lang="pt-BR" dirty="0" smtClean="0"/>
              <a:t>estáticas</a:t>
            </a:r>
          </a:p>
          <a:p>
            <a:r>
              <a:rPr lang="pt-BR" dirty="0" smtClean="0"/>
              <a:t>Rotas </a:t>
            </a:r>
            <a:r>
              <a:rPr lang="pt-BR" dirty="0"/>
              <a:t>devem ser atualizadas após mudanças na </a:t>
            </a:r>
            <a:r>
              <a:rPr lang="pt-BR" dirty="0" err="1" smtClean="0"/>
              <a:t>interrede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administrador deve atualizar as rotas manualmente</a:t>
            </a:r>
          </a:p>
        </p:txBody>
      </p:sp>
    </p:spTree>
    <p:extLst>
      <p:ext uri="{BB962C8B-B14F-4D97-AF65-F5344CB8AC3E}">
        <p14:creationId xmlns:p14="http://schemas.microsoft.com/office/powerpoint/2010/main" val="128340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Roteamento estático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Processo lento e sujeito a erros </a:t>
            </a:r>
          </a:p>
          <a:p>
            <a:r>
              <a:rPr lang="pt-BR" dirty="0" smtClean="0"/>
              <a:t>Não </a:t>
            </a:r>
            <a:r>
              <a:rPr lang="pt-BR" dirty="0"/>
              <a:t>acomoda crescimento e mudanças da </a:t>
            </a:r>
            <a:r>
              <a:rPr lang="pt-BR" dirty="0" err="1"/>
              <a:t>inter-rede</a:t>
            </a:r>
            <a:r>
              <a:rPr lang="pt-BR" dirty="0"/>
              <a:t> de forma satisfatória </a:t>
            </a:r>
          </a:p>
          <a:p>
            <a:r>
              <a:rPr lang="pt-BR" dirty="0" smtClean="0"/>
              <a:t>Adequado </a:t>
            </a:r>
            <a:r>
              <a:rPr lang="pt-BR" dirty="0"/>
              <a:t>para </a:t>
            </a:r>
            <a:r>
              <a:rPr lang="pt-BR" dirty="0" err="1"/>
              <a:t>inter-redes</a:t>
            </a:r>
            <a:r>
              <a:rPr lang="pt-BR" dirty="0"/>
              <a:t> pequenas, simples e estáveis </a:t>
            </a:r>
          </a:p>
          <a:p>
            <a:r>
              <a:rPr lang="pt-BR" dirty="0" smtClean="0"/>
              <a:t>Comandos </a:t>
            </a:r>
            <a:r>
              <a:rPr lang="pt-BR" dirty="0"/>
              <a:t>de configuração de rotas são incluídos em arquivos de inicialização</a:t>
            </a:r>
          </a:p>
        </p:txBody>
      </p:sp>
    </p:spTree>
    <p:extLst>
      <p:ext uri="{BB962C8B-B14F-4D97-AF65-F5344CB8AC3E}">
        <p14:creationId xmlns:p14="http://schemas.microsoft.com/office/powerpoint/2010/main" val="49892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Manipulando as rotas em estações </a:t>
            </a:r>
            <a:r>
              <a:rPr lang="pt-BR" dirty="0" smtClean="0"/>
              <a:t>Linux</a:t>
            </a:r>
          </a:p>
          <a:p>
            <a:r>
              <a:rPr lang="pt-BR" dirty="0" smtClean="0"/>
              <a:t>Inserindo    </a:t>
            </a:r>
            <a:endParaRPr lang="pt-BR" dirty="0"/>
          </a:p>
          <a:p>
            <a:pPr lvl="1"/>
            <a:r>
              <a:rPr lang="pt-BR" dirty="0" err="1"/>
              <a:t>route</a:t>
            </a:r>
            <a:r>
              <a:rPr lang="pt-BR" dirty="0"/>
              <a:t> </a:t>
            </a:r>
            <a:r>
              <a:rPr lang="pt-BR" dirty="0" err="1"/>
              <a:t>add</a:t>
            </a:r>
            <a:r>
              <a:rPr lang="pt-BR" dirty="0"/>
              <a:t> -net 200.10.1.0 </a:t>
            </a:r>
            <a:r>
              <a:rPr lang="pt-BR" dirty="0" err="1"/>
              <a:t>netmask</a:t>
            </a:r>
            <a:r>
              <a:rPr lang="pt-BR" dirty="0"/>
              <a:t> 255.255.255.0 </a:t>
            </a:r>
            <a:r>
              <a:rPr lang="pt-BR" dirty="0" err="1"/>
              <a:t>gw</a:t>
            </a:r>
            <a:r>
              <a:rPr lang="pt-BR" dirty="0"/>
              <a:t> 192.168.0.254  </a:t>
            </a:r>
          </a:p>
          <a:p>
            <a:pPr lvl="1"/>
            <a:r>
              <a:rPr lang="pt-BR" dirty="0" err="1" smtClean="0"/>
              <a:t>route</a:t>
            </a:r>
            <a:r>
              <a:rPr lang="pt-BR" dirty="0" smtClean="0"/>
              <a:t> </a:t>
            </a:r>
            <a:r>
              <a:rPr lang="pt-BR" dirty="0" err="1"/>
              <a:t>add</a:t>
            </a:r>
            <a:r>
              <a:rPr lang="pt-BR" dirty="0"/>
              <a:t> default </a:t>
            </a:r>
            <a:r>
              <a:rPr lang="pt-BR" dirty="0" err="1"/>
              <a:t>gw</a:t>
            </a:r>
            <a:r>
              <a:rPr lang="pt-BR" dirty="0"/>
              <a:t> 192.168.0.1</a:t>
            </a:r>
          </a:p>
          <a:p>
            <a:r>
              <a:rPr lang="pt-BR" dirty="0" smtClean="0"/>
              <a:t>Removendo  </a:t>
            </a:r>
            <a:endParaRPr lang="pt-BR" dirty="0"/>
          </a:p>
          <a:p>
            <a:pPr lvl="1"/>
            <a:r>
              <a:rPr lang="pt-BR" dirty="0" err="1" smtClean="0"/>
              <a:t>route</a:t>
            </a:r>
            <a:r>
              <a:rPr lang="pt-BR" dirty="0" smtClean="0"/>
              <a:t> </a:t>
            </a:r>
            <a:r>
              <a:rPr lang="pt-BR" dirty="0" err="1"/>
              <a:t>del</a:t>
            </a:r>
            <a:r>
              <a:rPr lang="pt-BR" dirty="0"/>
              <a:t> -net 200.10.1.0 </a:t>
            </a:r>
            <a:r>
              <a:rPr lang="pt-BR" dirty="0" err="1"/>
              <a:t>netmask</a:t>
            </a:r>
            <a:r>
              <a:rPr lang="pt-BR" dirty="0"/>
              <a:t> 255.255.255.0 </a:t>
            </a:r>
            <a:r>
              <a:rPr lang="pt-BR" dirty="0" err="1"/>
              <a:t>gw</a:t>
            </a:r>
            <a:r>
              <a:rPr lang="pt-BR" dirty="0"/>
              <a:t> 150.10.0.2</a:t>
            </a:r>
          </a:p>
        </p:txBody>
      </p:sp>
    </p:spTree>
    <p:extLst>
      <p:ext uri="{BB962C8B-B14F-4D97-AF65-F5344CB8AC3E}">
        <p14:creationId xmlns:p14="http://schemas.microsoft.com/office/powerpoint/2010/main" val="77232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Roteamento Dinâmico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Adota protocolos de roteamento para criar, remover e atualizar rotas </a:t>
            </a:r>
            <a:r>
              <a:rPr lang="pt-BR" dirty="0" smtClean="0"/>
              <a:t>dinamicamente</a:t>
            </a:r>
          </a:p>
          <a:p>
            <a:r>
              <a:rPr lang="pt-BR" dirty="0" smtClean="0"/>
              <a:t>Rotas </a:t>
            </a:r>
            <a:r>
              <a:rPr lang="pt-BR" dirty="0"/>
              <a:t>são manipuladas de forma automática, rápida e </a:t>
            </a:r>
            <a:r>
              <a:rPr lang="pt-BR" dirty="0" smtClean="0"/>
              <a:t>confiável</a:t>
            </a:r>
          </a:p>
          <a:p>
            <a:r>
              <a:rPr lang="pt-BR" dirty="0" smtClean="0"/>
              <a:t>Melhora </a:t>
            </a:r>
            <a:r>
              <a:rPr lang="pt-BR" dirty="0"/>
              <a:t>a confiabilidade da rede e o tempo de resposta às mudanças operacionais</a:t>
            </a:r>
          </a:p>
        </p:txBody>
      </p:sp>
    </p:spTree>
    <p:extLst>
      <p:ext uri="{BB962C8B-B14F-4D97-AF65-F5344CB8AC3E}">
        <p14:creationId xmlns:p14="http://schemas.microsoft.com/office/powerpoint/2010/main" val="253411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Roteamento Dinâmico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É adequado para </a:t>
            </a:r>
            <a:r>
              <a:rPr lang="pt-BR" dirty="0" err="1"/>
              <a:t>inter-redes</a:t>
            </a:r>
            <a:r>
              <a:rPr lang="pt-BR" dirty="0"/>
              <a:t> grandes, complexas e </a:t>
            </a:r>
            <a:r>
              <a:rPr lang="pt-BR" dirty="0" smtClean="0"/>
              <a:t>instáveis</a:t>
            </a:r>
          </a:p>
          <a:p>
            <a:r>
              <a:rPr lang="pt-BR" dirty="0" smtClean="0"/>
              <a:t>É </a:t>
            </a:r>
            <a:r>
              <a:rPr lang="pt-BR" dirty="0"/>
              <a:t>adequado também a redes pequenas como rotas redundantes e </a:t>
            </a:r>
            <a:r>
              <a:rPr lang="pt-BR" dirty="0" err="1"/>
              <a:t>freqüentes</a:t>
            </a:r>
            <a:r>
              <a:rPr lang="pt-BR" dirty="0"/>
              <a:t> mudanças</a:t>
            </a:r>
          </a:p>
        </p:txBody>
      </p:sp>
    </p:spTree>
    <p:extLst>
      <p:ext uri="{BB962C8B-B14F-4D97-AF65-F5344CB8AC3E}">
        <p14:creationId xmlns:p14="http://schemas.microsoft.com/office/powerpoint/2010/main" val="97123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Roteamento Dinâmico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Principais </a:t>
            </a:r>
            <a:r>
              <a:rPr lang="pt-BR" dirty="0" smtClean="0"/>
              <a:t>protocolos:</a:t>
            </a:r>
          </a:p>
          <a:p>
            <a:endParaRPr lang="pt-BR" dirty="0" smtClean="0"/>
          </a:p>
          <a:p>
            <a:r>
              <a:rPr lang="pt-BR" dirty="0" smtClean="0"/>
              <a:t>RIP </a:t>
            </a:r>
            <a:r>
              <a:rPr lang="pt-BR" dirty="0"/>
              <a:t>(</a:t>
            </a:r>
            <a:r>
              <a:rPr lang="pt-BR" dirty="0" err="1"/>
              <a:t>Routing</a:t>
            </a:r>
            <a:r>
              <a:rPr lang="pt-BR" dirty="0"/>
              <a:t> </a:t>
            </a:r>
            <a:r>
              <a:rPr lang="pt-BR" dirty="0" err="1"/>
              <a:t>Information</a:t>
            </a:r>
            <a:r>
              <a:rPr lang="pt-BR" dirty="0"/>
              <a:t> </a:t>
            </a:r>
            <a:r>
              <a:rPr lang="pt-BR" dirty="0" err="1"/>
              <a:t>Protocol</a:t>
            </a:r>
            <a:r>
              <a:rPr lang="pt-BR" dirty="0"/>
              <a:t>) </a:t>
            </a:r>
          </a:p>
          <a:p>
            <a:r>
              <a:rPr lang="pt-BR" dirty="0" smtClean="0"/>
              <a:t>OSPF </a:t>
            </a:r>
            <a:r>
              <a:rPr lang="pt-BR" dirty="0"/>
              <a:t>(Open </a:t>
            </a:r>
            <a:r>
              <a:rPr lang="pt-BR" dirty="0" err="1"/>
              <a:t>Shortest</a:t>
            </a:r>
            <a:r>
              <a:rPr lang="pt-BR" dirty="0"/>
              <a:t> Path </a:t>
            </a:r>
            <a:r>
              <a:rPr lang="pt-BR" dirty="0" err="1"/>
              <a:t>First</a:t>
            </a:r>
            <a:r>
              <a:rPr lang="pt-BR" dirty="0"/>
              <a:t>) </a:t>
            </a:r>
          </a:p>
          <a:p>
            <a:r>
              <a:rPr lang="pt-BR" dirty="0" smtClean="0"/>
              <a:t>BGP </a:t>
            </a:r>
            <a:r>
              <a:rPr lang="pt-BR" dirty="0"/>
              <a:t>(</a:t>
            </a:r>
            <a:r>
              <a:rPr lang="pt-BR" dirty="0" err="1"/>
              <a:t>Border</a:t>
            </a:r>
            <a:r>
              <a:rPr lang="pt-BR" dirty="0"/>
              <a:t> Gateway </a:t>
            </a:r>
            <a:r>
              <a:rPr lang="pt-BR" dirty="0" err="1"/>
              <a:t>Protocol</a:t>
            </a:r>
            <a:r>
              <a:rPr lang="pt-B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0141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Roteamento Dinâmico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Características operacionais diferenciam os protocolos de </a:t>
            </a:r>
            <a:r>
              <a:rPr lang="pt-BR" dirty="0" smtClean="0"/>
              <a:t>roteamento</a:t>
            </a:r>
          </a:p>
          <a:p>
            <a:r>
              <a:rPr lang="pt-BR" dirty="0" smtClean="0"/>
              <a:t>Número </a:t>
            </a:r>
            <a:r>
              <a:rPr lang="pt-BR" dirty="0"/>
              <a:t>de caminhos </a:t>
            </a:r>
          </a:p>
          <a:p>
            <a:r>
              <a:rPr lang="pt-BR" dirty="0" smtClean="0"/>
              <a:t>Propagação </a:t>
            </a:r>
            <a:r>
              <a:rPr lang="pt-BR" dirty="0"/>
              <a:t>das </a:t>
            </a:r>
            <a:r>
              <a:rPr lang="pt-BR" dirty="0" smtClean="0"/>
              <a:t>rotas</a:t>
            </a:r>
          </a:p>
          <a:p>
            <a:r>
              <a:rPr lang="pt-BR" dirty="0" smtClean="0"/>
              <a:t>Organização </a:t>
            </a:r>
            <a:r>
              <a:rPr lang="pt-BR" dirty="0"/>
              <a:t>estrutural </a:t>
            </a:r>
          </a:p>
          <a:p>
            <a:r>
              <a:rPr lang="pt-BR" dirty="0" smtClean="0"/>
              <a:t>Hierarquia </a:t>
            </a:r>
            <a:r>
              <a:rPr lang="pt-BR" dirty="0"/>
              <a:t>de roteamento </a:t>
            </a:r>
          </a:p>
          <a:p>
            <a:r>
              <a:rPr lang="pt-BR" dirty="0" smtClean="0"/>
              <a:t>Propagação </a:t>
            </a:r>
            <a:r>
              <a:rPr lang="pt-BR" dirty="0"/>
              <a:t>de máscara</a:t>
            </a:r>
          </a:p>
        </p:txBody>
      </p:sp>
    </p:spTree>
    <p:extLst>
      <p:ext uri="{BB962C8B-B14F-4D97-AF65-F5344CB8AC3E}">
        <p14:creationId xmlns:p14="http://schemas.microsoft.com/office/powerpoint/2010/main" val="228139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Número de </a:t>
            </a:r>
            <a:r>
              <a:rPr lang="pt-BR" dirty="0" smtClean="0"/>
              <a:t>caminhos</a:t>
            </a:r>
          </a:p>
          <a:p>
            <a:r>
              <a:rPr lang="pt-BR" dirty="0" smtClean="0"/>
              <a:t>Caminho único</a:t>
            </a:r>
          </a:p>
          <a:p>
            <a:pPr lvl="1"/>
            <a:r>
              <a:rPr lang="pt-BR" dirty="0" smtClean="0"/>
              <a:t>Instala </a:t>
            </a:r>
            <a:r>
              <a:rPr lang="pt-BR" dirty="0"/>
              <a:t>uma única rota para cada </a:t>
            </a:r>
            <a:r>
              <a:rPr lang="pt-BR" dirty="0" smtClean="0"/>
              <a:t>destino</a:t>
            </a:r>
          </a:p>
          <a:p>
            <a:r>
              <a:rPr lang="pt-BR" dirty="0" smtClean="0"/>
              <a:t>Múltiplos caminhos</a:t>
            </a:r>
          </a:p>
          <a:p>
            <a:pPr lvl="1"/>
            <a:r>
              <a:rPr lang="pt-BR" dirty="0" smtClean="0"/>
              <a:t>Instala</a:t>
            </a:r>
            <a:r>
              <a:rPr lang="pt-BR" dirty="0"/>
              <a:t>, quando possível, diversas rotas para cada destino</a:t>
            </a:r>
          </a:p>
        </p:txBody>
      </p:sp>
    </p:spTree>
    <p:extLst>
      <p:ext uri="{BB962C8B-B14F-4D97-AF65-F5344CB8AC3E}">
        <p14:creationId xmlns:p14="http://schemas.microsoft.com/office/powerpoint/2010/main" val="107322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Propagação de rotas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Vetor-distância </a:t>
            </a:r>
            <a:r>
              <a:rPr lang="pt-BR" dirty="0"/>
              <a:t>(</a:t>
            </a:r>
            <a:r>
              <a:rPr lang="pt-BR" dirty="0" err="1" smtClean="0"/>
              <a:t>Distance</a:t>
            </a:r>
            <a:r>
              <a:rPr lang="pt-BR" dirty="0" smtClean="0"/>
              <a:t>-vector)</a:t>
            </a:r>
          </a:p>
          <a:p>
            <a:pPr lvl="1"/>
            <a:r>
              <a:rPr lang="pt-BR" dirty="0" smtClean="0"/>
              <a:t>Periodicamente</a:t>
            </a:r>
            <a:r>
              <a:rPr lang="pt-BR" dirty="0"/>
              <a:t>, envia informações de roteamento aos roteadores </a:t>
            </a:r>
            <a:r>
              <a:rPr lang="pt-BR" dirty="0" smtClean="0"/>
              <a:t>vizinhos</a:t>
            </a:r>
          </a:p>
          <a:p>
            <a:pPr lvl="1"/>
            <a:r>
              <a:rPr lang="pt-BR" dirty="0" smtClean="0"/>
              <a:t>Propagações </a:t>
            </a:r>
            <a:r>
              <a:rPr lang="pt-BR" dirty="0"/>
              <a:t>são realizadas de forma independente das mudanças </a:t>
            </a:r>
            <a:r>
              <a:rPr lang="pt-BR" dirty="0" smtClean="0"/>
              <a:t>operacionais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Estado </a:t>
            </a:r>
            <a:r>
              <a:rPr lang="pt-BR" dirty="0"/>
              <a:t>de enlace (</a:t>
            </a:r>
            <a:r>
              <a:rPr lang="pt-BR" dirty="0" smtClean="0"/>
              <a:t>Link-</a:t>
            </a:r>
            <a:r>
              <a:rPr lang="pt-BR" dirty="0" err="1" smtClean="0"/>
              <a:t>State</a:t>
            </a:r>
            <a:r>
              <a:rPr lang="pt-BR" dirty="0" smtClean="0"/>
              <a:t>)</a:t>
            </a:r>
          </a:p>
          <a:p>
            <a:pPr lvl="1"/>
            <a:r>
              <a:rPr lang="pt-BR" dirty="0"/>
              <a:t>Algoritmo de roteamento global – ou de estado de enlace (LS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Inicialmente</a:t>
            </a:r>
            <a:r>
              <a:rPr lang="pt-BR" dirty="0"/>
              <a:t>, envia informações sobre as redes físicas (enlaces) diretamente conectados a todos os </a:t>
            </a:r>
            <a:r>
              <a:rPr lang="pt-BR" dirty="0" smtClean="0"/>
              <a:t>roteadores</a:t>
            </a:r>
          </a:p>
          <a:p>
            <a:pPr lvl="1"/>
            <a:r>
              <a:rPr lang="pt-BR" dirty="0" smtClean="0"/>
              <a:t>Novas </a:t>
            </a:r>
            <a:r>
              <a:rPr lang="pt-BR" dirty="0"/>
              <a:t>propagações serão realizadas apenas após mudanças operacionais nos enlaces</a:t>
            </a:r>
          </a:p>
        </p:txBody>
      </p:sp>
    </p:spTree>
    <p:extLst>
      <p:ext uri="{BB962C8B-B14F-4D97-AF65-F5344CB8AC3E}">
        <p14:creationId xmlns:p14="http://schemas.microsoft.com/office/powerpoint/2010/main" val="387053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pt-BR" dirty="0"/>
              <a:t> </a:t>
            </a:r>
            <a:r>
              <a:rPr lang="pt-BR" dirty="0" err="1"/>
              <a:t>Inter-rede</a:t>
            </a:r>
            <a:r>
              <a:rPr lang="pt-BR" dirty="0"/>
              <a:t> </a:t>
            </a:r>
            <a:r>
              <a:rPr lang="pt-BR" dirty="0" smtClean="0"/>
              <a:t>TCP/IP</a:t>
            </a:r>
          </a:p>
          <a:p>
            <a:pPr lvl="1"/>
            <a:r>
              <a:rPr lang="pt-BR" dirty="0" smtClean="0"/>
              <a:t>Composta </a:t>
            </a:r>
            <a:r>
              <a:rPr lang="pt-BR" dirty="0"/>
              <a:t>por um conjunto de redes físicas interconectadas por </a:t>
            </a:r>
            <a:r>
              <a:rPr lang="pt-BR" dirty="0" smtClean="0"/>
              <a:t>roteadores</a:t>
            </a:r>
          </a:p>
          <a:p>
            <a:r>
              <a:rPr lang="pt-BR" dirty="0" smtClean="0"/>
              <a:t>Roteador</a:t>
            </a:r>
          </a:p>
          <a:p>
            <a:pPr lvl="1"/>
            <a:r>
              <a:rPr lang="pt-BR" dirty="0" smtClean="0"/>
              <a:t>Roteia </a:t>
            </a:r>
            <a:r>
              <a:rPr lang="pt-BR" dirty="0" err="1"/>
              <a:t>datagramas</a:t>
            </a:r>
            <a:r>
              <a:rPr lang="pt-BR" dirty="0"/>
              <a:t> entre essas </a:t>
            </a:r>
            <a:r>
              <a:rPr lang="pt-BR" dirty="0" smtClean="0"/>
              <a:t>redes</a:t>
            </a:r>
          </a:p>
          <a:p>
            <a:pPr lvl="1"/>
            <a:r>
              <a:rPr lang="pt-BR" dirty="0" smtClean="0"/>
              <a:t>Recebe </a:t>
            </a:r>
            <a:r>
              <a:rPr lang="pt-BR" dirty="0" err="1"/>
              <a:t>datagramas</a:t>
            </a:r>
            <a:r>
              <a:rPr lang="pt-BR" dirty="0"/>
              <a:t> nas várias </a:t>
            </a:r>
            <a:r>
              <a:rPr lang="pt-BR" dirty="0" smtClean="0"/>
              <a:t>interfaces</a:t>
            </a:r>
          </a:p>
          <a:p>
            <a:pPr lvl="1"/>
            <a:r>
              <a:rPr lang="pt-BR" dirty="0" smtClean="0"/>
              <a:t>Escolhe </a:t>
            </a:r>
            <a:r>
              <a:rPr lang="pt-BR" dirty="0"/>
              <a:t>rotas através de suas </a:t>
            </a:r>
            <a:r>
              <a:rPr lang="pt-BR" dirty="0" smtClean="0"/>
              <a:t>interfaces</a:t>
            </a:r>
          </a:p>
          <a:p>
            <a:pPr lvl="1"/>
            <a:r>
              <a:rPr lang="pt-BR" dirty="0" smtClean="0"/>
              <a:t>Encaminha </a:t>
            </a:r>
            <a:r>
              <a:rPr lang="pt-BR" dirty="0" err="1"/>
              <a:t>datagramas</a:t>
            </a:r>
            <a:r>
              <a:rPr lang="pt-BR" dirty="0"/>
              <a:t> através das interfaces selecionadas </a:t>
            </a:r>
          </a:p>
        </p:txBody>
      </p:sp>
    </p:spTree>
    <p:extLst>
      <p:ext uri="{BB962C8B-B14F-4D97-AF65-F5344CB8AC3E}">
        <p14:creationId xmlns:p14="http://schemas.microsoft.com/office/powerpoint/2010/main" val="255743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Organização </a:t>
            </a:r>
            <a:r>
              <a:rPr lang="pt-BR" dirty="0" smtClean="0"/>
              <a:t>estrutural</a:t>
            </a:r>
          </a:p>
          <a:p>
            <a:r>
              <a:rPr lang="pt-BR" dirty="0" smtClean="0"/>
              <a:t>Estrutura plana</a:t>
            </a:r>
          </a:p>
          <a:p>
            <a:pPr lvl="1"/>
            <a:r>
              <a:rPr lang="pt-BR" dirty="0" smtClean="0"/>
              <a:t>roteadores </a:t>
            </a:r>
            <a:r>
              <a:rPr lang="pt-BR" dirty="0"/>
              <a:t>desempenham o mesmo papel, realizando as mesmas </a:t>
            </a:r>
            <a:r>
              <a:rPr lang="pt-BR" dirty="0" smtClean="0"/>
              <a:t>funções</a:t>
            </a:r>
          </a:p>
          <a:p>
            <a:r>
              <a:rPr lang="pt-BR" dirty="0" smtClean="0"/>
              <a:t>Estrutura hierárquica</a:t>
            </a:r>
          </a:p>
          <a:p>
            <a:pPr lvl="1"/>
            <a:r>
              <a:rPr lang="pt-BR" dirty="0" smtClean="0"/>
              <a:t>Roteadores </a:t>
            </a:r>
            <a:r>
              <a:rPr lang="pt-BR" dirty="0"/>
              <a:t>são organizados de forma hierárquica, desempenhando diferentes papéis </a:t>
            </a:r>
          </a:p>
          <a:p>
            <a:pPr lvl="1"/>
            <a:r>
              <a:rPr lang="pt-BR" dirty="0" smtClean="0"/>
              <a:t>Função </a:t>
            </a:r>
            <a:r>
              <a:rPr lang="pt-BR" dirty="0"/>
              <a:t>de cada roteador depende de sua localização física na </a:t>
            </a:r>
            <a:r>
              <a:rPr lang="pt-BR" dirty="0" err="1"/>
              <a:t>inter-rede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570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Hierarquia de </a:t>
            </a:r>
            <a:r>
              <a:rPr lang="pt-BR" dirty="0" smtClean="0"/>
              <a:t>roteamento</a:t>
            </a:r>
          </a:p>
          <a:p>
            <a:r>
              <a:rPr lang="pt-BR" dirty="0" smtClean="0"/>
              <a:t>IRP </a:t>
            </a:r>
            <a:r>
              <a:rPr lang="pt-BR" dirty="0"/>
              <a:t>(Interior </a:t>
            </a:r>
            <a:r>
              <a:rPr lang="pt-BR" dirty="0" err="1"/>
              <a:t>Routing</a:t>
            </a:r>
            <a:r>
              <a:rPr lang="pt-BR" dirty="0"/>
              <a:t> </a:t>
            </a:r>
            <a:r>
              <a:rPr lang="pt-BR" dirty="0" err="1" smtClean="0"/>
              <a:t>Protocol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Protocolo </a:t>
            </a:r>
            <a:r>
              <a:rPr lang="pt-BR" dirty="0"/>
              <a:t>de roteamento adotado dentro de sistemas </a:t>
            </a:r>
            <a:r>
              <a:rPr lang="pt-BR" dirty="0" smtClean="0"/>
              <a:t>autônomos</a:t>
            </a:r>
          </a:p>
          <a:p>
            <a:r>
              <a:rPr lang="pt-BR" dirty="0" smtClean="0"/>
              <a:t>ERP </a:t>
            </a:r>
            <a:r>
              <a:rPr lang="pt-BR" dirty="0"/>
              <a:t>(Exterior </a:t>
            </a:r>
            <a:r>
              <a:rPr lang="pt-BR" dirty="0" err="1"/>
              <a:t>Routing</a:t>
            </a:r>
            <a:r>
              <a:rPr lang="pt-BR" dirty="0"/>
              <a:t> </a:t>
            </a:r>
            <a:r>
              <a:rPr lang="pt-BR" dirty="0" err="1" smtClean="0"/>
              <a:t>Protocol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Protocolo </a:t>
            </a:r>
            <a:r>
              <a:rPr lang="pt-BR" dirty="0"/>
              <a:t>de roteamento adotando entre sistemas autônomos</a:t>
            </a:r>
          </a:p>
        </p:txBody>
      </p:sp>
    </p:spTree>
    <p:extLst>
      <p:ext uri="{BB962C8B-B14F-4D97-AF65-F5344CB8AC3E}">
        <p14:creationId xmlns:p14="http://schemas.microsoft.com/office/powerpoint/2010/main" val="329104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Sistema autônomo é um conjunto de redes controladas por uma única autoridade administrativa, que possui autonomia para selecionar o protocolo de roteamento interior.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194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Roteamento Dinâmico x Estático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1417638"/>
            <a:ext cx="8296275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25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Rotas representadas através de grafos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564904"/>
            <a:ext cx="6079718" cy="3561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93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algoritmo LS (</a:t>
            </a:r>
            <a:r>
              <a:rPr lang="pt-BR" dirty="0" err="1" smtClean="0"/>
              <a:t>dijkstra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620982"/>
            <a:ext cx="7922533" cy="4040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51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Exemplo algoritmo Vetor Distancia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58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724" y="0"/>
            <a:ext cx="4968552" cy="677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39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Dúvidas</a:t>
            </a:r>
            <a:endParaRPr lang="pt-B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7062" y="2486819"/>
            <a:ext cx="28098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Roteamento</a:t>
            </a:r>
          </a:p>
          <a:p>
            <a:pPr lvl="1"/>
            <a:r>
              <a:rPr lang="pt-BR" dirty="0" smtClean="0"/>
              <a:t>Processo </a:t>
            </a:r>
            <a:r>
              <a:rPr lang="pt-BR" dirty="0"/>
              <a:t>de escolha dos caminhos (rotas) a serem usados para enviar os </a:t>
            </a:r>
            <a:r>
              <a:rPr lang="pt-BR" dirty="0" err="1"/>
              <a:t>datagramas</a:t>
            </a:r>
            <a:r>
              <a:rPr lang="pt-BR" dirty="0"/>
              <a:t>, permitindo que os mesmo alcancem seus respectivos destinos finais </a:t>
            </a:r>
          </a:p>
        </p:txBody>
      </p:sp>
    </p:spTree>
    <p:extLst>
      <p:ext uri="{BB962C8B-B14F-4D97-AF65-F5344CB8AC3E}">
        <p14:creationId xmlns:p14="http://schemas.microsoft.com/office/powerpoint/2010/main" val="157695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Fundamentos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 Algoritmo de </a:t>
            </a:r>
            <a:r>
              <a:rPr lang="pt-BR" dirty="0" smtClean="0"/>
              <a:t>roteamento</a:t>
            </a:r>
          </a:p>
          <a:p>
            <a:pPr lvl="1"/>
            <a:r>
              <a:rPr lang="pt-BR" dirty="0" smtClean="0"/>
              <a:t>Procedimento </a:t>
            </a:r>
            <a:r>
              <a:rPr lang="pt-BR" dirty="0"/>
              <a:t>que toma as decisões de roteamento para cada </a:t>
            </a:r>
            <a:r>
              <a:rPr lang="pt-BR" dirty="0" err="1" smtClean="0"/>
              <a:t>datagrama</a:t>
            </a:r>
            <a:endParaRPr lang="pt-BR" dirty="0" smtClean="0"/>
          </a:p>
          <a:p>
            <a:pPr lvl="1"/>
            <a:r>
              <a:rPr lang="pt-BR" dirty="0" smtClean="0"/>
              <a:t>Implementado </a:t>
            </a:r>
            <a:r>
              <a:rPr lang="pt-BR" dirty="0"/>
              <a:t>em todos os roteadores e estações da </a:t>
            </a:r>
            <a:r>
              <a:rPr lang="pt-BR" dirty="0" err="1" smtClean="0"/>
              <a:t>inter-rede</a:t>
            </a:r>
            <a:endParaRPr lang="pt-BR" dirty="0" smtClean="0"/>
          </a:p>
          <a:p>
            <a:pPr lvl="1"/>
            <a:r>
              <a:rPr lang="pt-BR" dirty="0" smtClean="0"/>
              <a:t>Encaminha </a:t>
            </a:r>
            <a:r>
              <a:rPr lang="pt-BR" dirty="0"/>
              <a:t>os </a:t>
            </a:r>
            <a:r>
              <a:rPr lang="pt-BR" dirty="0" err="1"/>
              <a:t>datagramas</a:t>
            </a:r>
            <a:r>
              <a:rPr lang="pt-BR" dirty="0"/>
              <a:t> até os seus respectivos destinos </a:t>
            </a:r>
            <a:r>
              <a:rPr lang="pt-BR" dirty="0" smtClean="0"/>
              <a:t>finais</a:t>
            </a:r>
          </a:p>
          <a:p>
            <a:pPr lvl="1"/>
            <a:r>
              <a:rPr lang="pt-BR" dirty="0" smtClean="0"/>
              <a:t>Descobre </a:t>
            </a:r>
            <a:r>
              <a:rPr lang="pt-BR" dirty="0"/>
              <a:t>a melhor rota até o destino final de cada </a:t>
            </a:r>
            <a:r>
              <a:rPr lang="pt-BR" dirty="0" err="1"/>
              <a:t>datagrama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471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Métricas de </a:t>
            </a:r>
            <a:r>
              <a:rPr lang="pt-BR" dirty="0" smtClean="0"/>
              <a:t>roteamento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pt-BR" dirty="0" smtClean="0"/>
              <a:t>Parâmetros </a:t>
            </a:r>
            <a:r>
              <a:rPr lang="pt-BR" dirty="0"/>
              <a:t>qualitativos e operacionais adotados pelo algoritmo para selecionar as melhores </a:t>
            </a:r>
            <a:r>
              <a:rPr lang="pt-BR" dirty="0" smtClean="0"/>
              <a:t>rotas</a:t>
            </a:r>
          </a:p>
          <a:p>
            <a:pPr lvl="1"/>
            <a:r>
              <a:rPr lang="pt-BR" dirty="0" smtClean="0"/>
              <a:t>Comprimento </a:t>
            </a:r>
            <a:r>
              <a:rPr lang="pt-BR" dirty="0"/>
              <a:t>da rota (Hop </a:t>
            </a:r>
            <a:r>
              <a:rPr lang="pt-BR" dirty="0" err="1"/>
              <a:t>count</a:t>
            </a:r>
            <a:r>
              <a:rPr lang="pt-BR" dirty="0"/>
              <a:t> 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Retardo</a:t>
            </a:r>
          </a:p>
          <a:p>
            <a:pPr lvl="1"/>
            <a:r>
              <a:rPr lang="pt-BR" dirty="0" smtClean="0"/>
              <a:t>Confiabilidade</a:t>
            </a:r>
          </a:p>
          <a:p>
            <a:pPr lvl="1"/>
            <a:r>
              <a:rPr lang="pt-BR" dirty="0" smtClean="0"/>
              <a:t>Taxa </a:t>
            </a:r>
            <a:r>
              <a:rPr lang="pt-BR" dirty="0"/>
              <a:t>de </a:t>
            </a:r>
            <a:r>
              <a:rPr lang="pt-BR" dirty="0" smtClean="0"/>
              <a:t>transmissão</a:t>
            </a:r>
          </a:p>
          <a:p>
            <a:pPr lvl="1"/>
            <a:r>
              <a:rPr lang="pt-BR" dirty="0" smtClean="0"/>
              <a:t>Carga</a:t>
            </a:r>
          </a:p>
          <a:p>
            <a:pPr lvl="1"/>
            <a:r>
              <a:rPr lang="pt-BR" dirty="0" smtClean="0"/>
              <a:t>Tamanho </a:t>
            </a:r>
            <a:r>
              <a:rPr lang="pt-BR" dirty="0"/>
              <a:t>do </a:t>
            </a:r>
            <a:r>
              <a:rPr lang="pt-BR" dirty="0" err="1" smtClean="0"/>
              <a:t>datagrama</a:t>
            </a:r>
            <a:endParaRPr lang="pt-BR" dirty="0" smtClean="0"/>
          </a:p>
          <a:p>
            <a:pPr lvl="1"/>
            <a:r>
              <a:rPr lang="pt-BR" dirty="0" smtClean="0"/>
              <a:t>Tipo </a:t>
            </a:r>
            <a:r>
              <a:rPr lang="pt-BR" dirty="0"/>
              <a:t>de serviço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820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Métrica da </a:t>
            </a:r>
            <a:r>
              <a:rPr lang="pt-BR" dirty="0" smtClean="0"/>
              <a:t>rota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Número </a:t>
            </a:r>
            <a:r>
              <a:rPr lang="pt-BR" dirty="0"/>
              <a:t>inteiro não negativo que indica a qualidade da </a:t>
            </a:r>
            <a:r>
              <a:rPr lang="pt-BR" dirty="0" smtClean="0"/>
              <a:t>rota</a:t>
            </a:r>
          </a:p>
          <a:p>
            <a:r>
              <a:rPr lang="pt-BR" dirty="0" smtClean="0"/>
              <a:t>Derivada </a:t>
            </a:r>
            <a:r>
              <a:rPr lang="pt-BR" dirty="0"/>
              <a:t>das métricas de roteamento </a:t>
            </a:r>
          </a:p>
          <a:p>
            <a:r>
              <a:rPr lang="pt-BR" dirty="0" smtClean="0"/>
              <a:t>Algoritmos </a:t>
            </a:r>
            <a:r>
              <a:rPr lang="pt-BR" dirty="0"/>
              <a:t>de roteamento adotam um número reduzido de métricas de roteamento </a:t>
            </a:r>
          </a:p>
          <a:p>
            <a:r>
              <a:rPr lang="pt-BR" dirty="0" smtClean="0"/>
              <a:t>Métricas </a:t>
            </a:r>
            <a:r>
              <a:rPr lang="pt-BR" dirty="0"/>
              <a:t>de roteamento são aplicadas a uma equação bem definida, gerando a métrica ou custo da rota </a:t>
            </a:r>
          </a:p>
          <a:p>
            <a:r>
              <a:rPr lang="pt-BR" dirty="0" smtClean="0"/>
              <a:t>Quando </a:t>
            </a:r>
            <a:r>
              <a:rPr lang="pt-BR" dirty="0"/>
              <a:t>menor a métrica, melhor a rota </a:t>
            </a:r>
          </a:p>
        </p:txBody>
      </p:sp>
    </p:spTree>
    <p:extLst>
      <p:ext uri="{BB962C8B-B14F-4D97-AF65-F5344CB8AC3E}">
        <p14:creationId xmlns:p14="http://schemas.microsoft.com/office/powerpoint/2010/main" val="207444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Tabela de roteamento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Matem </a:t>
            </a:r>
            <a:r>
              <a:rPr lang="pt-BR" dirty="0"/>
              <a:t>informações de roteamento para todas as redes físicas da </a:t>
            </a:r>
            <a:r>
              <a:rPr lang="pt-BR" dirty="0" err="1" smtClean="0"/>
              <a:t>inter-rede</a:t>
            </a:r>
            <a:endParaRPr lang="pt-BR" dirty="0" smtClean="0"/>
          </a:p>
          <a:p>
            <a:r>
              <a:rPr lang="pt-BR" dirty="0" smtClean="0"/>
              <a:t>Descreve </a:t>
            </a:r>
            <a:r>
              <a:rPr lang="pt-BR" dirty="0"/>
              <a:t>a topologia geral da </a:t>
            </a:r>
            <a:r>
              <a:rPr lang="pt-BR" dirty="0" err="1" smtClean="0"/>
              <a:t>inter-rede</a:t>
            </a:r>
            <a:endParaRPr lang="pt-BR" dirty="0" smtClean="0"/>
          </a:p>
          <a:p>
            <a:r>
              <a:rPr lang="pt-BR" dirty="0" smtClean="0"/>
              <a:t>Identifica </a:t>
            </a:r>
            <a:r>
              <a:rPr lang="pt-BR" dirty="0"/>
              <a:t>rotas para todos os </a:t>
            </a:r>
            <a:r>
              <a:rPr lang="pt-BR" dirty="0" smtClean="0"/>
              <a:t>destinos</a:t>
            </a:r>
          </a:p>
          <a:p>
            <a:r>
              <a:rPr lang="pt-BR" dirty="0" smtClean="0"/>
              <a:t>Sinaliza </a:t>
            </a:r>
            <a:r>
              <a:rPr lang="pt-BR" dirty="0"/>
              <a:t>os custos das rotas, provendo a noção de melhor rota para cada </a:t>
            </a:r>
            <a:r>
              <a:rPr lang="pt-BR" dirty="0" smtClean="0"/>
              <a:t>destino</a:t>
            </a:r>
          </a:p>
          <a:p>
            <a:r>
              <a:rPr lang="pt-BR" dirty="0" smtClean="0"/>
              <a:t>Direciona </a:t>
            </a:r>
            <a:r>
              <a:rPr lang="pt-BR" dirty="0"/>
              <a:t>as decisões de </a:t>
            </a:r>
            <a:r>
              <a:rPr lang="pt-BR" dirty="0" err="1"/>
              <a:t>roteamanto</a:t>
            </a:r>
            <a:r>
              <a:rPr lang="pt-BR" dirty="0"/>
              <a:t> realizadas pelo algoritmo de </a:t>
            </a:r>
            <a:r>
              <a:rPr lang="pt-BR" dirty="0" smtClean="0"/>
              <a:t>roteamento</a:t>
            </a:r>
          </a:p>
          <a:p>
            <a:r>
              <a:rPr lang="pt-BR" dirty="0" smtClean="0"/>
              <a:t>Existe </a:t>
            </a:r>
            <a:r>
              <a:rPr lang="pt-BR" dirty="0"/>
              <a:t>em todos os roteadores e estações. </a:t>
            </a:r>
          </a:p>
        </p:txBody>
      </p:sp>
    </p:spTree>
    <p:extLst>
      <p:ext uri="{BB962C8B-B14F-4D97-AF65-F5344CB8AC3E}">
        <p14:creationId xmlns:p14="http://schemas.microsoft.com/office/powerpoint/2010/main" val="328156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Protocolo de roteamento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Mecanismo </a:t>
            </a:r>
            <a:r>
              <a:rPr lang="pt-BR" dirty="0"/>
              <a:t>que implementa a atualização automática das tabelas de roteamento nos vários </a:t>
            </a:r>
            <a:r>
              <a:rPr lang="pt-BR" dirty="0" smtClean="0"/>
              <a:t>roteadores</a:t>
            </a:r>
          </a:p>
          <a:p>
            <a:r>
              <a:rPr lang="pt-BR" dirty="0" smtClean="0"/>
              <a:t>Atualizações </a:t>
            </a:r>
            <a:r>
              <a:rPr lang="pt-BR" dirty="0"/>
              <a:t>são realizadas a partir das informações de roteamento propagadas e trocadas entre os </a:t>
            </a:r>
            <a:r>
              <a:rPr lang="pt-BR" dirty="0" smtClean="0"/>
              <a:t>roteadores</a:t>
            </a:r>
          </a:p>
          <a:p>
            <a:r>
              <a:rPr lang="pt-BR" dirty="0" smtClean="0"/>
              <a:t>Propagações </a:t>
            </a:r>
            <a:r>
              <a:rPr lang="pt-BR" dirty="0"/>
              <a:t>sinalizam mudanças operacionais das várias redes </a:t>
            </a:r>
            <a:r>
              <a:rPr lang="pt-BR" dirty="0" smtClean="0"/>
              <a:t>físicas</a:t>
            </a:r>
          </a:p>
          <a:p>
            <a:r>
              <a:rPr lang="pt-BR" dirty="0" smtClean="0"/>
              <a:t>Permite </a:t>
            </a:r>
            <a:r>
              <a:rPr lang="pt-BR" dirty="0"/>
              <a:t>a definição de tabelas completas e consistentes</a:t>
            </a:r>
          </a:p>
        </p:txBody>
      </p:sp>
    </p:spTree>
    <p:extLst>
      <p:ext uri="{BB962C8B-B14F-4D97-AF65-F5344CB8AC3E}">
        <p14:creationId xmlns:p14="http://schemas.microsoft.com/office/powerpoint/2010/main" val="239174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Estratégias de Roteamento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São as diferentes formas de se conseguir realizar </a:t>
            </a:r>
            <a:r>
              <a:rPr lang="pt-BR" dirty="0" smtClean="0"/>
              <a:t>roteamento</a:t>
            </a:r>
          </a:p>
          <a:p>
            <a:r>
              <a:rPr lang="pt-BR" dirty="0" smtClean="0"/>
              <a:t>Ou </a:t>
            </a:r>
            <a:r>
              <a:rPr lang="pt-BR" dirty="0"/>
              <a:t>seja, diferentes formas de inicialização e manutenção das tabelas de roteamento</a:t>
            </a:r>
          </a:p>
        </p:txBody>
      </p:sp>
    </p:spTree>
    <p:extLst>
      <p:ext uri="{BB962C8B-B14F-4D97-AF65-F5344CB8AC3E}">
        <p14:creationId xmlns:p14="http://schemas.microsoft.com/office/powerpoint/2010/main" val="341615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2562</TotalTime>
  <Words>777</Words>
  <Application>Microsoft Office PowerPoint</Application>
  <PresentationFormat>Apresentação na tela (4:3)</PresentationFormat>
  <Paragraphs>123</Paragraphs>
  <Slides>28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1" baseType="lpstr">
      <vt:lpstr>Arial</vt:lpstr>
      <vt:lpstr>Calibri</vt:lpstr>
      <vt:lpstr>Tema do Office</vt:lpstr>
      <vt:lpstr>Redes de Computadores e Aplicações – Camada de Rede Protocolos de Roteamento</vt:lpstr>
      <vt:lpstr>Introdução</vt:lpstr>
      <vt:lpstr>Introdução</vt:lpstr>
      <vt:lpstr>Fundamentos</vt:lpstr>
      <vt:lpstr>Métricas de roteamento</vt:lpstr>
      <vt:lpstr>Métrica da rota</vt:lpstr>
      <vt:lpstr>Tabela de roteamento</vt:lpstr>
      <vt:lpstr>Protocolo de roteamento</vt:lpstr>
      <vt:lpstr>Estratégias de Roteamento</vt:lpstr>
      <vt:lpstr>Estratégias de Roteamento</vt:lpstr>
      <vt:lpstr>Roteamento Estático</vt:lpstr>
      <vt:lpstr>Roteamento estático</vt:lpstr>
      <vt:lpstr>Apresentação do PowerPoint</vt:lpstr>
      <vt:lpstr>Roteamento Dinâmico</vt:lpstr>
      <vt:lpstr>Roteamento Dinâmico</vt:lpstr>
      <vt:lpstr>Roteamento Dinâmico</vt:lpstr>
      <vt:lpstr>Roteamento Dinâmico</vt:lpstr>
      <vt:lpstr>Apresentação do PowerPoint</vt:lpstr>
      <vt:lpstr>Propagação de rotas</vt:lpstr>
      <vt:lpstr>Apresentação do PowerPoint</vt:lpstr>
      <vt:lpstr>Apresentação do PowerPoint</vt:lpstr>
      <vt:lpstr>Apresentação do PowerPoint</vt:lpstr>
      <vt:lpstr>Roteamento Dinâmico x Estático</vt:lpstr>
      <vt:lpstr>Rotas representadas através de grafos</vt:lpstr>
      <vt:lpstr>Exemplo algoritmo LS (dijkstra)</vt:lpstr>
      <vt:lpstr>Exemplo algoritmo Vetor Distancia</vt:lpstr>
      <vt:lpstr>Apresentação do PowerPoint</vt:lpstr>
      <vt:lpstr>Dúvidas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e Aplicações</dc:title>
  <dc:creator>Igor</dc:creator>
  <cp:lastModifiedBy>igor carvalho alves</cp:lastModifiedBy>
  <cp:revision>193</cp:revision>
  <dcterms:created xsi:type="dcterms:W3CDTF">2014-04-07T23:47:18Z</dcterms:created>
  <dcterms:modified xsi:type="dcterms:W3CDTF">2015-10-21T01:33:18Z</dcterms:modified>
</cp:coreProperties>
</file>