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3413-4538-4C9F-BD71-C909DEFE4225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5B3D-3B6B-4572-B037-452A2632E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88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3413-4538-4C9F-BD71-C909DEFE4225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5B3D-3B6B-4572-B037-452A2632E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70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3413-4538-4C9F-BD71-C909DEFE4225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5B3D-3B6B-4572-B037-452A2632E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61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3413-4538-4C9F-BD71-C909DEFE4225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5B3D-3B6B-4572-B037-452A2632E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90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3413-4538-4C9F-BD71-C909DEFE4225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5B3D-3B6B-4572-B037-452A2632E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38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3413-4538-4C9F-BD71-C909DEFE4225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5B3D-3B6B-4572-B037-452A2632E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40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3413-4538-4C9F-BD71-C909DEFE4225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5B3D-3B6B-4572-B037-452A2632E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86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3413-4538-4C9F-BD71-C909DEFE4225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5B3D-3B6B-4572-B037-452A2632E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58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3413-4538-4C9F-BD71-C909DEFE4225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5B3D-3B6B-4572-B037-452A2632E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1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3413-4538-4C9F-BD71-C909DEFE4225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5B3D-3B6B-4572-B037-452A2632E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66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3413-4538-4C9F-BD71-C909DEFE4225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5B3D-3B6B-4572-B037-452A2632E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1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3413-4538-4C9F-BD71-C909DEFE4225}" type="datetimeFigureOut">
              <a:rPr lang="pt-BR" smtClean="0"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5B3D-3B6B-4572-B037-452A2632E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29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Energia das Ondas Oceânicas</a:t>
            </a:r>
          </a:p>
        </p:txBody>
      </p:sp>
      <p:sp>
        <p:nvSpPr>
          <p:cNvPr id="154627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pt-BR" altLang="pt-BR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Foz do Rio Mearim - Maranhão</a:t>
            </a:r>
          </a:p>
        </p:txBody>
      </p:sp>
      <p:sp>
        <p:nvSpPr>
          <p:cNvPr id="1638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6384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2420938"/>
            <a:ext cx="50196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7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Foz do Rio Tocantins Pará</a:t>
            </a:r>
            <a:br>
              <a:rPr lang="pt-BR" altLang="pt-BR" smtClean="0"/>
            </a:br>
            <a:endParaRPr lang="pt-BR" altLang="pt-BR" smtClean="0"/>
          </a:p>
        </p:txBody>
      </p:sp>
      <p:sp>
        <p:nvSpPr>
          <p:cNvPr id="1648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6486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2144713"/>
            <a:ext cx="5676900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52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Margem Esquerda do Rio Amazonas</a:t>
            </a:r>
          </a:p>
        </p:txBody>
      </p:sp>
      <p:sp>
        <p:nvSpPr>
          <p:cNvPr id="16589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65892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4" y="1981201"/>
            <a:ext cx="81819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14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/>
              <a:t>Energia das ondas oceânicas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1" y="1981200"/>
            <a:ext cx="72882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Os geradores utilizam o quase incessante movimento das ondas para gerar energia.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Uma câmara de concreto construída na margem é aberta na extremidade do mar de maneira que o nível da água dentro da câmara suba e desça a cada onda sucessiva.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ar acima da água é alternadamente comprimido e descomprimido, acionando uma turbina conectada a um gerador.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 exemplo em seguida, a elevação da onda numa câmara de ar provoca a saída do ar lá contido; o movimento do ar pode fazer girar uma turbina. </a:t>
            </a:r>
          </a:p>
        </p:txBody>
      </p:sp>
    </p:spTree>
    <p:extLst>
      <p:ext uri="{BB962C8B-B14F-4D97-AF65-F5344CB8AC3E}">
        <p14:creationId xmlns:p14="http://schemas.microsoft.com/office/powerpoint/2010/main" val="19382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Princípio de funcionamento</a:t>
            </a:r>
          </a:p>
        </p:txBody>
      </p:sp>
      <p:sp>
        <p:nvSpPr>
          <p:cNvPr id="1679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altLang="pt-BR" smtClean="0"/>
              <a:t>A maioria usa o mesmo princípio: a onda pressiona um corpo oco, comprimindo o ar ou um líquido que move uma turbina ligada a um gerador. Com esse processo, a central experimental de Kaimei, uma balsa de 80 por 12 metros, equipada com turbinas verticais, funciona desde 1979 em frente da costa japonesa, produzindo 2 MW de potência.</a:t>
            </a:r>
          </a:p>
        </p:txBody>
      </p:sp>
    </p:spTree>
    <p:extLst>
      <p:ext uri="{BB962C8B-B14F-4D97-AF65-F5344CB8AC3E}">
        <p14:creationId xmlns:p14="http://schemas.microsoft.com/office/powerpoint/2010/main" val="74945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Princípio de funcionamento</a:t>
            </a:r>
          </a:p>
        </p:txBody>
      </p:sp>
      <p:sp>
        <p:nvSpPr>
          <p:cNvPr id="1689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6896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916114"/>
            <a:ext cx="86106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390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Requisitos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Profundidade de 40 a 100m, fora das principais rotas de navegação comercial;</a:t>
            </a:r>
          </a:p>
          <a:p>
            <a:pPr eaLnBrk="1" hangingPunct="1">
              <a:defRPr/>
            </a:pPr>
            <a:r>
              <a:rPr lang="pt-BR" dirty="0" smtClean="0"/>
              <a:t>Rede elétrica segura, na costa;</a:t>
            </a:r>
          </a:p>
          <a:p>
            <a:pPr eaLnBrk="1" hangingPunct="1">
              <a:defRPr/>
            </a:pPr>
            <a:r>
              <a:rPr lang="pt-BR" dirty="0" smtClean="0"/>
              <a:t>Parque industrial a menos de 12 horas de </a:t>
            </a:r>
          </a:p>
          <a:p>
            <a:pPr marL="0" indent="0">
              <a:buNone/>
              <a:defRPr/>
            </a:pPr>
            <a:r>
              <a:rPr lang="pt-BR" dirty="0" smtClean="0"/>
              <a:t>navegação</a:t>
            </a:r>
          </a:p>
          <a:p>
            <a:pPr eaLnBrk="1" hangingPunct="1">
              <a:defRPr/>
            </a:pPr>
            <a:r>
              <a:rPr lang="pt-BR" dirty="0" smtClean="0"/>
              <a:t>Assoalho marinho com </a:t>
            </a:r>
            <a:r>
              <a:rPr lang="pt-BR" smtClean="0"/>
              <a:t>possiblidade de instalação </a:t>
            </a:r>
            <a:r>
              <a:rPr lang="pt-BR" dirty="0" smtClean="0"/>
              <a:t>de cabos elétricos ligados a terra</a:t>
            </a:r>
          </a:p>
          <a:p>
            <a:pPr marL="0" indent="0">
              <a:buNone/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05050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/>
              <a:t>Energia das ondas oceânicas</a:t>
            </a:r>
            <a:endParaRPr lang="pt-BR" alt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energia mecânica da turbina é transformada em energia elétrica através do gerador. </a:t>
            </a:r>
          </a:p>
          <a:p>
            <a:pPr algn="just" eaLnBrk="1" hangingPunct="1">
              <a:defRPr/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Quando a onda se desfaz e a água recua o ar desloca-se em sentido contrário passando novamente pela turbina entrando na câmara por comportas especiais normalmente fechadas.</a:t>
            </a:r>
          </a:p>
          <a:p>
            <a:pPr eaLnBrk="1" hangingPunct="1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45131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304800"/>
            <a:ext cx="7772400" cy="11430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/>
              <a:t>Energia das ondas oceânicas</a:t>
            </a:r>
          </a:p>
        </p:txBody>
      </p:sp>
      <p:pic>
        <p:nvPicPr>
          <p:cNvPr id="50180" name="Picture 4" descr="A:\trabalho\ondas\ondas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4" y="1371600"/>
            <a:ext cx="546893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1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62200" y="1066800"/>
            <a:ext cx="38100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Esta é apenas uma das maneiras de retirar energia da ondas. Atualmente, utiliza-se o movimento de subida/descida do onda para dar potência a um êmbolo que se move para cima e para baixo num cilindro. O êmbolo pode por um gerador a funcionar.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Os sistemas para retirar energia das ondas são muito pequenos e apenas suficientes para iluminar uma casa ou algumas </a:t>
            </a:r>
            <a:r>
              <a:rPr lang="pt-BR" sz="21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bóias</a:t>
            </a:r>
            <a:r>
              <a:rPr lang="pt-BR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aviso por vezes colocadas no mar além do fornecimento não de ser contínuo.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pt-BR" sz="2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6165851" y="1376364"/>
          <a:ext cx="4475163" cy="441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m de bitmap" r:id="rId3" imgW="2800741" imgH="2762636" progId="Paint.Picture">
                  <p:embed/>
                </p:oleObj>
              </mc:Choice>
              <mc:Fallback>
                <p:oleObj name="Imagem de bitmap" r:id="rId3" imgW="2800741" imgH="276263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1" y="1376364"/>
                        <a:ext cx="4475163" cy="441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0"/>
            <a:ext cx="7772400" cy="11430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/>
              <a:t>Energia das ondas oceânicas</a:t>
            </a:r>
          </a:p>
        </p:txBody>
      </p:sp>
    </p:spTree>
    <p:extLst>
      <p:ext uri="{BB962C8B-B14F-4D97-AF65-F5344CB8AC3E}">
        <p14:creationId xmlns:p14="http://schemas.microsoft.com/office/powerpoint/2010/main" val="42421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uild="p" autoUpdateAnimBg="0" advAuto="0"/>
      <p:bldP spid="5325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 energia maremotriz</a:t>
            </a:r>
          </a:p>
        </p:txBody>
      </p:sp>
      <p:sp>
        <p:nvSpPr>
          <p:cNvPr id="155651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altLang="pt-BR"/>
              <a:t>A energia maremotriz é uma forma de produção de energia proveniente da movimentação das águas dos oceanos, por meio da utilização da energia contida no movimento de massas de água devido às marés. </a:t>
            </a:r>
          </a:p>
          <a:p>
            <a:pPr algn="just" eaLnBrk="1" hangingPunct="1"/>
            <a:r>
              <a:rPr lang="pt-BR" altLang="pt-BR"/>
              <a:t>Energia cinética das correntes devido às marés; </a:t>
            </a:r>
          </a:p>
          <a:p>
            <a:pPr algn="just" eaLnBrk="1" hangingPunct="1"/>
            <a:r>
              <a:rPr lang="pt-BR" altLang="pt-BR"/>
              <a:t>Energia potencial pela diferença de altura entre as marés alta e baixa.</a:t>
            </a:r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091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/>
              <a:t>Energia das Marés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barragens de marés utilizam a diferença entre os níveis de água na maré alta e baixa para gerar eletricidade. Elas são construídas sobre as bocas de estuários de marés.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Quando a maré sobe, a água pode passar através da barragem, enchendo o estuário atrás da mesma. Com a baixa da maré, as comportas são fechadas e uma cabeceira de água se forma atrás da barragem. </a:t>
            </a:r>
          </a:p>
          <a:p>
            <a:pPr eaLnBrk="1" hangingPunct="1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008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/>
              <a:t>Energia das Marés</a:t>
            </a:r>
            <a:endParaRPr lang="pt-BR" alt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água pode então fluir de volta para o mar, acionando ao mesmo tempo turbinas conectadas a geradores. O ciclo de marés de 12 horas e meia e o ciclo quinzenal de amplitudes máxima e mínima apresentam problemas para que seja mantido um fornecimento regular de energia.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Algumas vezes, são necessários sistemas para aperfeiçoamento da obtenção da energia, o que acaba saindo caro. Quantidade de energia produzida é pequena. </a:t>
            </a:r>
          </a:p>
          <a:p>
            <a:pPr eaLnBrk="1" hangingPunct="1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89280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/>
              <a:t>Energia das Marés</a:t>
            </a:r>
          </a:p>
        </p:txBody>
      </p:sp>
      <p:pic>
        <p:nvPicPr>
          <p:cNvPr id="55300" name="Picture 4" descr="A:\trabalho\mares\ondas4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6629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457200"/>
            <a:ext cx="7772400" cy="11430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/>
              <a:t>Energia das Marés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71800" y="1676401"/>
            <a:ext cx="6705600" cy="39211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400"/>
              <a:t>Espectro de utilização: Apenas em litorais onde a amplitude das marés é grande.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/>
              <a:t>O Brasil: A energia das marés não é utilizada no Brasil. A maior usina movida a maré já construída foi concluída em 1967 na França, na região da Bretanha, no estuário do rio Rance e gera eletricidade tanto ao esvaziar quanto ao encher a represa.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/>
              <a:t>Impactos ambientais: quase nenhum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/>
              <a:t>Para este sistema funcionar são necessárias marés e correntes fortes, e existem poucos sítios no mundo onde se verifica tamanha mudança de maré.</a:t>
            </a:r>
          </a:p>
        </p:txBody>
      </p:sp>
    </p:spTree>
    <p:extLst>
      <p:ext uri="{BB962C8B-B14F-4D97-AF65-F5344CB8AC3E}">
        <p14:creationId xmlns:p14="http://schemas.microsoft.com/office/powerpoint/2010/main" val="40916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A:\trabalho\mares\centma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 descr="A:\trabalho\mares\energiamar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9624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10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/>
              <a:t>Outras fontes de energia produzida pela água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43200" y="2133600"/>
            <a:ext cx="38862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Outra forma de extrair energia das águas é colocando giradores no meio do oceano onde se passa as correntes marítimas, movimento as pás dos giradores produzindo energia, poderia ela não é bastante utilizado pois o investimento não é viável e a quantidade de energia produzida é bastante baixa.</a:t>
            </a:r>
          </a:p>
        </p:txBody>
      </p:sp>
      <p:pic>
        <p:nvPicPr>
          <p:cNvPr id="57348" name="Picture 4" descr="A:\trabalho\mares\ondas3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4" y="2057400"/>
            <a:ext cx="29987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90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/>
              <a:t>Outras fontes de energia produzida pela água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21336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400"/>
              <a:t>O último tipo de energia oceânica usa as diferenças de temperatura do mar. Se alguma vez mergulhares no oceano notarás que a água se torna mais fria quanto mais profundo for o mergulho. A água do mar é mais quente á superfície porque está exposta aos raios solares; é por isso que os mergulhadores vestem fatos próprios para mergulhar em zonas profundas. Os fatos colam-se ao corpo mantendo-o quente.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/>
              <a:t>Pode-se usar as diferenças de temperatura para produzir energia, no entanto, são necessárias diferenças de 38º Fahrenheit entre a superfície e o fundo do oceano. Esta fonte de energia está a ser usada no Japão e no Hawai, mas apenas como demonstração e experiência.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9475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 sistema de maremotriz</a:t>
            </a:r>
          </a:p>
        </p:txBody>
      </p:sp>
      <p:sp>
        <p:nvSpPr>
          <p:cNvPr id="1566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altLang="pt-BR"/>
              <a:t>O sistema de maremotriz é aquele que aproveita o movimento regular de fluxo do nível do mar (elevação e abaixamento). Funciona de forma semelhante a uma hidrelétrica: uma barragem é construída, formando-se um reservatório junto ao mar; quando a maré enche, a água entra e fica armazenada no reservatório, e, quando baixa, a água sai, movimentando uma turbina diretamente ligada a um sistema de conversão, gerando assim eletricidade.</a:t>
            </a:r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8858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Histórico</a:t>
            </a:r>
          </a:p>
        </p:txBody>
      </p:sp>
      <p:sp>
        <p:nvSpPr>
          <p:cNvPr id="1576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altLang="pt-BR"/>
              <a:t>A força das marés tem sido aproveitada desde o século XI, quando franceses e ingleses utilizavam esse artifício para a movimentação de pequenos moinhos.</a:t>
            </a:r>
          </a:p>
          <a:p>
            <a:pPr algn="just" eaLnBrk="1" hangingPunct="1"/>
            <a:r>
              <a:rPr lang="pt-BR" altLang="pt-BR"/>
              <a:t>o fluxo e o refluxo das águas moviam as pedras de moer.</a:t>
            </a:r>
          </a:p>
          <a:p>
            <a:pPr algn="just" eaLnBrk="1" hangingPunct="1"/>
            <a:r>
              <a:rPr lang="pt-BR" altLang="pt-BR"/>
              <a:t> O primeiro grande projeto para a geração de eletricidade através das marés foi realizado pelos franceses que construíram uma barragem de 710 metros na foz do Rio Rance, aproveitando o potencial energético das marés.</a:t>
            </a:r>
          </a:p>
        </p:txBody>
      </p:sp>
    </p:spTree>
    <p:extLst>
      <p:ext uri="{BB962C8B-B14F-4D97-AF65-F5344CB8AC3E}">
        <p14:creationId xmlns:p14="http://schemas.microsoft.com/office/powerpoint/2010/main" val="149703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Foz do Rio La Rance</a:t>
            </a:r>
          </a:p>
        </p:txBody>
      </p:sp>
      <p:sp>
        <p:nvSpPr>
          <p:cNvPr id="1587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5872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2205039"/>
            <a:ext cx="56022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56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Baia de Fundy Canadá</a:t>
            </a:r>
            <a:br>
              <a:rPr lang="pt-BR" altLang="pt-BR" smtClean="0"/>
            </a:br>
            <a:endParaRPr lang="pt-BR" altLang="pt-BR" smtClean="0"/>
          </a:p>
        </p:txBody>
      </p:sp>
      <p:sp>
        <p:nvSpPr>
          <p:cNvPr id="1597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59748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949450"/>
            <a:ext cx="5573712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66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 primeira usina maremotriz do mundo</a:t>
            </a:r>
          </a:p>
        </p:txBody>
      </p:sp>
      <p:sp>
        <p:nvSpPr>
          <p:cNvPr id="1607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altLang="pt-BR"/>
              <a:t>A primeira usina maremotriz do mundo foi construída em La Rance, na França, em 1966. Hoje, essa forma de geração de energia é utilizada principalmente no Japão, na Inglaterra e no Havaí</a:t>
            </a:r>
          </a:p>
          <a:p>
            <a:pPr algn="just" eaLnBrk="1" hangingPunct="1"/>
            <a:r>
              <a:rPr lang="pt-BR" altLang="pt-BR"/>
              <a:t>Há usinas maremotrizes em construção ou em fase de planejamento no Canadá, no México, no Reino Unido, nos EUA, na Argentina, na Austrália, na Índia, na Coréia e na Rússia.</a:t>
            </a:r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2085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No Brasil</a:t>
            </a:r>
          </a:p>
        </p:txBody>
      </p:sp>
      <p:sp>
        <p:nvSpPr>
          <p:cNvPr id="1617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altLang="pt-BR"/>
              <a:t>O Brasil apresenta condições favoráveis à implementação desse sistema em locais como o litoral maranhense, em que a amplitude dos níveis das marés chega a oito metros. Os estados do Pará e do Amapá também apresentam condições favoráveis. Apesar disso ainda não há nenhuma usina maremotriz no Brasil.</a:t>
            </a:r>
          </a:p>
          <a:p>
            <a:pPr algn="just" eaLnBrk="1" hangingPunct="1"/>
            <a:r>
              <a:rPr lang="pt-BR" altLang="pt-BR"/>
              <a:t>foz do rio Mearim, no Maranhão, na foz do Tocantins, no Pará, e foz da margem esquerda do Amazonas, no Amapá.</a:t>
            </a:r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5322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No Brasil</a:t>
            </a:r>
          </a:p>
        </p:txBody>
      </p:sp>
      <p:sp>
        <p:nvSpPr>
          <p:cNvPr id="1628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altLang="pt-BR"/>
              <a:t>No Brasil, que não prima por marés de grande desnível, existem três lugares adequados à construção dessas usinas, relaciona o professor Reyner Rizzo, do Departamento de Oceanografia Física da Universidade de São Paulo: na foz do rio Mearim, no Maranhão, na foz do Tocantins, no Pará, e na foz da margem esquerda do Amazonas, no Amapá. "O impacto ambiental seria mínimo", explica Rizzo, "pois a água represada pela barragem não inundaria terras novas, apenas aquelas que a própria maré já cobre.</a:t>
            </a: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23659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1305</Words>
  <Application>Microsoft Office PowerPoint</Application>
  <PresentationFormat>Widescreen</PresentationFormat>
  <Paragraphs>62</Paragraphs>
  <Slides>26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Tema do Office</vt:lpstr>
      <vt:lpstr>Imagem de bitmap</vt:lpstr>
      <vt:lpstr>Energia das Ondas Oceânicas</vt:lpstr>
      <vt:lpstr>A energia maremotriz</vt:lpstr>
      <vt:lpstr>O sistema de maremotriz</vt:lpstr>
      <vt:lpstr>Histórico</vt:lpstr>
      <vt:lpstr>Foz do Rio La Rance</vt:lpstr>
      <vt:lpstr>Baia de Fundy Canadá </vt:lpstr>
      <vt:lpstr>A primeira usina maremotriz do mundo</vt:lpstr>
      <vt:lpstr>No Brasil</vt:lpstr>
      <vt:lpstr>No Brasil</vt:lpstr>
      <vt:lpstr>Foz do Rio Mearim - Maranhão</vt:lpstr>
      <vt:lpstr>Foz do Rio Tocantins Pará </vt:lpstr>
      <vt:lpstr>Margem Esquerda do Rio Amazonas</vt:lpstr>
      <vt:lpstr>Energia das ondas oceânicas</vt:lpstr>
      <vt:lpstr>Princípio de funcionamento</vt:lpstr>
      <vt:lpstr>Princípio de funcionamento</vt:lpstr>
      <vt:lpstr>Requisitos</vt:lpstr>
      <vt:lpstr>Energia das ondas oceânicas</vt:lpstr>
      <vt:lpstr>Energia das ondas oceânicas</vt:lpstr>
      <vt:lpstr>Energia das ondas oceânicas</vt:lpstr>
      <vt:lpstr>Energia das Marés</vt:lpstr>
      <vt:lpstr>Energia das Marés</vt:lpstr>
      <vt:lpstr>Energia das Marés</vt:lpstr>
      <vt:lpstr>Energia das Marés</vt:lpstr>
      <vt:lpstr>Apresentação do PowerPoint</vt:lpstr>
      <vt:lpstr>Outras fontes de energia produzida pela água</vt:lpstr>
      <vt:lpstr>Outras fontes de energia produzida pela água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das Ondas Oceânicas</dc:title>
  <dc:creator>Jean Carlos da Silva Galdino</dc:creator>
  <cp:lastModifiedBy>Jean Carlos da Silva Galdino</cp:lastModifiedBy>
  <cp:revision>1</cp:revision>
  <dcterms:created xsi:type="dcterms:W3CDTF">2014-11-14T11:39:31Z</dcterms:created>
  <dcterms:modified xsi:type="dcterms:W3CDTF">2014-11-14T11:39:39Z</dcterms:modified>
</cp:coreProperties>
</file>