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53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4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6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1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55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93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6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24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5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10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109-4905-4772-BE72-35B01D21183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4E67-B269-47BA-8746-005B5FFE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1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mtClean="0"/>
              <a:t>ENERGIA SOLAR</a:t>
            </a:r>
          </a:p>
        </p:txBody>
      </p:sp>
      <p:sp>
        <p:nvSpPr>
          <p:cNvPr id="18125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0468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          INFORMAÇÃOES GERAIS</a:t>
            </a:r>
          </a:p>
        </p:txBody>
      </p:sp>
      <p:sp>
        <p:nvSpPr>
          <p:cNvPr id="19046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322514" y="2103439"/>
            <a:ext cx="3297237" cy="3146425"/>
          </a:xfrm>
        </p:spPr>
        <p:txBody>
          <a:bodyPr/>
          <a:lstStyle/>
          <a:p>
            <a:pPr algn="just"/>
            <a:r>
              <a:rPr lang="pt-BR" altLang="pt-BR" sz="1500"/>
              <a:t>A energia solar pode ser utilizada diretamente como fonte de energia térmica, para aquecimento de fluidos e ambientes e para geração de potência mecânica ou elétrica. Pode ainda ser convertida diretamente em energia elétrica, por meio de efeitos sobre determinados materiais, entre os quais se destacam o termoelétrico e o fotovoltaico.</a:t>
            </a:r>
            <a:endParaRPr lang="pt-BR" altLang="pt-BR" sz="1800"/>
          </a:p>
        </p:txBody>
      </p:sp>
      <p:sp>
        <p:nvSpPr>
          <p:cNvPr id="19046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4375" y="2147889"/>
            <a:ext cx="3297238" cy="3151187"/>
          </a:xfrm>
        </p:spPr>
        <p:txBody>
          <a:bodyPr/>
          <a:lstStyle/>
          <a:p>
            <a:pPr algn="just"/>
            <a:r>
              <a:rPr lang="pt-BR" altLang="pt-BR" sz="1500"/>
              <a:t>O aproveitamento da iluminação natural e do calor para aquecimento de ambientes, denominado aquecimento solar passivo, decorre da penetração ou absorção da radiação solar nas edificações, reduzindo-se, com isso, as necessidades de iluminação e aquecimento. Assim, um melhor aproveitamento da radiação solar pode ser feito com o auxílio de técnicas mais sofisticadas de arquitetura e construção.</a:t>
            </a:r>
          </a:p>
        </p:txBody>
      </p:sp>
    </p:spTree>
    <p:extLst>
      <p:ext uri="{BB962C8B-B14F-4D97-AF65-F5344CB8AC3E}">
        <p14:creationId xmlns:p14="http://schemas.microsoft.com/office/powerpoint/2010/main" val="4140120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ENERGIA SOLAR 2 </a:t>
            </a:r>
          </a:p>
        </p:txBody>
      </p:sp>
      <p:pic>
        <p:nvPicPr>
          <p:cNvPr id="19149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1855789"/>
            <a:ext cx="6234112" cy="3825875"/>
          </a:xfrm>
        </p:spPr>
      </p:pic>
    </p:spTree>
    <p:extLst>
      <p:ext uri="{BB962C8B-B14F-4D97-AF65-F5344CB8AC3E}">
        <p14:creationId xmlns:p14="http://schemas.microsoft.com/office/powerpoint/2010/main" val="3406945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PLACA SOLAR </a:t>
            </a:r>
          </a:p>
        </p:txBody>
      </p:sp>
      <p:pic>
        <p:nvPicPr>
          <p:cNvPr id="19251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013" y="4057650"/>
            <a:ext cx="2857500" cy="1943100"/>
          </a:xfrm>
        </p:spPr>
      </p:pic>
      <p:sp>
        <p:nvSpPr>
          <p:cNvPr id="192516" name="Retângulo 2"/>
          <p:cNvSpPr>
            <a:spLocks noChangeArrowheads="1"/>
          </p:cNvSpPr>
          <p:nvPr/>
        </p:nvSpPr>
        <p:spPr bwMode="auto">
          <a:xfrm>
            <a:off x="2116138" y="1931988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Tipo Um - utiliza a luz do Sol apenas para aquecimento, geralmente de água. "Essa placa consiste em uma superfície escura, que absorve a energia do Sol e a transforma em calor", diz o engenheiro José Kleber da Cunha Lima, da Escola Politécnica da USP.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Tipo dois - converte a energia do Sol diretamente em eletricidade. Ela é composta de células solares, feitas de materiais semicondutores como o silício. São as chamadas células fotovoltaicas.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/>
              <a:t>Quando as partículas da luz solar (fótons) colidem com os átomos desses materiais, provocam o deslocamento dos elétrons, gerando uma corrente elétrica, usada para carregar uma bateria.</a:t>
            </a:r>
          </a:p>
        </p:txBody>
      </p:sp>
    </p:spTree>
    <p:extLst>
      <p:ext uri="{BB962C8B-B14F-4D97-AF65-F5344CB8AC3E}">
        <p14:creationId xmlns:p14="http://schemas.microsoft.com/office/powerpoint/2010/main" val="1909549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ítulo 1"/>
          <p:cNvSpPr>
            <a:spLocks noGrp="1"/>
          </p:cNvSpPr>
          <p:nvPr>
            <p:ph type="title"/>
          </p:nvPr>
        </p:nvSpPr>
        <p:spPr>
          <a:xfrm>
            <a:off x="2032000" y="1314450"/>
            <a:ext cx="6446838" cy="914400"/>
          </a:xfrm>
        </p:spPr>
        <p:txBody>
          <a:bodyPr/>
          <a:lstStyle/>
          <a:p>
            <a:r>
              <a:rPr lang="pt-BR" altLang="pt-BR" smtClean="0"/>
              <a:t>Soluções em Energia solar</a:t>
            </a:r>
          </a:p>
        </p:txBody>
      </p:sp>
      <p:sp>
        <p:nvSpPr>
          <p:cNvPr id="19353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30414" y="2360614"/>
            <a:ext cx="3140075" cy="549275"/>
          </a:xfrm>
        </p:spPr>
        <p:txBody>
          <a:bodyPr>
            <a:normAutofit fontScale="85000" lnSpcReduction="20000"/>
          </a:bodyPr>
          <a:lstStyle/>
          <a:p>
            <a:r>
              <a:rPr lang="pt-BR" altLang="pt-BR" smtClean="0"/>
              <a:t>Aquecimento da água por energia solar</a:t>
            </a:r>
          </a:p>
        </p:txBody>
      </p:sp>
      <p:pic>
        <p:nvPicPr>
          <p:cNvPr id="193540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3019425"/>
            <a:ext cx="2852738" cy="2895600"/>
          </a:xfrm>
        </p:spPr>
      </p:pic>
      <p:sp>
        <p:nvSpPr>
          <p:cNvPr id="193541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340350" y="2228851"/>
            <a:ext cx="3138488" cy="549275"/>
          </a:xfrm>
        </p:spPr>
        <p:txBody>
          <a:bodyPr>
            <a:normAutofit fontScale="85000" lnSpcReduction="20000"/>
          </a:bodyPr>
          <a:lstStyle/>
          <a:p>
            <a:r>
              <a:rPr lang="pt-BR" altLang="pt-BR" smtClean="0"/>
              <a:t>Energia Solar : Energia limpa</a:t>
            </a:r>
          </a:p>
        </p:txBody>
      </p:sp>
      <p:pic>
        <p:nvPicPr>
          <p:cNvPr id="193542" name="Espaço Reservado para Conteú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1" y="2986088"/>
            <a:ext cx="4067175" cy="2709862"/>
          </a:xfrm>
        </p:spPr>
      </p:pic>
    </p:spTree>
    <p:extLst>
      <p:ext uri="{BB962C8B-B14F-4D97-AF65-F5344CB8AC3E}">
        <p14:creationId xmlns:p14="http://schemas.microsoft.com/office/powerpoint/2010/main" val="3520589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9" y="857250"/>
            <a:ext cx="7731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1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Pontos positivos e negativos?</a:t>
            </a:r>
          </a:p>
        </p:txBody>
      </p:sp>
      <p:sp>
        <p:nvSpPr>
          <p:cNvPr id="1955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mtClean="0"/>
              <a:t>A energia solar não polui durante o seu uso; o seu investimento em casas domésticas é possível e as instalações dos painéis solares que captam essa energia é bem fácil em lugares de difícil acesso. Porém os preços são muito elevados em relação aos outros meios de energia; a sua produção depende da situação atmosférica e as formas de armazenamento são pouco eficientes, quando comparadas com as outras.</a:t>
            </a:r>
          </a:p>
        </p:txBody>
      </p:sp>
    </p:spTree>
    <p:extLst>
      <p:ext uri="{BB962C8B-B14F-4D97-AF65-F5344CB8AC3E}">
        <p14:creationId xmlns:p14="http://schemas.microsoft.com/office/powerpoint/2010/main" val="164512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5538" y="1371600"/>
            <a:ext cx="6400800" cy="1130300"/>
          </a:xfrm>
        </p:spPr>
        <p:txBody>
          <a:bodyPr>
            <a:normAutofit fontScale="90000"/>
          </a:bodyPr>
          <a:lstStyle/>
          <a:p>
            <a:r>
              <a:rPr lang="pt-BR" altLang="pt-BR" smtClean="0"/>
              <a:t>VANTAGENS E DESVANTAGENS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03389" y="2978150"/>
            <a:ext cx="4294187" cy="3327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sz="1800" b="1" dirty="0"/>
              <a:t>Vantagens;</a:t>
            </a:r>
            <a:endParaRPr lang="pt-BR" sz="1800" dirty="0"/>
          </a:p>
          <a:p>
            <a:pPr>
              <a:defRPr/>
            </a:pPr>
            <a:r>
              <a:rPr lang="pt-BR" sz="1800" dirty="0"/>
              <a:t> Ela é renovável, ou seja, nunca acaba.</a:t>
            </a:r>
          </a:p>
          <a:p>
            <a:pPr>
              <a:defRPr/>
            </a:pPr>
            <a:r>
              <a:rPr lang="pt-BR" sz="1800" dirty="0"/>
              <a:t> É uma energia limpa, ou seja, não gera poluentes para o meio ambiente.</a:t>
            </a:r>
          </a:p>
          <a:p>
            <a:pPr>
              <a:defRPr/>
            </a:pPr>
            <a:r>
              <a:rPr lang="pt-BR" sz="1800" dirty="0"/>
              <a:t> Baixo custo de manutenção dos equipamentos usados.</a:t>
            </a:r>
          </a:p>
          <a:p>
            <a:pPr>
              <a:defRPr/>
            </a:pPr>
            <a:r>
              <a:rPr lang="pt-BR" sz="1800" dirty="0"/>
              <a:t>O equipamento pode ser instalado em residências, baixando o custo da conta de energia elétrica.</a:t>
            </a:r>
          </a:p>
          <a:p>
            <a:pPr>
              <a:defRPr/>
            </a:pPr>
            <a:endParaRPr lang="pt-BR" sz="1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69001" y="2978150"/>
            <a:ext cx="4589463" cy="3951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1800" b="1" dirty="0"/>
              <a:t>Desvantagens;</a:t>
            </a:r>
          </a:p>
          <a:p>
            <a:pPr>
              <a:defRPr/>
            </a:pPr>
            <a:r>
              <a:rPr lang="pt-BR" sz="1800" dirty="0"/>
              <a:t> Em dias de chuva ou com baixa incidência de sol (dias nublados) diminui a geração de energia. No período da noite não ocorre a produção de energia.</a:t>
            </a:r>
          </a:p>
          <a:p>
            <a:pPr>
              <a:defRPr/>
            </a:pPr>
            <a:r>
              <a:rPr lang="pt-BR" sz="1800" dirty="0"/>
              <a:t> O custo para compra e instalação dos equipamentos ainda é alto no Brasil.</a:t>
            </a:r>
          </a:p>
          <a:p>
            <a:pPr>
              <a:defRPr/>
            </a:pPr>
            <a:endParaRPr lang="pt-B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593999"/>
      </p:ext>
    </p:extLst>
  </p:cSld>
  <p:clrMapOvr>
    <a:masterClrMapping/>
  </p:clrMapOvr>
  <p:transition spd="slow" advTm="180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Princípio de funcionamento?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/>
              <a:t>A geração de energia a partir da luz solar está diretamente ligada ao que se chama de "efeito fotovoltaico", observado pela primeira vez em 1893 pelo físico francês Alexandre-Edmond Becquerel. "Esse efeito consiste essencialmente na conversão de energia luminosa incidente sobre materiais semicondutores, convenientemente tratados, em eletricidade", esclarece o professor. </a:t>
            </a:r>
            <a:endParaRPr lang="pt-BR" dirty="0" smtClean="0"/>
          </a:p>
          <a:p>
            <a:pPr algn="just">
              <a:defRPr/>
            </a:pPr>
            <a:r>
              <a:rPr lang="pt-BR" dirty="0" smtClean="0"/>
              <a:t>É </a:t>
            </a:r>
            <a:r>
              <a:rPr lang="pt-BR" dirty="0"/>
              <a:t>com base nele que se produzem os painéis solares, formados por células fotovoltaicas, que são dispositivos semicondutores com essa propriedade de captar a luz do Sol e transformá-la em energia, gerando uma corrente elétrica capaz de circular em um circuito </a:t>
            </a:r>
            <a:r>
              <a:rPr lang="pt-BR" dirty="0" smtClean="0"/>
              <a:t>externo.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877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762375"/>
            <a:ext cx="29575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6763" y="1184276"/>
            <a:ext cx="6400800" cy="3038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COMO FUNCIONA?</a:t>
            </a:r>
          </a:p>
          <a:p>
            <a:pPr>
              <a:defRPr/>
            </a:pPr>
            <a:r>
              <a:rPr lang="pt-BR" dirty="0"/>
              <a:t>O sol brilha</a:t>
            </a:r>
          </a:p>
          <a:p>
            <a:pPr>
              <a:defRPr/>
            </a:pPr>
            <a:r>
              <a:rPr lang="pt-BR" dirty="0"/>
              <a:t>Painéis solares convertem a luz do sol em correntes contínuas de eletricidade (CC).</a:t>
            </a:r>
          </a:p>
          <a:p>
            <a:pPr>
              <a:defRPr/>
            </a:pPr>
            <a:r>
              <a:rPr lang="pt-BR" dirty="0"/>
              <a:t>O conversor converte energia CC em corrente alternada (CA) para o uso comercial ou residencial</a:t>
            </a:r>
          </a:p>
          <a:p>
            <a:pPr>
              <a:defRPr/>
            </a:pPr>
            <a:r>
              <a:rPr lang="pt-BR" dirty="0"/>
              <a:t>O sistema solar possui um ponto de conexão com a rede onde um medidor mede a energia produzida pelas células solares e a carga elétrica é acumulada. </a:t>
            </a:r>
            <a:endParaRPr lang="pt-B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93601"/>
      </p:ext>
    </p:extLst>
  </p:cSld>
  <p:clrMapOvr>
    <a:masterClrMapping/>
  </p:clrMapOvr>
  <p:transition spd="slow" advTm="44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" y="857250"/>
            <a:ext cx="8359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527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Renováveis</a:t>
            </a:r>
          </a:p>
        </p:txBody>
      </p:sp>
      <p:pic>
        <p:nvPicPr>
          <p:cNvPr id="182275" name="Espaço Reservado para Imagem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1" y="3294063"/>
            <a:ext cx="3967163" cy="264795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1890713" y="2400300"/>
            <a:ext cx="7916862" cy="106838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pt-BR" dirty="0">
                <a:solidFill>
                  <a:schemeClr val="bg1"/>
                </a:solidFill>
              </a:rPr>
              <a:t>O sol, o vento, a água e a biomassa são as fontes mais promissoras de energia hoje. O mundo não precisa investir em mais usinas a carvão e deve investir em alternativas para os carros, aviões e navios que bebem petróleo a torto e a direito. 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155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Principais usos na atualidade</a:t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2007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altLang="pt-BR" smtClean="0"/>
              <a:t>Hoje em dia, nas residências comuns, a energia solar é utilizada principalmente para o aquecimento da água. Além de não poluir o meio ambiente, a fonte pode poupar um bom dinheiro na conta de eletricidade, representando uma economia de até 80%.</a:t>
            </a:r>
          </a:p>
        </p:txBody>
      </p:sp>
    </p:spTree>
    <p:extLst>
      <p:ext uri="{BB962C8B-B14F-4D97-AF65-F5344CB8AC3E}">
        <p14:creationId xmlns:p14="http://schemas.microsoft.com/office/powerpoint/2010/main" val="47760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7338" y="5208588"/>
            <a:ext cx="6686550" cy="425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Casa com painéis solares</a:t>
            </a:r>
            <a:endParaRPr lang="pt-BR" dirty="0"/>
          </a:p>
        </p:txBody>
      </p:sp>
      <p:pic>
        <p:nvPicPr>
          <p:cNvPr id="201731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 b="20213"/>
          <a:stretch>
            <a:fillRect/>
          </a:stretch>
        </p:blipFill>
        <p:spPr>
          <a:xfrm>
            <a:off x="2255838" y="1558925"/>
            <a:ext cx="6896100" cy="3429000"/>
          </a:xfrm>
        </p:spPr>
      </p:pic>
      <p:sp>
        <p:nvSpPr>
          <p:cNvPr id="201732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65388" y="1077914"/>
            <a:ext cx="6686550" cy="369887"/>
          </a:xfrm>
        </p:spPr>
        <p:txBody>
          <a:bodyPr/>
          <a:lstStyle/>
          <a:p>
            <a:pPr algn="ctr"/>
            <a:r>
              <a:rPr lang="pt-BR" altLang="pt-BR" sz="1500"/>
              <a:t>Casa com painéis solares</a:t>
            </a:r>
          </a:p>
        </p:txBody>
      </p:sp>
    </p:spTree>
    <p:extLst>
      <p:ext uri="{BB962C8B-B14F-4D97-AF65-F5344CB8AC3E}">
        <p14:creationId xmlns:p14="http://schemas.microsoft.com/office/powerpoint/2010/main" val="313917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Uso no mundo </a:t>
            </a:r>
            <a:endParaRPr lang="pt-BR" altLang="pt-BR" smtClean="0"/>
          </a:p>
        </p:txBody>
      </p:sp>
      <p:sp>
        <p:nvSpPr>
          <p:cNvPr id="2027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Atualmente, apenas 1% da energia gerada no mundo provém deste tipo de fonte.</a:t>
            </a:r>
          </a:p>
          <a:p>
            <a:r>
              <a:rPr lang="pt-BR" altLang="pt-BR" smtClean="0"/>
              <a:t> Atualmente, a capacidade eólica mundial é de 238,4 GW (Gigawatts).</a:t>
            </a:r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82651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3039"/>
            <a:ext cx="914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22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57251"/>
            <a:ext cx="89154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364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Lugares que mais utilizam a Energia Solar</a:t>
            </a:r>
          </a:p>
        </p:txBody>
      </p:sp>
      <p:sp>
        <p:nvSpPr>
          <p:cNvPr id="2058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altLang="pt-BR" sz="2100">
                <a:solidFill>
                  <a:schemeClr val="bg1"/>
                </a:solidFill>
              </a:rPr>
              <a:t>Normalmente, a energia solar é utilizada em locais mais isolados, secos e ensolarados. Em Israel, aproximadamente 70% das residências possuem coletores solares, outros países com destaque na utilização da energia solar são os Estados Unidos, Alemanha, Japão e Indonésia. No Brasil, a utilização de energia solar está aumentando de forma significativa, principalmente o coletor solar destinado para aquecimento de água.</a:t>
            </a:r>
          </a:p>
          <a:p>
            <a:pPr marL="0" indent="0" algn="just">
              <a:buNone/>
            </a:pPr>
            <a:r>
              <a:rPr lang="pt-BR" altLang="pt-BR" sz="2100">
                <a:solidFill>
                  <a:schemeClr val="bg1"/>
                </a:solidFill>
              </a:rPr>
              <a:t/>
            </a:r>
            <a:br>
              <a:rPr lang="pt-BR" altLang="pt-BR" sz="2100">
                <a:solidFill>
                  <a:schemeClr val="bg1"/>
                </a:solidFill>
              </a:rPr>
            </a:br>
            <a:endParaRPr lang="pt-BR" altLang="pt-BR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32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Maiores Produtores</a:t>
            </a:r>
          </a:p>
        </p:txBody>
      </p:sp>
      <p:sp>
        <p:nvSpPr>
          <p:cNvPr id="2068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Os países que mais produzem energia solar são: Japão, Estados Unidos e Alemanha.</a:t>
            </a:r>
          </a:p>
        </p:txBody>
      </p:sp>
    </p:spTree>
    <p:extLst>
      <p:ext uri="{BB962C8B-B14F-4D97-AF65-F5344CB8AC3E}">
        <p14:creationId xmlns:p14="http://schemas.microsoft.com/office/powerpoint/2010/main" val="154814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2078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077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Imagens</a:t>
            </a:r>
          </a:p>
        </p:txBody>
      </p:sp>
      <p:pic>
        <p:nvPicPr>
          <p:cNvPr id="18329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6" y="2900364"/>
            <a:ext cx="1731963" cy="1214437"/>
          </a:xfrm>
        </p:spPr>
      </p:pic>
      <p:pic>
        <p:nvPicPr>
          <p:cNvPr id="18330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900364"/>
            <a:ext cx="19224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900364"/>
            <a:ext cx="17653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6" y="4246564"/>
            <a:ext cx="1731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3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114800"/>
            <a:ext cx="19224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4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116388"/>
            <a:ext cx="1765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Energia solar </a:t>
            </a:r>
          </a:p>
        </p:txBody>
      </p:sp>
      <p:pic>
        <p:nvPicPr>
          <p:cNvPr id="18432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838" y="3656013"/>
            <a:ext cx="3244850" cy="2271712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1655763" y="1860550"/>
            <a:ext cx="8705850" cy="267970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pt-BR" dirty="0"/>
              <a:t>Os constantes problemas ambientais causados pela utilização de energias não renováveis, aliados ao esgotamento dessas fontes, têm despertado o interesse pela utilização de fontes alternativas de energia</a:t>
            </a:r>
            <a:r>
              <a:rPr lang="pt-BR" dirty="0" smtClean="0"/>
              <a:t>.</a:t>
            </a:r>
          </a:p>
          <a:p>
            <a:pPr algn="just">
              <a:defRPr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A energia solar é uma boa opção na busca por alternativas menos agressivas ao meio ambiente, pois consiste numa fonte energética renovável e limpa (não emite poluente).</a:t>
            </a:r>
          </a:p>
        </p:txBody>
      </p:sp>
    </p:spTree>
    <p:extLst>
      <p:ext uri="{BB962C8B-B14F-4D97-AF65-F5344CB8AC3E}">
        <p14:creationId xmlns:p14="http://schemas.microsoft.com/office/powerpoint/2010/main" val="15121911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 que é energia solar?</a:t>
            </a:r>
          </a:p>
        </p:txBody>
      </p:sp>
      <p:sp>
        <p:nvSpPr>
          <p:cNvPr id="1853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mtClean="0"/>
              <a:t>Energia solar é aquela proveniente do Sol (energia térmica e luminosa). Esta energia é captada por painéis solares, formados por células fotovoltaicas, e transformada em energia elétrica ou mecânica. A energia solar também é utilizada, principalmente em residências, para o aquecimento da água.</a:t>
            </a:r>
          </a:p>
        </p:txBody>
      </p:sp>
    </p:spTree>
    <p:extLst>
      <p:ext uri="{BB962C8B-B14F-4D97-AF65-F5344CB8AC3E}">
        <p14:creationId xmlns:p14="http://schemas.microsoft.com/office/powerpoint/2010/main" val="3070253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 que é energia solar?</a:t>
            </a:r>
          </a:p>
        </p:txBody>
      </p:sp>
      <p:sp>
        <p:nvSpPr>
          <p:cNvPr id="1863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O total dessa energia incidente na terra em 1 ano é 10.000 vezes o consumo  da humanidade em mesmo período.</a:t>
            </a:r>
          </a:p>
        </p:txBody>
      </p:sp>
    </p:spTree>
    <p:extLst>
      <p:ext uri="{BB962C8B-B14F-4D97-AF65-F5344CB8AC3E}">
        <p14:creationId xmlns:p14="http://schemas.microsoft.com/office/powerpoint/2010/main" val="2359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 que é Energia solar ?</a:t>
            </a:r>
          </a:p>
        </p:txBody>
      </p:sp>
      <p:sp>
        <p:nvSpPr>
          <p:cNvPr id="1873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altLang="pt-BR" sz="2100" b="1"/>
              <a:t>Energia solar</a:t>
            </a:r>
            <a:r>
              <a:rPr lang="pt-BR" altLang="pt-BR" sz="2100"/>
              <a:t> é um termo que se refere à energia proveniente da luz e do calor do Sol. É utilizada por meio de diferentes tecnologias em constante evolução, como o aquecimento solar, a energia solar fotovoltaica, a energia heliotérmica, a arquitetura solar e a fotossíntese artificial.</a:t>
            </a:r>
          </a:p>
        </p:txBody>
      </p:sp>
    </p:spTree>
    <p:extLst>
      <p:ext uri="{BB962C8B-B14F-4D97-AF65-F5344CB8AC3E}">
        <p14:creationId xmlns:p14="http://schemas.microsoft.com/office/powerpoint/2010/main" val="26964700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Radiação solar</a:t>
            </a:r>
          </a:p>
        </p:txBody>
      </p:sp>
      <p:sp>
        <p:nvSpPr>
          <p:cNvPr id="1884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Depende das condições atmosféricas</a:t>
            </a:r>
          </a:p>
          <a:p>
            <a:pPr lvl="1"/>
            <a:r>
              <a:rPr lang="pt-BR" altLang="pt-BR" smtClean="0"/>
              <a:t>Nebulosidade</a:t>
            </a:r>
          </a:p>
          <a:p>
            <a:pPr lvl="1"/>
            <a:r>
              <a:rPr lang="pt-BR" altLang="pt-BR" smtClean="0"/>
              <a:t>Umidade relativa do ar</a:t>
            </a:r>
          </a:p>
          <a:p>
            <a:r>
              <a:rPr lang="pt-BR" altLang="pt-BR" smtClean="0"/>
              <a:t>Latitude local e da posição no tempo</a:t>
            </a:r>
          </a:p>
          <a:p>
            <a:pPr lvl="1"/>
            <a:r>
              <a:rPr lang="pt-BR" altLang="pt-BR" smtClean="0"/>
              <a:t>Inclinação do eixo imaginário do qual a terra gira diariamente</a:t>
            </a:r>
          </a:p>
          <a:p>
            <a:pPr lvl="2"/>
            <a:r>
              <a:rPr lang="pt-BR" altLang="pt-BR" smtClean="0"/>
              <a:t>Movimento de rotação</a:t>
            </a:r>
          </a:p>
          <a:p>
            <a:pPr lvl="1"/>
            <a:r>
              <a:rPr lang="pt-BR" altLang="pt-BR" smtClean="0"/>
              <a:t>Trajetória elíptica que a terra descreve ao redor do sol</a:t>
            </a:r>
          </a:p>
          <a:p>
            <a:pPr lvl="2"/>
            <a:r>
              <a:rPr lang="pt-BR" altLang="pt-BR" smtClean="0"/>
              <a:t>Translação ou revolução</a:t>
            </a:r>
          </a:p>
          <a:p>
            <a:r>
              <a:rPr lang="pt-BR" altLang="pt-BR" smtClean="0"/>
              <a:t>As variações são mais intensas nas regiões polares</a:t>
            </a:r>
          </a:p>
          <a:p>
            <a:pPr lvl="1"/>
            <a:endParaRPr lang="pt-BR" altLang="pt-BR" smtClean="0"/>
          </a:p>
          <a:p>
            <a:pPr lvl="1"/>
            <a:endParaRPr lang="pt-BR" altLang="pt-BR" smtClean="0"/>
          </a:p>
          <a:p>
            <a:pPr lvl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1746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Tecnologias solares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sz="2100" dirty="0"/>
              <a:t>Tecnologias solares são amplamente caracterizadas como ativas ou passivas, dependendo da forma como captura, converte e distribui a energia solar. </a:t>
            </a:r>
          </a:p>
          <a:p>
            <a:pPr marL="0" indent="0" algn="just">
              <a:buNone/>
              <a:defRPr/>
            </a:pPr>
            <a:r>
              <a:rPr lang="pt-BR" sz="2100" dirty="0"/>
              <a:t>Entre as técnicas solares ativas estão o uso de painéis fotovoltaicos e coletores solares térmicos para aproveitar a energia. </a:t>
            </a:r>
          </a:p>
          <a:p>
            <a:pPr marL="0" indent="0" algn="just">
              <a:buNone/>
              <a:defRPr/>
            </a:pPr>
            <a:r>
              <a:rPr lang="pt-BR" sz="2100" dirty="0"/>
              <a:t>Entre as técnicas solares passivas estão a orientação de um edifício para o Sol, a seleção de materiais com massa térmica favorável ou propriedades translúcidas e projetar espaços que façam o ar circular naturalmente.</a:t>
            </a:r>
          </a:p>
          <a:p>
            <a:pPr>
              <a:defRPr/>
            </a:pPr>
            <a:endParaRPr lang="pt-BR" sz="2100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868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1.9|1.9|2|2|2.1|1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Andalus</vt:lpstr>
      <vt:lpstr>Arial</vt:lpstr>
      <vt:lpstr>Calibri</vt:lpstr>
      <vt:lpstr>Calibri Light</vt:lpstr>
      <vt:lpstr>Times New Roman</vt:lpstr>
      <vt:lpstr>Tema do Office</vt:lpstr>
      <vt:lpstr>ENERGIA SOLAR</vt:lpstr>
      <vt:lpstr>Renováveis</vt:lpstr>
      <vt:lpstr>Imagens</vt:lpstr>
      <vt:lpstr>Energia solar </vt:lpstr>
      <vt:lpstr>O que é energia solar?</vt:lpstr>
      <vt:lpstr>O que é energia solar?</vt:lpstr>
      <vt:lpstr>O que é Energia solar ?</vt:lpstr>
      <vt:lpstr>Radiação solar</vt:lpstr>
      <vt:lpstr>Tecnologias solares</vt:lpstr>
      <vt:lpstr>          INFORMAÇÃOES GERAIS</vt:lpstr>
      <vt:lpstr>ENERGIA SOLAR 2 </vt:lpstr>
      <vt:lpstr>PLACA SOLAR </vt:lpstr>
      <vt:lpstr>Soluções em Energia solar</vt:lpstr>
      <vt:lpstr>Apresentação do PowerPoint</vt:lpstr>
      <vt:lpstr>Pontos positivos e negativos?</vt:lpstr>
      <vt:lpstr>VANTAGENS E DESVANTAGENS</vt:lpstr>
      <vt:lpstr>Princípio de funcionamento?</vt:lpstr>
      <vt:lpstr>Apresentação do PowerPoint</vt:lpstr>
      <vt:lpstr>Apresentação do PowerPoint</vt:lpstr>
      <vt:lpstr>Principais usos na atualidade </vt:lpstr>
      <vt:lpstr>Casa com painéis solares</vt:lpstr>
      <vt:lpstr>Uso no mundo </vt:lpstr>
      <vt:lpstr>Apresentação do PowerPoint</vt:lpstr>
      <vt:lpstr>Apresentação do PowerPoint</vt:lpstr>
      <vt:lpstr>Lugares que mais utilizam a Energia Solar</vt:lpstr>
      <vt:lpstr>Maiores Produtores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SOLAR</dc:title>
  <dc:creator>Jean Carlos da Silva Galdino</dc:creator>
  <cp:lastModifiedBy>Jean Carlos da Silva Galdino</cp:lastModifiedBy>
  <cp:revision>1</cp:revision>
  <dcterms:created xsi:type="dcterms:W3CDTF">2014-11-14T11:40:17Z</dcterms:created>
  <dcterms:modified xsi:type="dcterms:W3CDTF">2014-11-14T11:40:25Z</dcterms:modified>
</cp:coreProperties>
</file>