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565" r:id="rId2"/>
    <p:sldId id="566" r:id="rId3"/>
    <p:sldId id="567" r:id="rId4"/>
    <p:sldId id="568" r:id="rId5"/>
    <p:sldId id="569" r:id="rId6"/>
    <p:sldId id="570" r:id="rId7"/>
    <p:sldId id="571" r:id="rId8"/>
    <p:sldId id="572" r:id="rId9"/>
    <p:sldId id="573" r:id="rId10"/>
    <p:sldId id="574" r:id="rId11"/>
    <p:sldId id="575" r:id="rId12"/>
    <p:sldId id="576" r:id="rId13"/>
    <p:sldId id="577" r:id="rId14"/>
    <p:sldId id="578" r:id="rId15"/>
    <p:sldId id="579" r:id="rId16"/>
    <p:sldId id="580" r:id="rId17"/>
    <p:sldId id="581" r:id="rId18"/>
    <p:sldId id="582" r:id="rId19"/>
    <p:sldId id="583" r:id="rId20"/>
    <p:sldId id="584" r:id="rId21"/>
    <p:sldId id="585" r:id="rId22"/>
    <p:sldId id="586" r:id="rId23"/>
    <p:sldId id="587" r:id="rId24"/>
    <p:sldId id="588" r:id="rId25"/>
    <p:sldId id="589" r:id="rId26"/>
    <p:sldId id="590" r:id="rId27"/>
    <p:sldId id="591" r:id="rId28"/>
    <p:sldId id="592" r:id="rId29"/>
    <p:sldId id="593" r:id="rId30"/>
    <p:sldId id="594" r:id="rId31"/>
    <p:sldId id="595" r:id="rId32"/>
    <p:sldId id="596" r:id="rId33"/>
    <p:sldId id="597" r:id="rId34"/>
    <p:sldId id="598" r:id="rId35"/>
    <p:sldId id="599" r:id="rId36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4" d="100"/>
          <a:sy n="84" d="100"/>
        </p:scale>
        <p:origin x="57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EB066A3-C775-4739-970F-FF60EFA24B12}" type="datetimeFigureOut">
              <a:rPr lang="pt-BR"/>
              <a:pPr>
                <a:defRPr/>
              </a:pPr>
              <a:t>14/11/2014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09C4E68-F8F9-410A-A0FE-4994DA2C18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9476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16EC001C-51C4-4EE7-9962-59797E132C41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27238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2388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753545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2DBFFC3B-0CC2-4472-A20C-0AA558241BD1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10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29081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0820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836931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CBDCD514-9054-4155-84D2-C5B0BE7195C9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11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29286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2868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278832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37019AD7-647F-4AA3-9384-C00957E3D405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12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29491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491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808590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41E8B382-E765-4549-8732-66AAA258DEED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13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29696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64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5635027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DA363759-860D-446D-8573-CC153E1EF678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14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299011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9012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8539782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2CAC7A40-CD28-4C6E-AA60-97D375F008FE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15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0105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1060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6005132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1F629457-B5EF-45AF-991E-83625B7546CF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16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0310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3108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1627071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06B34F64-2571-4898-9EF6-046B068A1344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17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0515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515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6896624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3BC18B53-81FD-4FEE-A120-27FD1CC33108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18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0720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04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0104634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13B1B2FE-6C9A-44FE-895A-0E7F5259F44A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19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09251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9252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059555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4EB45756-9575-4212-839D-C9F7FB81787B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27443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443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2013819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A3C3DE10-7EC3-41B4-9E06-D21B8D8B5B4D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20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1129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1300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6122628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F51212FF-4DF3-4E8D-B3B9-CCCE7C40BDE3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21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1334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3348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6753222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651440E8-4ABE-4F64-9669-AAC5DF7154B9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22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1539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539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6684651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3F3C40A7-DE73-4067-9FA4-F5CF356AD746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23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1744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44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1970639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D5537537-212B-4E1B-9E43-B0247A026F96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24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19491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9492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0835010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3FF635C7-09E7-4743-BB61-037464F18808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25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2153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1540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0850737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38BF6DA5-BA29-4D75-8B2B-BACAE613249D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26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2358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3588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7429065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9882D32C-2CC1-457F-AEFE-E9CCDC5D5305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27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2563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563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1481918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A50FCC89-3662-49B6-8003-D4B1633D4C5C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28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2768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684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8551972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FD5DCA81-66F1-4082-BDC8-B68CDE2953A8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29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29731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9732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092170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03B94383-CC09-4AEC-9842-EC62760F95D4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3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27648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484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2295727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9E717432-D50E-4B91-990A-861B7ACB3D1A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30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3177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1780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9988277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5390214B-32BB-4BFE-94D1-3D4151C34541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31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3382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3828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6891766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EFC735EC-AB13-48F3-8460-18F95AF0EE82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32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3587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587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1807720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96586A7A-1740-4B89-A728-F333676499FD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33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3792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24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539227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9C34D6C6-787C-4477-9EA6-05A78BFBAB44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34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39971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9972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6486143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C32999F4-C548-46F1-ABAE-9607B3A8AD57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35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34201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2020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685916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01BC7D7B-3B4D-4465-8748-75FDB59CFDA3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4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278531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8532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101522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4A990CBB-FBA6-4BCC-BA41-BDA1886851E8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5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28057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0580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091978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3DEDC539-A4E3-4B1A-9CE4-87D0DB7F9D9D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6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28262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2628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690516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51CCB91E-F01C-44AD-86C4-95B74D72DC67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7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28467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467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094090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9F7A21A0-F7E9-4921-9FE6-A3A659DD862F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8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28672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24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957076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9A8F4794-B5B6-41A4-BDED-8BCDDC25FCE6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9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288771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8772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050222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273E0-E236-4D35-AE5C-A5998E1D0D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0394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21C29-C5AF-4D74-856C-7AA366F4A2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459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506B5-604E-46C1-B4D3-86C263F5D1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123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2E5E5-3970-411A-B6E4-85C07E6C0A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108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1475B-1142-4E1D-A6AD-F35049C2095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345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B2563-D782-467F-9493-84592186E4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9347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AC9C6-A474-4E55-8E4D-18FC7588A6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1662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10599-59A6-447D-9C31-F7EDCE7870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7476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92CF0-0867-4C6B-B4BF-03AB615B27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535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1C620-592B-4E9A-A50D-E79F595F9A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37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F54CC-2491-47AB-A949-7A4DC432216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9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FC8493C0-8ACF-4A99-AF82-099B61BBEC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231844" indent="-230403" eaLnBrk="1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BIOCOMBUSTÍVEIS </a:t>
            </a:r>
          </a:p>
        </p:txBody>
      </p:sp>
      <p:sp>
        <p:nvSpPr>
          <p:cNvPr id="271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Biocombustível é um tipo de combustível renovável, menos poluente, feito à base de produtos vegetais e animais. As principais matérias-primas para a produção são a cana-de-açúcar, beterraba, sorgo, dendê, semente de girassol, mamona, milho, mandioca, soja, aguapé, copaíba, lenha, resíduos florestais, excrementos de animais, resíduos agrícolas, entre outras.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231844" indent="-230403" eaLnBrk="1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Biocombustíveis</a:t>
            </a:r>
          </a:p>
        </p:txBody>
      </p:sp>
      <p:sp>
        <p:nvSpPr>
          <p:cNvPr id="289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Os biocombustíveis são combustíveis com fontes renováveis, obtidos a partir do beneficiamento de determinados vegetais, entre os quais podemos citar: cana-de-açúcar, plantas oleaginosas, resíduos agropecuários, eucalipto, além de muitos outros. De acordo com a definição técnica da Lei nº 9.478, de 6 de agosto de 1997, biocombustível é todo combustível derivado de biomassa renovável para uso em motores a combustão interna; para outro tipo de geração de energia, que possa substituir parcial ou em parte geral combustíveis de origem fóssil.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Biocombustíveis</a:t>
            </a:r>
          </a:p>
        </p:txBody>
      </p:sp>
      <p:sp>
        <p:nvSpPr>
          <p:cNvPr id="2918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Essa fonte de energia é uma alternativa relativamente eficiente para amenizar diversos problemas relacionados à emissão de gases e, automaticamente, combater o efeito estufa. Para isso é preciso promover gradativamente a substituição do uso dos combustíveis fósseis pelos bicombustíveis, até porque o petróleo é um recurso finito e que, segundo pesquisadores, deve acabar por volta do ano de 2070.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231844" indent="-230403" eaLnBrk="1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Produção de biocombustíveis</a:t>
            </a:r>
          </a:p>
        </p:txBody>
      </p:sp>
      <p:sp>
        <p:nvSpPr>
          <p:cNvPr id="293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Atualmente, a produção de energia a partir de produtos agrícolas é classificada em: etanol, biogás, biodiesel, florestas e resíduos.  A produção de eletricidade a partir da biomassa está associada à necessidade ou não de conversão da biomassa antes da combustão. Assim um grupo baseia-se na combustão direta da biomassa (ciclo a vapor e queima conjunta ou combinada com fóssil – co-firing), enquanto o outro se baseia na queima de combustíveis líquidos e gasosos derivados da biomassa (gaseificação, biodigestão e pirólise da biomassa).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231844" indent="-230403" eaLnBrk="1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Produção de biocombustíveis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207363" algn="just" eaLnBrk="1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mtClean="0"/>
              <a:t>No Brasil sistemas a vapor de pequena capacidade têm apresentado tem apresentado boa viabilidade econômica, principalmente em meio rural e junto a indústria com significativa disponibilidade de biomassa residual. Existem unidade entre 1 e 5 MW. </a:t>
            </a:r>
          </a:p>
          <a:p>
            <a:pPr marL="0" indent="0" algn="just" eaLnBrk="1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mtClean="0"/>
              <a:t>O uso de biogás proveniente de resíduos de lixos urbanos já é uma realidade em países desenvolvidos e há tecnologia disponível comercialmente. No Brasil não temos muitos casos de implantação de gás de aterro.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Produção de biocombustíveis</a:t>
            </a:r>
          </a:p>
        </p:txBody>
      </p:sp>
      <p:sp>
        <p:nvSpPr>
          <p:cNvPr id="2979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206375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No caso Co-fring temos o uso combinado de biomassa e carvão mineral, este é o primeiro passo para a estimulação do uso da biomassa na geração de energia elétrica. Para as tecnologias baseadas na conversão térmica da biomassa (gaseificação e pirólise) os maiores riscos tecnológicos estão associados ao estágio de desenvolvimento de tecnologias como a pirólise e as células a combustível. Nos sistemas de pequena capacidade tem-se priorizado os motores Stirling (motores de combustão externa que podem utilizar ampla gama de combustíveis sólidos e líquidos), microturbinas (turbinas a gás de alta rotação – 100.000rpm) e motores de combustão interna.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Produção de biocombustíveis</a:t>
            </a:r>
          </a:p>
        </p:txBody>
      </p:sp>
      <p:sp>
        <p:nvSpPr>
          <p:cNvPr id="3000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O motor Stirling funciona com um ciclo termodinâmico composto de 4 fases e executado em 2 tempos do pistão: compressão isotérmica (temperatura constante), aquecimento isocórico (volume constante), expansão isotérmica e arrefecimento isocórico. Este é o ciclo idealizado (válido para gases perfeitos), que diverge do ciclo real medido por instrumentos. Não obstante, encontra-se muito próximo do chamado Ciclo de Carnot, que estabelece o limite teórico máximo de rendimento das máquinas térmicas.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Produção de biocombustíveis</a:t>
            </a: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mtClean="0"/>
              <a:t>Ele surpreende por sua simplicidade, pois consiste de duas câmaras em diferentes temperaturas que aquecem e arrefece um gás de forma alternada, provocando expansões e contrações cíclicas, o que faz movimentar dois êmbolos ligados a um eixo comum. A fim de diminuir as perdas térmicas, geralmente é instalado um "regenerador" entre as câmaras quente e fria, onde o calor (que seria rejeitado na câmara fria) fica armazenado para a fase seguinte</a:t>
            </a:r>
            <a:r>
              <a:rPr lang="pt-BR" altLang="pt-BR" sz="907">
                <a:cs typeface="Arial" panose="020B0604020202020204" pitchFamily="34" charset="0"/>
              </a:rPr>
              <a:t> </a:t>
            </a:r>
            <a:r>
              <a:rPr lang="pt-BR" altLang="pt-BR" smtClean="0"/>
              <a:t>de aquecimento, incrementando sobremaneira a eficiência termodinâmica.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Produção de biocombustíveis</a:t>
            </a:r>
          </a:p>
        </p:txBody>
      </p:sp>
      <p:sp>
        <p:nvSpPr>
          <p:cNvPr id="3041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O gás utilizado nos modelos mais simples é o ar (daí a expressão citada acima); hélio ou hidrogénio pressurizado (até 150kgf/cm2) são empregados nas versões de alta potência e rendimento, por serem gases com condutividade térmica mais elevada e menor viscosidade, isto é, transportam energia térmica (calor) mais rapidamente e têm menor resistência ao escoamento, o que implica menos perdas por atrito. Ao contrário dos motores de combustão interna, o fluido de trabalho nunca deixa o interior do motor; trata-se, portanto de uma máquina de ciclo fechado.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Produção de biocombustíveis</a:t>
            </a:r>
          </a:p>
        </p:txBody>
      </p:sp>
      <p:sp>
        <p:nvSpPr>
          <p:cNvPr id="306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eaLnBrk="1"/>
            <a:endParaRPr lang="pt-BR" altLang="pt-BR" smtClean="0"/>
          </a:p>
        </p:txBody>
      </p:sp>
      <p:pic>
        <p:nvPicPr>
          <p:cNvPr id="30618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1712913"/>
            <a:ext cx="3240087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Produção de biocombustíveis</a:t>
            </a:r>
          </a:p>
        </p:txBody>
      </p:sp>
      <p:sp>
        <p:nvSpPr>
          <p:cNvPr id="3082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   Para o uso deste motor com gás natural e de combustível líquido ele deve sofrer pequenas alterações. No caso de turbinas, seu uso requer a prévia gaseificação da biomassa, assim como no caso de motores a combustão interna. O desenvolvimento dos sistemas de produção de eletricidade a partir da biomassa com emprego de motores stirling e microturbinas ainda não atingiu a escala comercial.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BIOCOMBUSTÍVEIS </a:t>
            </a:r>
          </a:p>
        </p:txBody>
      </p:sp>
      <p:sp>
        <p:nvSpPr>
          <p:cNvPr id="273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O processamento dessa matéria orgânica origina um óleo, que pode ser misturado aos derivados do petróleo (gasolina, diesel, etc.) ou utilizado puro. Os principais biocombustíveis são: etanol, metanol, biodiesel, bio-óleo, biogás, bioetanol, óleo vegetal e E85. Algumas dessas substâncias possuem uma porcentagem de derivados de petróleo, no entanto, a maioria é formada apenas por produtos de origem vegetal e/ou animal.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Produção de biocombustíveis</a:t>
            </a:r>
          </a:p>
        </p:txBody>
      </p:sp>
      <p:sp>
        <p:nvSpPr>
          <p:cNvPr id="3102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O Brasil tem larga experiência na produção de geradores a vapor e de turbinas a vapor, em especial de geradores de vapor a biomassa, a exemplo o bagaço da cana-de-açúcar. É importante destacar que todos os geradores de vapor podem operar com queima simultânea de biomassa e óleo ou gás natural.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Produção de biocombustíveis</a:t>
            </a:r>
          </a:p>
        </p:txBody>
      </p:sp>
      <p:sp>
        <p:nvSpPr>
          <p:cNvPr id="3123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Um gerador de leito finalizado é usado para a queima de chip de madeira, que garante um ganho substancial no rendimento térmico da geração de vapor. Os tipos de Sistemas de queima podem ser separados em quatro: caldeiras de grelha fixa e de grelha móvel, queima em suspensão e a queima e leito fluidizado.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231844" indent="-230403" eaLnBrk="1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Matéria prima para o biocombustível</a:t>
            </a:r>
          </a:p>
        </p:txBody>
      </p:sp>
      <p:sp>
        <p:nvSpPr>
          <p:cNvPr id="314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Restos de matéria orgânica em fase de decomposição produzem o biogás, fonte limpa de energia, produzida de, por exemplo, palhas, estercos, bagaços de diversos tipos de vegetais ou lixo. </a:t>
            </a:r>
          </a:p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O processamento de determinadas sementes, como de mamona, dendê, girassol, babaçu, amendoim e soja produzem o biodiesel, energia obtida a partir dos óleos derivados desses vegetais, podendo ser usados integralmente ou agregados ao diesel (fóssil) em quantidades variadas.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35202"/>
          <a:lstStyle/>
          <a:p>
            <a:pPr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Ciclo dos Biocombustíveis</a:t>
            </a:r>
          </a:p>
        </p:txBody>
      </p:sp>
      <p:sp>
        <p:nvSpPr>
          <p:cNvPr id="3164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eaLnBrk="1"/>
            <a:endParaRPr lang="pt-BR" altLang="pt-BR" smtClean="0"/>
          </a:p>
        </p:txBody>
      </p:sp>
      <p:pic>
        <p:nvPicPr>
          <p:cNvPr id="3164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488" y="1871663"/>
            <a:ext cx="4933950" cy="322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Matéria prima para o biocombustível</a:t>
            </a:r>
          </a:p>
        </p:txBody>
      </p:sp>
      <p:sp>
        <p:nvSpPr>
          <p:cNvPr id="3184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 Lenha, que no Brasil já representou 40% da produção, energética primária também é utilizada, porém com as desvantagens: desmatamento nas florestas; lembrando que à possibilidade de utilizar um modo de reflorestamento, evitando assim a utilização de florestas nativas.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Matéria prima para o biocombustível</a:t>
            </a:r>
          </a:p>
        </p:txBody>
      </p:sp>
      <p:sp>
        <p:nvSpPr>
          <p:cNvPr id="3205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 Cana-de-açúcar, no Brasil, diversas usinas de açúcar e destilarias estão produzindo metano a partir da vinhaça. O gás resultante está sendo utilizado como combustível para o funcionamento de motores estacionários das usinas e de seus caminhões. O equipamento onde se processa a queima ou a digestão da biomassa é chamado de biodigestor. O biogás obtido poderia ser utilizado diretamente nas caldeiras, liberando maior quantidade de bagaço para geração de energia elétrica através de termoelétricas, ou gerar energia suficiente para suprir o consumo doméstico de 25 000 famílias.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231844" indent="-230403" eaLnBrk="1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Derivados da biomassa</a:t>
            </a:r>
          </a:p>
        </p:txBody>
      </p:sp>
      <p:sp>
        <p:nvSpPr>
          <p:cNvPr id="3225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Biogás: metano, obtido juntamente com dióxido de carbono por meio da decomposição de materiais como resíduos, alimentos, esgoto e esterco em digestores de biomassa.</a:t>
            </a:r>
          </a:p>
        </p:txBody>
      </p:sp>
      <p:pic>
        <p:nvPicPr>
          <p:cNvPr id="3225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413" y="3571875"/>
            <a:ext cx="260667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Derivados da biomassa</a:t>
            </a:r>
          </a:p>
        </p:txBody>
      </p:sp>
      <p:sp>
        <p:nvSpPr>
          <p:cNvPr id="3246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Bioetanol: efetuada em bases comerciais por duas rotas tecnológicas, utilizando matérias-primas doces, diretamente fermentáveis, como a cana-de-açúcar e a beterraba açucareira, ou matérias-primas amiláceas, como o milho e o trigo, cujo amido deve ser convertido em açúcares antes da fermentação, como esquematizado na Figura abaixo.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Derivados da biomassa</a:t>
            </a:r>
          </a:p>
        </p:txBody>
      </p:sp>
      <p:sp>
        <p:nvSpPr>
          <p:cNvPr id="3266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eaLnBrk="1"/>
            <a:endParaRPr lang="pt-BR" altLang="pt-BR" smtClean="0"/>
          </a:p>
        </p:txBody>
      </p:sp>
      <p:pic>
        <p:nvPicPr>
          <p:cNvPr id="3266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963" y="2259013"/>
            <a:ext cx="3590925" cy="26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Derivados da biomassa</a:t>
            </a:r>
          </a:p>
        </p:txBody>
      </p:sp>
      <p:sp>
        <p:nvSpPr>
          <p:cNvPr id="3287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Uma terceira rota, utilizando a biomassa disponível em materiais como o bagaço e a palha, hidrolisa as cadeias celulósicas e produz uma solução fermentável de açúcares, apresentando grande interesse graças ao baixo custo da matéria-prima. Contudo, essa rota de valorização energética da biomassa ainda não está disponível em escalas comerciais, embora haja expectativas de que nos próximos anos possa alcançar viabilidade econômica.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BIOCOMBUSTÍVEIS </a:t>
            </a:r>
          </a:p>
        </p:txBody>
      </p:sp>
      <p:sp>
        <p:nvSpPr>
          <p:cNvPr id="275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Especialistas afirmam que a utilização do biocombustível oferece uma série de vantagens: emite menos gases poluentes durante a combustão, contribui para o aumento de emprego na zona rural, é uma fonte renovável e reduz a dependência de fontes de origem fóssil.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231844" indent="-230403" eaLnBrk="1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Vantagens</a:t>
            </a:r>
          </a:p>
        </p:txBody>
      </p:sp>
      <p:sp>
        <p:nvSpPr>
          <p:cNvPr id="3307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 Baixo custo de operação; Facilidade de armazenamento e transporte; Proporciona o reaproveitamento dos resíduos; Alta eficiência energética; É uma fonte energética renovável e limpa; Emite menos gases poluentes. Porém, o seu uso sem o devido planejamento pode ocasionar a formação de grandes áreas desmatadas pelo corte incontrolado de árvores, perda dos nutrientes do solo, erosões e emissão excessiva de gases.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231844" indent="-230403" eaLnBrk="1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Observação</a:t>
            </a:r>
          </a:p>
        </p:txBody>
      </p:sp>
      <p:sp>
        <p:nvSpPr>
          <p:cNvPr id="3328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 utilização da energia da biomassa é de fundamental importância no desenvolvimento de novas alternativas energéticas. Sua matéria-prima já é empregada na fabricação de vários biocombustíveis, como, por exemplo, o bio-óleo, BTL, biodiesel, biogás, etc.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Problemas causados pelos Biocombustíveis e Biomassa</a:t>
            </a:r>
          </a:p>
        </p:txBody>
      </p:sp>
      <p:sp>
        <p:nvSpPr>
          <p:cNvPr id="3348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Empreendimentos para a utilização de biomassa de forma ampla podem ter impactos ambientais inquietantes. O resultado pode ser destruição da fauna e da flora com extinção de certas espécies, contaminação do solo e mananciais de água por uso de adubos e outros meios de defesa manejados inadequadamente. Por isso, o respeito à biodiversidade e a preocupação ambiental devem reger todo e qualquer intento de utilização de biomassa.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Problemas causados pelos Biocombustíveis e Biomassa</a:t>
            </a:r>
          </a:p>
        </p:txBody>
      </p:sp>
      <p:sp>
        <p:nvSpPr>
          <p:cNvPr id="3368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 queima da cana libera grandes quantidades de gases nitrogenados, que retornam ao ambiente na forma de "chuva seca" de fertilizantes. Nos ambientes aquáticos, o efeito é muito rápido: proliferação de algas, com liberação de toxinas e consumo de quase todo oxigênio da água, o que provoca a morte de um grande número de espécies.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Problemas causados pelos Biocombustíveis e Biomassa</a:t>
            </a:r>
          </a:p>
        </p:txBody>
      </p:sp>
      <p:sp>
        <p:nvSpPr>
          <p:cNvPr id="3389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Em relação aos impactos ambientais causados pelos biocombustíveis, está a destruição das votações originais, acarretando prejuízos à biodiversidade, colocando em risco a vida de muitas espécies. As culturas para produção de biocombustíveis consomem muitos fertilizantes nitrogenados, com liberação de óxidos de nitrogênio, que também são gases estufa.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Problemas causados pelos Biocombustíveis e Biomassa</a:t>
            </a:r>
          </a:p>
        </p:txBody>
      </p:sp>
      <p:sp>
        <p:nvSpPr>
          <p:cNvPr id="3409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Outra desvantagem ambiental é a devastação de áreas florestais (grandes consumidoras de CO2) para o plantio das culturas envolvidas na produção dos biocombustíveis. A contaminação de lençóis freáticos por nitritos e nitratos, provenientes de fertilizantes também deve ser considerada. A ingestão desses produtos causa problemas respiratórios, devido à produção de meta-hemoglobina (hemoglobina oxidada).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BIOCOMBUSTÍVEIS </a:t>
            </a:r>
          </a:p>
        </p:txBody>
      </p:sp>
      <p:sp>
        <p:nvSpPr>
          <p:cNvPr id="277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Porém, existem opositores ao uso do biocombustível em larga escala. Essa vertente alega que a matéria-prima (alimentos) deveria ser destinada à população, além de uma série de problemas ambientais que podem ser originados pela intensificação das plantações de cana-de-açúcar: perda de nutrientes do solo, erosão, desmatamentos, etc.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BIOMASSA </a:t>
            </a:r>
          </a:p>
        </p:txBody>
      </p:sp>
      <p:sp>
        <p:nvSpPr>
          <p:cNvPr id="279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 biomassa é um material constituído principalmente de substâncias de origem orgânica, ou seja, de animais e vegetais. A energia é obtida através da combustão da lenha, bagaço de cana-de-açúcar, resíduos florestais, resíduos agrícolas, casca de arroz, excrementos de animais, entre outras matérias orgânicas.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BIOMASSA </a:t>
            </a:r>
          </a:p>
        </p:txBody>
      </p:sp>
      <p:sp>
        <p:nvSpPr>
          <p:cNvPr id="281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Essa fonte energética é renovável, pois a sua decomposição libera CO2 na atmosfera, que, durante seu ciclo, é transformado em hidratos de carbono, através da fotossíntese realizada pelas plantas. Nesse sentido, a utilização da biomassa, desde que controlada, não agride o meio ambiente, visto que a composição da atmosfera não é alterada de forma significativa.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BIOMASSA</a:t>
            </a:r>
          </a:p>
        </p:txBody>
      </p:sp>
      <p:sp>
        <p:nvSpPr>
          <p:cNvPr id="2836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Entre as principais vantagens da biomassa estão: Baixo custo de operação; Facilidade de armazenamento e transporte; Proporciona o reaproveitamento dos resíduos; Alta eficiência energética; É uma fonte energética renovável e limpa; Emite menos gases poluentes. Porém, o seu uso sem o devido planejamento pode ocasionar a formação de grandes áreas desmatadas pelo corte incontrolado de árvores, perda dos nutrientes do solo, erosões e emissão excessiva de gases.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427687" indent="-426246" eaLnBrk="1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BIOMASSA</a:t>
            </a:r>
          </a:p>
        </p:txBody>
      </p:sp>
      <p:sp>
        <p:nvSpPr>
          <p:cNvPr id="285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marL="0" indent="0" algn="just" eaLnBrk="1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 utilização da energia da biomassa é de fundamental importância no desenvolvimento de novas alternativas energéticas. Sua matéria-prima já é empregada na fabricação de vários biocombustíveis, como, por exemplo, o bio-óleo, BTL, biodiesel, biogás, etc.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1144587"/>
          </a:xfrm>
        </p:spPr>
        <p:txBody>
          <a:bodyPr tIns="7314"/>
          <a:lstStyle/>
          <a:p>
            <a:pPr marL="231844" indent="-230403" eaLnBrk="1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Ciclo energético da biomassa</a:t>
            </a:r>
          </a:p>
        </p:txBody>
      </p:sp>
      <p:sp>
        <p:nvSpPr>
          <p:cNvPr id="287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3976687"/>
          </a:xfrm>
        </p:spPr>
        <p:txBody>
          <a:bodyPr/>
          <a:lstStyle/>
          <a:p>
            <a:pPr eaLnBrk="1"/>
            <a:endParaRPr lang="pt-BR" altLang="pt-BR" smtClean="0"/>
          </a:p>
        </p:txBody>
      </p:sp>
      <p:pic>
        <p:nvPicPr>
          <p:cNvPr id="2877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425" y="1698625"/>
            <a:ext cx="73152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2262</Words>
  <Application>Microsoft Office PowerPoint</Application>
  <PresentationFormat>Apresentação na tela (4:3)</PresentationFormat>
  <Paragraphs>103</Paragraphs>
  <Slides>35</Slides>
  <Notes>35</Notes>
  <HiddenSlides>0</HiddenSlides>
  <MMClips>0</MMClips>
  <ScaleCrop>false</ScaleCrop>
  <HeadingPairs>
    <vt:vector size="6" baseType="variant">
      <vt:variant>
        <vt:lpstr>Fontes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48" baseType="lpstr">
      <vt:lpstr>Times New Roman</vt:lpstr>
      <vt:lpstr>Arial</vt:lpstr>
      <vt:lpstr>Calibri</vt:lpstr>
      <vt:lpstr>Wingdings</vt:lpstr>
      <vt:lpstr>Monotype Sorts</vt:lpstr>
      <vt:lpstr>Arial Black</vt:lpstr>
      <vt:lpstr>Cambria</vt:lpstr>
      <vt:lpstr>Andalus</vt:lpstr>
      <vt:lpstr>verdana</vt:lpstr>
      <vt:lpstr>Helvetica-Neue</vt:lpstr>
      <vt:lpstr>Times</vt:lpstr>
      <vt:lpstr>Microsoft YaHei</vt:lpstr>
      <vt:lpstr>Estrutura padrão</vt:lpstr>
      <vt:lpstr>BIOCOMBUSTÍVEIS </vt:lpstr>
      <vt:lpstr>BIOCOMBUSTÍVEIS </vt:lpstr>
      <vt:lpstr>BIOCOMBUSTÍVEIS </vt:lpstr>
      <vt:lpstr>BIOCOMBUSTÍVEIS </vt:lpstr>
      <vt:lpstr>BIOMASSA </vt:lpstr>
      <vt:lpstr>BIOMASSA </vt:lpstr>
      <vt:lpstr>BIOMASSA</vt:lpstr>
      <vt:lpstr>BIOMASSA</vt:lpstr>
      <vt:lpstr>Ciclo energético da biomassa</vt:lpstr>
      <vt:lpstr>Biocombustíveis</vt:lpstr>
      <vt:lpstr>Biocombustíveis</vt:lpstr>
      <vt:lpstr>Produção de biocombustíveis</vt:lpstr>
      <vt:lpstr>Produção de biocombustíveis</vt:lpstr>
      <vt:lpstr>Produção de biocombustíveis</vt:lpstr>
      <vt:lpstr>Produção de biocombustíveis</vt:lpstr>
      <vt:lpstr>Produção de biocombustíveis</vt:lpstr>
      <vt:lpstr>Produção de biocombustíveis</vt:lpstr>
      <vt:lpstr>Produção de biocombustíveis</vt:lpstr>
      <vt:lpstr>Produção de biocombustíveis</vt:lpstr>
      <vt:lpstr>Produção de biocombustíveis</vt:lpstr>
      <vt:lpstr>Produção de biocombustíveis</vt:lpstr>
      <vt:lpstr>Matéria prima para o biocombustível</vt:lpstr>
      <vt:lpstr>Ciclo dos Biocombustíveis</vt:lpstr>
      <vt:lpstr>Matéria prima para o biocombustível</vt:lpstr>
      <vt:lpstr>Matéria prima para o biocombustível</vt:lpstr>
      <vt:lpstr>Derivados da biomassa</vt:lpstr>
      <vt:lpstr>Derivados da biomassa</vt:lpstr>
      <vt:lpstr>Derivados da biomassa</vt:lpstr>
      <vt:lpstr>Derivados da biomassa</vt:lpstr>
      <vt:lpstr>Vantagens</vt:lpstr>
      <vt:lpstr>Observação</vt:lpstr>
      <vt:lpstr>Problemas causados pelos Biocombustíveis e Biomassa</vt:lpstr>
      <vt:lpstr>Problemas causados pelos Biocombustíveis e Biomassa</vt:lpstr>
      <vt:lpstr>Problemas causados pelos Biocombustíveis e Biomassa</vt:lpstr>
      <vt:lpstr>Problemas causados pelos Biocombustíveis e Biomassa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Jean</dc:creator>
  <cp:lastModifiedBy>Jean Carlos da Silva Galdino</cp:lastModifiedBy>
  <cp:revision>62</cp:revision>
  <dcterms:created xsi:type="dcterms:W3CDTF">2014-06-30T20:25:08Z</dcterms:created>
  <dcterms:modified xsi:type="dcterms:W3CDTF">2014-11-14T11:42:01Z</dcterms:modified>
</cp:coreProperties>
</file>