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9144000" cy="5143500" type="screen16x9"/>
  <p:notesSz cx="6858000" cy="9144000"/>
  <p:embeddedFontLst>
    <p:embeddedFont>
      <p:font typeface="Questrial" panose="020B0604020202020204" charset="0"/>
      <p:regular r:id="rId22"/>
    </p:embeddedFont>
    <p:embeddedFont>
      <p:font typeface="Raleway" panose="020B0604020202020204" charset="0"/>
      <p:regular r:id="rId23"/>
      <p:bold r:id="rId24"/>
    </p:embeddedFont>
    <p:embeddedFont>
      <p:font typeface="Roboto" panose="020B0604020202020204" charset="0"/>
      <p:regular r:id="rId25"/>
      <p:bold r:id="rId26"/>
      <p:italic r:id="rId27"/>
      <p:boldItalic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54A441C-10B5-49D5-9DDB-938CAC07A791}">
  <a:tblStyle styleId="{D54A441C-10B5-49D5-9DDB-938CAC07A791}" styleName="Table_0">
    <a:wholeTbl>
      <a:tcStyle>
        <a:tcBdr>
          <a:left>
            <a:ln w="9525" cap="flat" cmpd="sng">
              <a:solidFill>
                <a:srgbClr val="9E9E9E"/>
              </a:solidFill>
              <a:prstDash val="solid"/>
              <a:round/>
              <a:headEnd type="none" w="med" len="med"/>
              <a:tailEnd type="none" w="med" len="med"/>
            </a:ln>
          </a:left>
          <a:right>
            <a:ln w="9525" cap="flat" cmpd="sng">
              <a:solidFill>
                <a:srgbClr val="9E9E9E"/>
              </a:solidFill>
              <a:prstDash val="solid"/>
              <a:round/>
              <a:headEnd type="none" w="med" len="med"/>
              <a:tailEnd type="none" w="med" len="med"/>
            </a:ln>
          </a:right>
          <a:top>
            <a:ln w="9525" cap="flat" cmpd="sng">
              <a:solidFill>
                <a:srgbClr val="9E9E9E"/>
              </a:solidFill>
              <a:prstDash val="solid"/>
              <a:round/>
              <a:headEnd type="none" w="med" len="med"/>
              <a:tailEnd type="none" w="med" len="med"/>
            </a:ln>
          </a:top>
          <a:bottom>
            <a:ln w="9525" cap="flat" cmpd="sng">
              <a:solidFill>
                <a:srgbClr val="9E9E9E"/>
              </a:solidFill>
              <a:prstDash val="solid"/>
              <a:round/>
              <a:headEnd type="none" w="med" len="med"/>
              <a:tailEnd type="none" w="med" len="med"/>
            </a:ln>
          </a:bottom>
          <a:insideH>
            <a:ln w="9525" cap="flat" cmpd="sng">
              <a:solidFill>
                <a:srgbClr val="9E9E9E"/>
              </a:solidFill>
              <a:prstDash val="solid"/>
              <a:round/>
              <a:headEnd type="none" w="med" len="med"/>
              <a:tailEnd type="none" w="med" len="med"/>
            </a:ln>
          </a:insideH>
          <a:insideV>
            <a:ln w="9525" cap="flat" cmpd="sng">
              <a:solidFill>
                <a:srgbClr val="9E9E9E"/>
              </a:solidFill>
              <a:prstDash val="solid"/>
              <a:round/>
              <a:headEnd type="none" w="med" len="med"/>
              <a:tailEnd type="none" w="med" len="med"/>
            </a:ln>
          </a:insideV>
        </a:tcBdr>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93" d="100"/>
          <a:sy n="93" d="100"/>
        </p:scale>
        <p:origin x="726" y="7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3452314424"/>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Shape 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83" name="Shape 8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5967973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Shape 1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81" name="Shape 18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40545987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Shape 19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99" name="Shape 19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40042395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Shape 21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17" name="Shape 21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247133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Shape 22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28" name="Shape 22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9196424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Shape 23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37" name="Shape 23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7932444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Shape 25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53" name="Shape 25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4037283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Shape 26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63" name="Shape 26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3991329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Shape 27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72" name="Shape 27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4914233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Shape 2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83" name="Shape 28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4236101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Shape 29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92" name="Shape 29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824768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Shape 8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89" name="Shape 8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1464402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Shape 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97" name="Shape 9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7051239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09" name="Shape 10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0736128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Shape 1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18" name="Shape 11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5959618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Shape 12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27" name="Shape 12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4997302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Shape 13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38" name="Shape 13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4081142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8199320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Shape 1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66" name="Shape 16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8603683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bg>
      <p:bgPr>
        <a:solidFill>
          <a:schemeClr val="dk1"/>
        </a:solidFill>
        <a:effectLst/>
      </p:bgPr>
    </p:bg>
    <p:spTree>
      <p:nvGrpSpPr>
        <p:cNvPr id="1" name="Shape 9"/>
        <p:cNvGrpSpPr/>
        <p:nvPr/>
      </p:nvGrpSpPr>
      <p:grpSpPr>
        <a:xfrm>
          <a:off x="0" y="0"/>
          <a:ext cx="0" cy="0"/>
          <a:chOff x="0" y="0"/>
          <a:chExt cx="0" cy="0"/>
        </a:xfrm>
      </p:grpSpPr>
      <p:grpSp>
        <p:nvGrpSpPr>
          <p:cNvPr id="10" name="Shape 10"/>
          <p:cNvGrpSpPr/>
          <p:nvPr/>
        </p:nvGrpSpPr>
        <p:grpSpPr>
          <a:xfrm>
            <a:off x="6098378" y="4"/>
            <a:ext cx="3045625" cy="2030570"/>
            <a:chOff x="6098378" y="4"/>
            <a:chExt cx="3045625" cy="2030570"/>
          </a:xfrm>
        </p:grpSpPr>
        <p:sp>
          <p:nvSpPr>
            <p:cNvPr id="11" name="Shape 11"/>
            <p:cNvSpPr/>
            <p:nvPr/>
          </p:nvSpPr>
          <p:spPr>
            <a:xfrm>
              <a:off x="8128803" y="15"/>
              <a:ext cx="1015200" cy="1015200"/>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12" name="Shape 12"/>
            <p:cNvSpPr/>
            <p:nvPr/>
          </p:nvSpPr>
          <p:spPr>
            <a:xfrm flipH="1">
              <a:off x="7113463" y="4"/>
              <a:ext cx="1015200" cy="1015200"/>
            </a:xfrm>
            <a:prstGeom prst="rtTriangle">
              <a:avLst/>
            </a:prstGeom>
            <a:solidFill>
              <a:schemeClr val="accent2"/>
            </a:solidFill>
            <a:ln>
              <a:noFill/>
            </a:ln>
          </p:spPr>
          <p:txBody>
            <a:bodyPr lIns="91425" tIns="91425" rIns="91425" bIns="91425" anchor="ctr" anchorCtr="0">
              <a:noAutofit/>
            </a:bodyPr>
            <a:lstStyle/>
            <a:p>
              <a:pPr lvl="0">
                <a:spcBef>
                  <a:spcPts val="0"/>
                </a:spcBef>
                <a:buNone/>
              </a:pPr>
              <a:endParaRPr/>
            </a:p>
          </p:txBody>
        </p:sp>
        <p:sp>
          <p:nvSpPr>
            <p:cNvPr id="13" name="Shape 13"/>
            <p:cNvSpPr/>
            <p:nvPr/>
          </p:nvSpPr>
          <p:spPr>
            <a:xfrm rot="10800000" flipH="1">
              <a:off x="7113588" y="106"/>
              <a:ext cx="1015200" cy="1015200"/>
            </a:xfrm>
            <a:prstGeom prst="rtTriangle">
              <a:avLst/>
            </a:prstGeom>
            <a:solidFill>
              <a:schemeClr val="accent6"/>
            </a:solidFill>
            <a:ln>
              <a:noFill/>
            </a:ln>
          </p:spPr>
          <p:txBody>
            <a:bodyPr lIns="91425" tIns="91425" rIns="91425" bIns="91425" anchor="ctr" anchorCtr="0">
              <a:noAutofit/>
            </a:bodyPr>
            <a:lstStyle/>
            <a:p>
              <a:pPr lvl="0">
                <a:spcBef>
                  <a:spcPts val="0"/>
                </a:spcBef>
                <a:buNone/>
              </a:pPr>
              <a:endParaRPr/>
            </a:p>
          </p:txBody>
        </p:sp>
        <p:sp>
          <p:nvSpPr>
            <p:cNvPr id="14" name="Shape 14"/>
            <p:cNvSpPr/>
            <p:nvPr/>
          </p:nvSpPr>
          <p:spPr>
            <a:xfrm rot="10800000">
              <a:off x="6098378" y="96"/>
              <a:ext cx="1015200" cy="1015200"/>
            </a:xfrm>
            <a:prstGeom prst="rtTriangle">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15" name="Shape 15"/>
            <p:cNvSpPr/>
            <p:nvPr/>
          </p:nvSpPr>
          <p:spPr>
            <a:xfrm rot="10800000">
              <a:off x="8128789" y="1015375"/>
              <a:ext cx="1015200" cy="1015200"/>
            </a:xfrm>
            <a:prstGeom prst="rtTriangle">
              <a:avLst/>
            </a:prstGeom>
            <a:solidFill>
              <a:schemeClr val="accent6"/>
            </a:solidFill>
            <a:ln>
              <a:noFill/>
            </a:ln>
          </p:spPr>
          <p:txBody>
            <a:bodyPr lIns="91425" tIns="91425" rIns="91425" bIns="91425" anchor="ctr" anchorCtr="0">
              <a:noAutofit/>
            </a:bodyPr>
            <a:lstStyle/>
            <a:p>
              <a:pPr lvl="0">
                <a:spcBef>
                  <a:spcPts val="0"/>
                </a:spcBef>
                <a:buNone/>
              </a:pPr>
              <a:endParaRPr/>
            </a:p>
          </p:txBody>
        </p:sp>
      </p:grpSp>
      <p:sp>
        <p:nvSpPr>
          <p:cNvPr id="16" name="Shape 16"/>
          <p:cNvSpPr txBox="1">
            <a:spLocks noGrp="1"/>
          </p:cNvSpPr>
          <p:nvPr>
            <p:ph type="ctrTitle"/>
          </p:nvPr>
        </p:nvSpPr>
        <p:spPr>
          <a:xfrm>
            <a:off x="598100" y="1775222"/>
            <a:ext cx="8222100" cy="838799"/>
          </a:xfrm>
          <a:prstGeom prst="rect">
            <a:avLst/>
          </a:prstGeom>
        </p:spPr>
        <p:txBody>
          <a:bodyPr lIns="91425" tIns="91425" rIns="91425" bIns="91425" anchor="b" anchorCtr="0"/>
          <a:lstStyle>
            <a:lvl1pPr lvl="0">
              <a:spcBef>
                <a:spcPts val="0"/>
              </a:spcBef>
              <a:buClr>
                <a:schemeClr val="lt1"/>
              </a:buClr>
              <a:buSzPct val="100000"/>
              <a:defRPr sz="4200">
                <a:solidFill>
                  <a:schemeClr val="lt1"/>
                </a:solidFill>
              </a:defRPr>
            </a:lvl1pPr>
            <a:lvl2pPr lvl="1">
              <a:spcBef>
                <a:spcPts val="0"/>
              </a:spcBef>
              <a:buClr>
                <a:schemeClr val="lt1"/>
              </a:buClr>
              <a:buSzPct val="100000"/>
              <a:defRPr sz="4200">
                <a:solidFill>
                  <a:schemeClr val="lt1"/>
                </a:solidFill>
              </a:defRPr>
            </a:lvl2pPr>
            <a:lvl3pPr lvl="2">
              <a:spcBef>
                <a:spcPts val="0"/>
              </a:spcBef>
              <a:buClr>
                <a:schemeClr val="lt1"/>
              </a:buClr>
              <a:buSzPct val="100000"/>
              <a:defRPr sz="4200">
                <a:solidFill>
                  <a:schemeClr val="lt1"/>
                </a:solidFill>
              </a:defRPr>
            </a:lvl3pPr>
            <a:lvl4pPr lvl="3">
              <a:spcBef>
                <a:spcPts val="0"/>
              </a:spcBef>
              <a:buClr>
                <a:schemeClr val="lt1"/>
              </a:buClr>
              <a:buSzPct val="100000"/>
              <a:defRPr sz="4200">
                <a:solidFill>
                  <a:schemeClr val="lt1"/>
                </a:solidFill>
              </a:defRPr>
            </a:lvl4pPr>
            <a:lvl5pPr lvl="4">
              <a:spcBef>
                <a:spcPts val="0"/>
              </a:spcBef>
              <a:buClr>
                <a:schemeClr val="lt1"/>
              </a:buClr>
              <a:buSzPct val="100000"/>
              <a:defRPr sz="4200">
                <a:solidFill>
                  <a:schemeClr val="lt1"/>
                </a:solidFill>
              </a:defRPr>
            </a:lvl5pPr>
            <a:lvl6pPr lvl="5">
              <a:spcBef>
                <a:spcPts val="0"/>
              </a:spcBef>
              <a:buClr>
                <a:schemeClr val="lt1"/>
              </a:buClr>
              <a:buSzPct val="100000"/>
              <a:defRPr sz="4200">
                <a:solidFill>
                  <a:schemeClr val="lt1"/>
                </a:solidFill>
              </a:defRPr>
            </a:lvl6pPr>
            <a:lvl7pPr lvl="6">
              <a:spcBef>
                <a:spcPts val="0"/>
              </a:spcBef>
              <a:buClr>
                <a:schemeClr val="lt1"/>
              </a:buClr>
              <a:buSzPct val="100000"/>
              <a:defRPr sz="4200">
                <a:solidFill>
                  <a:schemeClr val="lt1"/>
                </a:solidFill>
              </a:defRPr>
            </a:lvl7pPr>
            <a:lvl8pPr lvl="7">
              <a:spcBef>
                <a:spcPts val="0"/>
              </a:spcBef>
              <a:buClr>
                <a:schemeClr val="lt1"/>
              </a:buClr>
              <a:buSzPct val="100000"/>
              <a:defRPr sz="4200">
                <a:solidFill>
                  <a:schemeClr val="lt1"/>
                </a:solidFill>
              </a:defRPr>
            </a:lvl8pPr>
            <a:lvl9pPr lvl="8">
              <a:spcBef>
                <a:spcPts val="0"/>
              </a:spcBef>
              <a:buClr>
                <a:schemeClr val="lt1"/>
              </a:buClr>
              <a:buSzPct val="100000"/>
              <a:defRPr sz="4200">
                <a:solidFill>
                  <a:schemeClr val="lt1"/>
                </a:solidFill>
              </a:defRPr>
            </a:lvl9pPr>
          </a:lstStyle>
          <a:p>
            <a:endParaRPr/>
          </a:p>
        </p:txBody>
      </p:sp>
      <p:sp>
        <p:nvSpPr>
          <p:cNvPr id="17" name="Shape 17"/>
          <p:cNvSpPr txBox="1">
            <a:spLocks noGrp="1"/>
          </p:cNvSpPr>
          <p:nvPr>
            <p:ph type="subTitle" idx="1"/>
          </p:nvPr>
        </p:nvSpPr>
        <p:spPr>
          <a:xfrm>
            <a:off x="598088" y="2715912"/>
            <a:ext cx="8222100" cy="432899"/>
          </a:xfrm>
          <a:prstGeom prst="rect">
            <a:avLst/>
          </a:prstGeom>
        </p:spPr>
        <p:txBody>
          <a:bodyPr lIns="91425" tIns="91425" rIns="91425" bIns="91425" anchor="t" anchorCtr="0"/>
          <a:lstStyle>
            <a:lvl1pPr lvl="0">
              <a:lnSpc>
                <a:spcPct val="100000"/>
              </a:lnSpc>
              <a:spcBef>
                <a:spcPts val="0"/>
              </a:spcBef>
              <a:spcAft>
                <a:spcPts val="0"/>
              </a:spcAft>
              <a:buClr>
                <a:schemeClr val="lt1"/>
              </a:buClr>
              <a:buSzPct val="100000"/>
              <a:buNone/>
              <a:defRPr sz="2100">
                <a:solidFill>
                  <a:schemeClr val="lt1"/>
                </a:solidFill>
              </a:defRPr>
            </a:lvl1pPr>
            <a:lvl2pPr lvl="1">
              <a:lnSpc>
                <a:spcPct val="100000"/>
              </a:lnSpc>
              <a:spcBef>
                <a:spcPts val="0"/>
              </a:spcBef>
              <a:spcAft>
                <a:spcPts val="0"/>
              </a:spcAft>
              <a:buClr>
                <a:schemeClr val="lt1"/>
              </a:buClr>
              <a:buSzPct val="100000"/>
              <a:buNone/>
              <a:defRPr sz="2100">
                <a:solidFill>
                  <a:schemeClr val="lt1"/>
                </a:solidFill>
              </a:defRPr>
            </a:lvl2pPr>
            <a:lvl3pPr lvl="2">
              <a:lnSpc>
                <a:spcPct val="100000"/>
              </a:lnSpc>
              <a:spcBef>
                <a:spcPts val="0"/>
              </a:spcBef>
              <a:spcAft>
                <a:spcPts val="0"/>
              </a:spcAft>
              <a:buClr>
                <a:schemeClr val="lt1"/>
              </a:buClr>
              <a:buSzPct val="100000"/>
              <a:buNone/>
              <a:defRPr sz="2100">
                <a:solidFill>
                  <a:schemeClr val="lt1"/>
                </a:solidFill>
              </a:defRPr>
            </a:lvl3pPr>
            <a:lvl4pPr lvl="3">
              <a:lnSpc>
                <a:spcPct val="100000"/>
              </a:lnSpc>
              <a:spcBef>
                <a:spcPts val="0"/>
              </a:spcBef>
              <a:spcAft>
                <a:spcPts val="0"/>
              </a:spcAft>
              <a:buClr>
                <a:schemeClr val="lt1"/>
              </a:buClr>
              <a:buSzPct val="100000"/>
              <a:buNone/>
              <a:defRPr sz="2100">
                <a:solidFill>
                  <a:schemeClr val="lt1"/>
                </a:solidFill>
              </a:defRPr>
            </a:lvl4pPr>
            <a:lvl5pPr lvl="4">
              <a:lnSpc>
                <a:spcPct val="100000"/>
              </a:lnSpc>
              <a:spcBef>
                <a:spcPts val="0"/>
              </a:spcBef>
              <a:spcAft>
                <a:spcPts val="0"/>
              </a:spcAft>
              <a:buClr>
                <a:schemeClr val="lt1"/>
              </a:buClr>
              <a:buSzPct val="100000"/>
              <a:buNone/>
              <a:defRPr sz="2100">
                <a:solidFill>
                  <a:schemeClr val="lt1"/>
                </a:solidFill>
              </a:defRPr>
            </a:lvl5pPr>
            <a:lvl6pPr lvl="5">
              <a:lnSpc>
                <a:spcPct val="100000"/>
              </a:lnSpc>
              <a:spcBef>
                <a:spcPts val="0"/>
              </a:spcBef>
              <a:spcAft>
                <a:spcPts val="0"/>
              </a:spcAft>
              <a:buClr>
                <a:schemeClr val="lt1"/>
              </a:buClr>
              <a:buSzPct val="100000"/>
              <a:buNone/>
              <a:defRPr sz="2100">
                <a:solidFill>
                  <a:schemeClr val="lt1"/>
                </a:solidFill>
              </a:defRPr>
            </a:lvl6pPr>
            <a:lvl7pPr lvl="6">
              <a:lnSpc>
                <a:spcPct val="100000"/>
              </a:lnSpc>
              <a:spcBef>
                <a:spcPts val="0"/>
              </a:spcBef>
              <a:spcAft>
                <a:spcPts val="0"/>
              </a:spcAft>
              <a:buClr>
                <a:schemeClr val="lt1"/>
              </a:buClr>
              <a:buSzPct val="100000"/>
              <a:buNone/>
              <a:defRPr sz="2100">
                <a:solidFill>
                  <a:schemeClr val="lt1"/>
                </a:solidFill>
              </a:defRPr>
            </a:lvl7pPr>
            <a:lvl8pPr lvl="7">
              <a:lnSpc>
                <a:spcPct val="100000"/>
              </a:lnSpc>
              <a:spcBef>
                <a:spcPts val="0"/>
              </a:spcBef>
              <a:spcAft>
                <a:spcPts val="0"/>
              </a:spcAft>
              <a:buClr>
                <a:schemeClr val="lt1"/>
              </a:buClr>
              <a:buSzPct val="100000"/>
              <a:buNone/>
              <a:defRPr sz="2100">
                <a:solidFill>
                  <a:schemeClr val="lt1"/>
                </a:solidFill>
              </a:defRPr>
            </a:lvl8pPr>
            <a:lvl9pPr lvl="8">
              <a:lnSpc>
                <a:spcPct val="100000"/>
              </a:lnSpc>
              <a:spcBef>
                <a:spcPts val="0"/>
              </a:spcBef>
              <a:spcAft>
                <a:spcPts val="0"/>
              </a:spcAft>
              <a:buClr>
                <a:schemeClr val="lt1"/>
              </a:buClr>
              <a:buSzPct val="100000"/>
              <a:buNone/>
              <a:defRPr sz="2100">
                <a:solidFill>
                  <a:schemeClr val="lt1"/>
                </a:solidFill>
              </a:defRPr>
            </a:lvl9pPr>
          </a:lstStyle>
          <a:p>
            <a:endParaRPr/>
          </a:p>
        </p:txBody>
      </p:sp>
      <p:sp>
        <p:nvSpPr>
          <p:cNvPr id="18" name="Shape 18"/>
          <p:cNvSpPr txBox="1">
            <a:spLocks noGrp="1"/>
          </p:cNvSpPr>
          <p:nvPr>
            <p:ph type="sldNum" idx="12"/>
          </p:nvPr>
        </p:nvSpPr>
        <p:spPr>
          <a:xfrm>
            <a:off x="8460431" y="4651190"/>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pt-BR"/>
              <a:t>‹nº›</a:t>
            </a:fld>
            <a:endParaRPr lang="pt-B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bg>
      <p:bgPr>
        <a:solidFill>
          <a:schemeClr val="dk1"/>
        </a:solidFill>
        <a:effectLst/>
      </p:bgPr>
    </p:bg>
    <p:spTree>
      <p:nvGrpSpPr>
        <p:cNvPr id="1" name="Shape 69"/>
        <p:cNvGrpSpPr/>
        <p:nvPr/>
      </p:nvGrpSpPr>
      <p:grpSpPr>
        <a:xfrm>
          <a:off x="0" y="0"/>
          <a:ext cx="0" cy="0"/>
          <a:chOff x="0" y="0"/>
          <a:chExt cx="0" cy="0"/>
        </a:xfrm>
      </p:grpSpPr>
      <p:grpSp>
        <p:nvGrpSpPr>
          <p:cNvPr id="70" name="Shape 70"/>
          <p:cNvGrpSpPr/>
          <p:nvPr/>
        </p:nvGrpSpPr>
        <p:grpSpPr>
          <a:xfrm>
            <a:off x="6098378" y="4"/>
            <a:ext cx="3045625" cy="2030570"/>
            <a:chOff x="6098378" y="4"/>
            <a:chExt cx="3045625" cy="2030570"/>
          </a:xfrm>
        </p:grpSpPr>
        <p:sp>
          <p:nvSpPr>
            <p:cNvPr id="71" name="Shape 71"/>
            <p:cNvSpPr/>
            <p:nvPr/>
          </p:nvSpPr>
          <p:spPr>
            <a:xfrm>
              <a:off x="8128803" y="15"/>
              <a:ext cx="1015200" cy="1015200"/>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72" name="Shape 72"/>
            <p:cNvSpPr/>
            <p:nvPr/>
          </p:nvSpPr>
          <p:spPr>
            <a:xfrm flipH="1">
              <a:off x="7113463" y="4"/>
              <a:ext cx="1015200" cy="1015200"/>
            </a:xfrm>
            <a:prstGeom prst="rtTriangle">
              <a:avLst/>
            </a:prstGeom>
            <a:solidFill>
              <a:schemeClr val="accent2"/>
            </a:solidFill>
            <a:ln>
              <a:noFill/>
            </a:ln>
          </p:spPr>
          <p:txBody>
            <a:bodyPr lIns="91425" tIns="91425" rIns="91425" bIns="91425" anchor="ctr" anchorCtr="0">
              <a:noAutofit/>
            </a:bodyPr>
            <a:lstStyle/>
            <a:p>
              <a:pPr lvl="0">
                <a:spcBef>
                  <a:spcPts val="0"/>
                </a:spcBef>
                <a:buNone/>
              </a:pPr>
              <a:endParaRPr/>
            </a:p>
          </p:txBody>
        </p:sp>
        <p:sp>
          <p:nvSpPr>
            <p:cNvPr id="73" name="Shape 73"/>
            <p:cNvSpPr/>
            <p:nvPr/>
          </p:nvSpPr>
          <p:spPr>
            <a:xfrm rot="10800000" flipH="1">
              <a:off x="7113588" y="106"/>
              <a:ext cx="1015200" cy="1015200"/>
            </a:xfrm>
            <a:prstGeom prst="rtTriangle">
              <a:avLst/>
            </a:prstGeom>
            <a:solidFill>
              <a:schemeClr val="accent6"/>
            </a:solidFill>
            <a:ln>
              <a:noFill/>
            </a:ln>
          </p:spPr>
          <p:txBody>
            <a:bodyPr lIns="91425" tIns="91425" rIns="91425" bIns="91425" anchor="ctr" anchorCtr="0">
              <a:noAutofit/>
            </a:bodyPr>
            <a:lstStyle/>
            <a:p>
              <a:pPr lvl="0">
                <a:spcBef>
                  <a:spcPts val="0"/>
                </a:spcBef>
                <a:buNone/>
              </a:pPr>
              <a:endParaRPr/>
            </a:p>
          </p:txBody>
        </p:sp>
        <p:sp>
          <p:nvSpPr>
            <p:cNvPr id="74" name="Shape 74"/>
            <p:cNvSpPr/>
            <p:nvPr/>
          </p:nvSpPr>
          <p:spPr>
            <a:xfrm rot="10800000">
              <a:off x="6098378" y="96"/>
              <a:ext cx="1015200" cy="1015200"/>
            </a:xfrm>
            <a:prstGeom prst="rtTriangle">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75" name="Shape 75"/>
            <p:cNvSpPr/>
            <p:nvPr/>
          </p:nvSpPr>
          <p:spPr>
            <a:xfrm rot="10800000">
              <a:off x="8128789" y="1015375"/>
              <a:ext cx="1015200" cy="1015200"/>
            </a:xfrm>
            <a:prstGeom prst="rtTriangle">
              <a:avLst/>
            </a:prstGeom>
            <a:solidFill>
              <a:schemeClr val="accent6"/>
            </a:solidFill>
            <a:ln>
              <a:noFill/>
            </a:ln>
          </p:spPr>
          <p:txBody>
            <a:bodyPr lIns="91425" tIns="91425" rIns="91425" bIns="91425" anchor="ctr" anchorCtr="0">
              <a:noAutofit/>
            </a:bodyPr>
            <a:lstStyle/>
            <a:p>
              <a:pPr lvl="0">
                <a:spcBef>
                  <a:spcPts val="0"/>
                </a:spcBef>
                <a:buNone/>
              </a:pPr>
              <a:endParaRPr/>
            </a:p>
          </p:txBody>
        </p:sp>
      </p:grpSp>
      <p:sp>
        <p:nvSpPr>
          <p:cNvPr id="76" name="Shape 76"/>
          <p:cNvSpPr txBox="1">
            <a:spLocks noGrp="1"/>
          </p:cNvSpPr>
          <p:nvPr>
            <p:ph type="title"/>
          </p:nvPr>
        </p:nvSpPr>
        <p:spPr>
          <a:xfrm>
            <a:off x="311700" y="1256050"/>
            <a:ext cx="8520599" cy="2030700"/>
          </a:xfrm>
          <a:prstGeom prst="rect">
            <a:avLst/>
          </a:prstGeom>
        </p:spPr>
        <p:txBody>
          <a:bodyPr lIns="91425" tIns="91425" rIns="91425" bIns="91425" anchor="b" anchorCtr="0"/>
          <a:lstStyle>
            <a:lvl1pPr lvl="0" algn="ctr">
              <a:spcBef>
                <a:spcPts val="0"/>
              </a:spcBef>
              <a:buClr>
                <a:schemeClr val="lt1"/>
              </a:buClr>
              <a:buSzPct val="100000"/>
              <a:defRPr sz="12000">
                <a:solidFill>
                  <a:schemeClr val="lt1"/>
                </a:solidFill>
              </a:defRPr>
            </a:lvl1pPr>
            <a:lvl2pPr lvl="1" algn="ctr">
              <a:spcBef>
                <a:spcPts val="0"/>
              </a:spcBef>
              <a:buClr>
                <a:schemeClr val="lt1"/>
              </a:buClr>
              <a:buSzPct val="100000"/>
              <a:defRPr sz="12000">
                <a:solidFill>
                  <a:schemeClr val="lt1"/>
                </a:solidFill>
              </a:defRPr>
            </a:lvl2pPr>
            <a:lvl3pPr lvl="2" algn="ctr">
              <a:spcBef>
                <a:spcPts val="0"/>
              </a:spcBef>
              <a:buClr>
                <a:schemeClr val="lt1"/>
              </a:buClr>
              <a:buSzPct val="100000"/>
              <a:defRPr sz="12000">
                <a:solidFill>
                  <a:schemeClr val="lt1"/>
                </a:solidFill>
              </a:defRPr>
            </a:lvl3pPr>
            <a:lvl4pPr lvl="3" algn="ctr">
              <a:spcBef>
                <a:spcPts val="0"/>
              </a:spcBef>
              <a:buClr>
                <a:schemeClr val="lt1"/>
              </a:buClr>
              <a:buSzPct val="100000"/>
              <a:defRPr sz="12000">
                <a:solidFill>
                  <a:schemeClr val="lt1"/>
                </a:solidFill>
              </a:defRPr>
            </a:lvl4pPr>
            <a:lvl5pPr lvl="4" algn="ctr">
              <a:spcBef>
                <a:spcPts val="0"/>
              </a:spcBef>
              <a:buClr>
                <a:schemeClr val="lt1"/>
              </a:buClr>
              <a:buSzPct val="100000"/>
              <a:defRPr sz="12000">
                <a:solidFill>
                  <a:schemeClr val="lt1"/>
                </a:solidFill>
              </a:defRPr>
            </a:lvl5pPr>
            <a:lvl6pPr lvl="5" algn="ctr">
              <a:spcBef>
                <a:spcPts val="0"/>
              </a:spcBef>
              <a:buClr>
                <a:schemeClr val="lt1"/>
              </a:buClr>
              <a:buSzPct val="100000"/>
              <a:defRPr sz="12000">
                <a:solidFill>
                  <a:schemeClr val="lt1"/>
                </a:solidFill>
              </a:defRPr>
            </a:lvl6pPr>
            <a:lvl7pPr lvl="6" algn="ctr">
              <a:spcBef>
                <a:spcPts val="0"/>
              </a:spcBef>
              <a:buClr>
                <a:schemeClr val="lt1"/>
              </a:buClr>
              <a:buSzPct val="100000"/>
              <a:defRPr sz="12000">
                <a:solidFill>
                  <a:schemeClr val="lt1"/>
                </a:solidFill>
              </a:defRPr>
            </a:lvl7pPr>
            <a:lvl8pPr lvl="7" algn="ctr">
              <a:spcBef>
                <a:spcPts val="0"/>
              </a:spcBef>
              <a:buClr>
                <a:schemeClr val="lt1"/>
              </a:buClr>
              <a:buSzPct val="100000"/>
              <a:defRPr sz="12000">
                <a:solidFill>
                  <a:schemeClr val="lt1"/>
                </a:solidFill>
              </a:defRPr>
            </a:lvl8pPr>
            <a:lvl9pPr lvl="8" algn="ctr">
              <a:spcBef>
                <a:spcPts val="0"/>
              </a:spcBef>
              <a:buClr>
                <a:schemeClr val="lt1"/>
              </a:buClr>
              <a:buSzPct val="100000"/>
              <a:defRPr sz="12000">
                <a:solidFill>
                  <a:schemeClr val="lt1"/>
                </a:solidFill>
              </a:defRPr>
            </a:lvl9pPr>
          </a:lstStyle>
          <a:p>
            <a:endParaRPr/>
          </a:p>
        </p:txBody>
      </p:sp>
      <p:sp>
        <p:nvSpPr>
          <p:cNvPr id="77" name="Shape 77"/>
          <p:cNvSpPr txBox="1">
            <a:spLocks noGrp="1"/>
          </p:cNvSpPr>
          <p:nvPr>
            <p:ph type="body" idx="1"/>
          </p:nvPr>
        </p:nvSpPr>
        <p:spPr>
          <a:xfrm>
            <a:off x="311700" y="3369225"/>
            <a:ext cx="8520599" cy="1281900"/>
          </a:xfrm>
          <a:prstGeom prst="rect">
            <a:avLst/>
          </a:prstGeom>
        </p:spPr>
        <p:txBody>
          <a:bodyPr lIns="91425" tIns="91425" rIns="91425" bIns="91425" anchor="t" anchorCtr="0"/>
          <a:lstStyle>
            <a:lvl1pPr lvl="0" algn="ctr">
              <a:spcBef>
                <a:spcPts val="0"/>
              </a:spcBef>
              <a:buClr>
                <a:schemeClr val="lt1"/>
              </a:buClr>
              <a:defRPr>
                <a:solidFill>
                  <a:schemeClr val="lt1"/>
                </a:solidFill>
              </a:defRPr>
            </a:lvl1pPr>
            <a:lvl2pPr lvl="1" algn="ctr">
              <a:spcBef>
                <a:spcPts val="0"/>
              </a:spcBef>
              <a:buClr>
                <a:schemeClr val="lt1"/>
              </a:buClr>
              <a:defRPr>
                <a:solidFill>
                  <a:schemeClr val="lt1"/>
                </a:solidFill>
              </a:defRPr>
            </a:lvl2pPr>
            <a:lvl3pPr lvl="2" algn="ctr">
              <a:spcBef>
                <a:spcPts val="0"/>
              </a:spcBef>
              <a:buClr>
                <a:schemeClr val="lt1"/>
              </a:buClr>
              <a:defRPr>
                <a:solidFill>
                  <a:schemeClr val="lt1"/>
                </a:solidFill>
              </a:defRPr>
            </a:lvl3pPr>
            <a:lvl4pPr lvl="3" algn="ctr">
              <a:spcBef>
                <a:spcPts val="0"/>
              </a:spcBef>
              <a:buClr>
                <a:schemeClr val="lt1"/>
              </a:buClr>
              <a:defRPr>
                <a:solidFill>
                  <a:schemeClr val="lt1"/>
                </a:solidFill>
              </a:defRPr>
            </a:lvl4pPr>
            <a:lvl5pPr lvl="4" algn="ctr">
              <a:spcBef>
                <a:spcPts val="0"/>
              </a:spcBef>
              <a:buClr>
                <a:schemeClr val="lt1"/>
              </a:buClr>
              <a:defRPr>
                <a:solidFill>
                  <a:schemeClr val="lt1"/>
                </a:solidFill>
              </a:defRPr>
            </a:lvl5pPr>
            <a:lvl6pPr lvl="5" algn="ctr">
              <a:spcBef>
                <a:spcPts val="0"/>
              </a:spcBef>
              <a:buClr>
                <a:schemeClr val="lt1"/>
              </a:buClr>
              <a:defRPr>
                <a:solidFill>
                  <a:schemeClr val="lt1"/>
                </a:solidFill>
              </a:defRPr>
            </a:lvl6pPr>
            <a:lvl7pPr lvl="6" algn="ctr">
              <a:spcBef>
                <a:spcPts val="0"/>
              </a:spcBef>
              <a:buClr>
                <a:schemeClr val="lt1"/>
              </a:buClr>
              <a:defRPr>
                <a:solidFill>
                  <a:schemeClr val="lt1"/>
                </a:solidFill>
              </a:defRPr>
            </a:lvl7pPr>
            <a:lvl8pPr lvl="7" algn="ctr">
              <a:spcBef>
                <a:spcPts val="0"/>
              </a:spcBef>
              <a:buClr>
                <a:schemeClr val="lt1"/>
              </a:buClr>
              <a:defRPr>
                <a:solidFill>
                  <a:schemeClr val="lt1"/>
                </a:solidFill>
              </a:defRPr>
            </a:lvl8pPr>
            <a:lvl9pPr lvl="8" algn="ctr">
              <a:spcBef>
                <a:spcPts val="0"/>
              </a:spcBef>
              <a:buClr>
                <a:schemeClr val="lt1"/>
              </a:buClr>
              <a:defRPr>
                <a:solidFill>
                  <a:schemeClr val="lt1"/>
                </a:solidFill>
              </a:defRPr>
            </a:lvl9pPr>
          </a:lstStyle>
          <a:p>
            <a:endParaRPr/>
          </a:p>
        </p:txBody>
      </p:sp>
      <p:sp>
        <p:nvSpPr>
          <p:cNvPr id="78" name="Shape 78"/>
          <p:cNvSpPr txBox="1">
            <a:spLocks noGrp="1"/>
          </p:cNvSpPr>
          <p:nvPr>
            <p:ph type="sldNum" idx="12"/>
          </p:nvPr>
        </p:nvSpPr>
        <p:spPr>
          <a:xfrm>
            <a:off x="8460431" y="4651190"/>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pt-BR"/>
              <a:t>‹nº›</a:t>
            </a:fld>
            <a:endParaRPr lang="pt-B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79"/>
        <p:cNvGrpSpPr/>
        <p:nvPr/>
      </p:nvGrpSpPr>
      <p:grpSpPr>
        <a:xfrm>
          <a:off x="0" y="0"/>
          <a:ext cx="0" cy="0"/>
          <a:chOff x="0" y="0"/>
          <a:chExt cx="0" cy="0"/>
        </a:xfrm>
      </p:grpSpPr>
      <p:sp>
        <p:nvSpPr>
          <p:cNvPr id="80" name="Shape 80"/>
          <p:cNvSpPr txBox="1">
            <a:spLocks noGrp="1"/>
          </p:cNvSpPr>
          <p:nvPr>
            <p:ph type="sldNum" idx="12"/>
          </p:nvPr>
        </p:nvSpPr>
        <p:spPr>
          <a:xfrm>
            <a:off x="8460431" y="4651190"/>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pt-BR">
                <a:solidFill>
                  <a:schemeClr val="dk2"/>
                </a:solidFill>
              </a:rPr>
              <a:t>‹nº›</a:t>
            </a:fld>
            <a:endParaRPr lang="pt-BR">
              <a:solidFill>
                <a:schemeClr val="dk2"/>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title">
    <p:bg>
      <p:bgPr>
        <a:solidFill>
          <a:schemeClr val="dk1"/>
        </a:solidFill>
        <a:effectLst/>
      </p:bgPr>
    </p:bg>
    <p:spTree>
      <p:nvGrpSpPr>
        <p:cNvPr id="1" name="Shape 19"/>
        <p:cNvGrpSpPr/>
        <p:nvPr/>
      </p:nvGrpSpPr>
      <p:grpSpPr>
        <a:xfrm>
          <a:off x="0" y="0"/>
          <a:ext cx="0" cy="0"/>
          <a:chOff x="0" y="0"/>
          <a:chExt cx="0" cy="0"/>
        </a:xfrm>
      </p:grpSpPr>
      <p:grpSp>
        <p:nvGrpSpPr>
          <p:cNvPr id="20" name="Shape 20"/>
          <p:cNvGrpSpPr/>
          <p:nvPr/>
        </p:nvGrpSpPr>
        <p:grpSpPr>
          <a:xfrm>
            <a:off x="6098378" y="4"/>
            <a:ext cx="3045625" cy="2030570"/>
            <a:chOff x="6098378" y="4"/>
            <a:chExt cx="3045625" cy="2030570"/>
          </a:xfrm>
        </p:grpSpPr>
        <p:sp>
          <p:nvSpPr>
            <p:cNvPr id="21" name="Shape 21"/>
            <p:cNvSpPr/>
            <p:nvPr/>
          </p:nvSpPr>
          <p:spPr>
            <a:xfrm>
              <a:off x="8128803" y="15"/>
              <a:ext cx="1015200" cy="1015200"/>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22" name="Shape 22"/>
            <p:cNvSpPr/>
            <p:nvPr/>
          </p:nvSpPr>
          <p:spPr>
            <a:xfrm flipH="1">
              <a:off x="7113463" y="4"/>
              <a:ext cx="1015200" cy="1015200"/>
            </a:xfrm>
            <a:prstGeom prst="rtTriangle">
              <a:avLst/>
            </a:prstGeom>
            <a:solidFill>
              <a:schemeClr val="accent2"/>
            </a:solidFill>
            <a:ln>
              <a:noFill/>
            </a:ln>
          </p:spPr>
          <p:txBody>
            <a:bodyPr lIns="91425" tIns="91425" rIns="91425" bIns="91425" anchor="ctr" anchorCtr="0">
              <a:noAutofit/>
            </a:bodyPr>
            <a:lstStyle/>
            <a:p>
              <a:pPr lvl="0">
                <a:spcBef>
                  <a:spcPts val="0"/>
                </a:spcBef>
                <a:buNone/>
              </a:pPr>
              <a:endParaRPr/>
            </a:p>
          </p:txBody>
        </p:sp>
        <p:sp>
          <p:nvSpPr>
            <p:cNvPr id="23" name="Shape 23"/>
            <p:cNvSpPr/>
            <p:nvPr/>
          </p:nvSpPr>
          <p:spPr>
            <a:xfrm rot="10800000" flipH="1">
              <a:off x="7113588" y="106"/>
              <a:ext cx="1015200" cy="1015200"/>
            </a:xfrm>
            <a:prstGeom prst="rtTriangle">
              <a:avLst/>
            </a:prstGeom>
            <a:solidFill>
              <a:schemeClr val="accent6"/>
            </a:solidFill>
            <a:ln>
              <a:noFill/>
            </a:ln>
          </p:spPr>
          <p:txBody>
            <a:bodyPr lIns="91425" tIns="91425" rIns="91425" bIns="91425" anchor="ctr" anchorCtr="0">
              <a:noAutofit/>
            </a:bodyPr>
            <a:lstStyle/>
            <a:p>
              <a:pPr lvl="0">
                <a:spcBef>
                  <a:spcPts val="0"/>
                </a:spcBef>
                <a:buNone/>
              </a:pPr>
              <a:endParaRPr/>
            </a:p>
          </p:txBody>
        </p:sp>
        <p:sp>
          <p:nvSpPr>
            <p:cNvPr id="24" name="Shape 24"/>
            <p:cNvSpPr/>
            <p:nvPr/>
          </p:nvSpPr>
          <p:spPr>
            <a:xfrm rot="10800000">
              <a:off x="6098378" y="96"/>
              <a:ext cx="1015200" cy="1015200"/>
            </a:xfrm>
            <a:prstGeom prst="rtTriangle">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25" name="Shape 25"/>
            <p:cNvSpPr/>
            <p:nvPr/>
          </p:nvSpPr>
          <p:spPr>
            <a:xfrm rot="10800000">
              <a:off x="8128789" y="1015375"/>
              <a:ext cx="1015200" cy="1015200"/>
            </a:xfrm>
            <a:prstGeom prst="rtTriangle">
              <a:avLst/>
            </a:prstGeom>
            <a:solidFill>
              <a:schemeClr val="accent6"/>
            </a:solidFill>
            <a:ln>
              <a:noFill/>
            </a:ln>
          </p:spPr>
          <p:txBody>
            <a:bodyPr lIns="91425" tIns="91425" rIns="91425" bIns="91425" anchor="ctr" anchorCtr="0">
              <a:noAutofit/>
            </a:bodyPr>
            <a:lstStyle/>
            <a:p>
              <a:pPr lvl="0">
                <a:spcBef>
                  <a:spcPts val="0"/>
                </a:spcBef>
                <a:buNone/>
              </a:pPr>
              <a:endParaRPr/>
            </a:p>
          </p:txBody>
        </p:sp>
      </p:grpSp>
      <p:sp>
        <p:nvSpPr>
          <p:cNvPr id="26" name="Shape 26"/>
          <p:cNvSpPr txBox="1">
            <a:spLocks noGrp="1"/>
          </p:cNvSpPr>
          <p:nvPr>
            <p:ph type="title"/>
          </p:nvPr>
        </p:nvSpPr>
        <p:spPr>
          <a:xfrm>
            <a:off x="598100" y="2152347"/>
            <a:ext cx="8222100" cy="838799"/>
          </a:xfrm>
          <a:prstGeom prst="rect">
            <a:avLst/>
          </a:prstGeom>
        </p:spPr>
        <p:txBody>
          <a:bodyPr lIns="91425" tIns="91425" rIns="91425" bIns="91425" anchor="ctr" anchorCtr="0"/>
          <a:lstStyle>
            <a:lvl1pPr lvl="0">
              <a:spcBef>
                <a:spcPts val="0"/>
              </a:spcBef>
              <a:buClr>
                <a:schemeClr val="lt1"/>
              </a:buClr>
              <a:buSzPct val="100000"/>
              <a:defRPr sz="4200">
                <a:solidFill>
                  <a:schemeClr val="lt1"/>
                </a:solidFill>
              </a:defRPr>
            </a:lvl1pPr>
            <a:lvl2pPr lvl="1">
              <a:spcBef>
                <a:spcPts val="0"/>
              </a:spcBef>
              <a:buClr>
                <a:schemeClr val="lt1"/>
              </a:buClr>
              <a:buSzPct val="100000"/>
              <a:defRPr sz="4200">
                <a:solidFill>
                  <a:schemeClr val="lt1"/>
                </a:solidFill>
              </a:defRPr>
            </a:lvl2pPr>
            <a:lvl3pPr lvl="2">
              <a:spcBef>
                <a:spcPts val="0"/>
              </a:spcBef>
              <a:buClr>
                <a:schemeClr val="lt1"/>
              </a:buClr>
              <a:buSzPct val="100000"/>
              <a:defRPr sz="4200">
                <a:solidFill>
                  <a:schemeClr val="lt1"/>
                </a:solidFill>
              </a:defRPr>
            </a:lvl3pPr>
            <a:lvl4pPr lvl="3">
              <a:spcBef>
                <a:spcPts val="0"/>
              </a:spcBef>
              <a:buClr>
                <a:schemeClr val="lt1"/>
              </a:buClr>
              <a:buSzPct val="100000"/>
              <a:defRPr sz="4200">
                <a:solidFill>
                  <a:schemeClr val="lt1"/>
                </a:solidFill>
              </a:defRPr>
            </a:lvl4pPr>
            <a:lvl5pPr lvl="4">
              <a:spcBef>
                <a:spcPts val="0"/>
              </a:spcBef>
              <a:buClr>
                <a:schemeClr val="lt1"/>
              </a:buClr>
              <a:buSzPct val="100000"/>
              <a:defRPr sz="4200">
                <a:solidFill>
                  <a:schemeClr val="lt1"/>
                </a:solidFill>
              </a:defRPr>
            </a:lvl5pPr>
            <a:lvl6pPr lvl="5">
              <a:spcBef>
                <a:spcPts val="0"/>
              </a:spcBef>
              <a:buClr>
                <a:schemeClr val="lt1"/>
              </a:buClr>
              <a:buSzPct val="100000"/>
              <a:defRPr sz="4200">
                <a:solidFill>
                  <a:schemeClr val="lt1"/>
                </a:solidFill>
              </a:defRPr>
            </a:lvl6pPr>
            <a:lvl7pPr lvl="6">
              <a:spcBef>
                <a:spcPts val="0"/>
              </a:spcBef>
              <a:buClr>
                <a:schemeClr val="lt1"/>
              </a:buClr>
              <a:buSzPct val="100000"/>
              <a:defRPr sz="4200">
                <a:solidFill>
                  <a:schemeClr val="lt1"/>
                </a:solidFill>
              </a:defRPr>
            </a:lvl7pPr>
            <a:lvl8pPr lvl="7">
              <a:spcBef>
                <a:spcPts val="0"/>
              </a:spcBef>
              <a:buClr>
                <a:schemeClr val="lt1"/>
              </a:buClr>
              <a:buSzPct val="100000"/>
              <a:defRPr sz="4200">
                <a:solidFill>
                  <a:schemeClr val="lt1"/>
                </a:solidFill>
              </a:defRPr>
            </a:lvl8pPr>
            <a:lvl9pPr lvl="8">
              <a:spcBef>
                <a:spcPts val="0"/>
              </a:spcBef>
              <a:buClr>
                <a:schemeClr val="lt1"/>
              </a:buClr>
              <a:buSzPct val="100000"/>
              <a:defRPr sz="4200">
                <a:solidFill>
                  <a:schemeClr val="lt1"/>
                </a:solidFill>
              </a:defRPr>
            </a:lvl9pPr>
          </a:lstStyle>
          <a:p>
            <a:endParaRPr/>
          </a:p>
        </p:txBody>
      </p:sp>
      <p:sp>
        <p:nvSpPr>
          <p:cNvPr id="27" name="Shape 27"/>
          <p:cNvSpPr txBox="1">
            <a:spLocks noGrp="1"/>
          </p:cNvSpPr>
          <p:nvPr>
            <p:ph type="sldNum" idx="12"/>
          </p:nvPr>
        </p:nvSpPr>
        <p:spPr>
          <a:xfrm>
            <a:off x="8460431" y="4651190"/>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pt-BR"/>
              <a:t>‹nº›</a:t>
            </a:fld>
            <a:endParaRPr lang="pt-B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8"/>
        <p:cNvGrpSpPr/>
        <p:nvPr/>
      </p:nvGrpSpPr>
      <p:grpSpPr>
        <a:xfrm>
          <a:off x="0" y="0"/>
          <a:ext cx="0" cy="0"/>
          <a:chOff x="0" y="0"/>
          <a:chExt cx="0" cy="0"/>
        </a:xfrm>
      </p:grpSpPr>
      <p:grpSp>
        <p:nvGrpSpPr>
          <p:cNvPr id="29" name="Shape 29"/>
          <p:cNvGrpSpPr/>
          <p:nvPr/>
        </p:nvGrpSpPr>
        <p:grpSpPr>
          <a:xfrm>
            <a:off x="0" y="3903669"/>
            <a:ext cx="9144000" cy="1239924"/>
            <a:chOff x="0" y="3903669"/>
            <a:chExt cx="9144000" cy="1239924"/>
          </a:xfrm>
        </p:grpSpPr>
        <p:sp>
          <p:nvSpPr>
            <p:cNvPr id="30" name="Shape 30"/>
            <p:cNvSpPr/>
            <p:nvPr/>
          </p:nvSpPr>
          <p:spPr>
            <a:xfrm>
              <a:off x="8154895" y="3903669"/>
              <a:ext cx="989099" cy="987899"/>
            </a:xfrm>
            <a:prstGeom prst="rtTriangle">
              <a:avLst/>
            </a:prstGeom>
            <a:solidFill>
              <a:schemeClr val="accent5"/>
            </a:solidFill>
            <a:ln>
              <a:noFill/>
            </a:ln>
          </p:spPr>
          <p:txBody>
            <a:bodyPr lIns="91425" tIns="91425" rIns="91425" bIns="91425" anchor="ctr" anchorCtr="0">
              <a:noAutofit/>
            </a:bodyPr>
            <a:lstStyle/>
            <a:p>
              <a:pPr lvl="0">
                <a:spcBef>
                  <a:spcPts val="0"/>
                </a:spcBef>
                <a:buNone/>
              </a:pPr>
              <a:endParaRPr/>
            </a:p>
          </p:txBody>
        </p:sp>
        <p:sp>
          <p:nvSpPr>
            <p:cNvPr id="31" name="Shape 31"/>
            <p:cNvSpPr/>
            <p:nvPr/>
          </p:nvSpPr>
          <p:spPr>
            <a:xfrm flipH="1">
              <a:off x="6181162" y="3903669"/>
              <a:ext cx="989099" cy="987899"/>
            </a:xfrm>
            <a:prstGeom prst="rtTriangle">
              <a:avLst/>
            </a:prstGeom>
            <a:solidFill>
              <a:schemeClr val="accent5"/>
            </a:solidFill>
            <a:ln>
              <a:noFill/>
            </a:ln>
          </p:spPr>
          <p:txBody>
            <a:bodyPr lIns="91425" tIns="91425" rIns="91425" bIns="91425" anchor="ctr" anchorCtr="0">
              <a:noAutofit/>
            </a:bodyPr>
            <a:lstStyle/>
            <a:p>
              <a:pPr lvl="0">
                <a:spcBef>
                  <a:spcPts val="0"/>
                </a:spcBef>
                <a:buNone/>
              </a:pPr>
              <a:endParaRPr/>
            </a:p>
          </p:txBody>
        </p:sp>
        <p:sp>
          <p:nvSpPr>
            <p:cNvPr id="32" name="Shape 32"/>
            <p:cNvSpPr/>
            <p:nvPr/>
          </p:nvSpPr>
          <p:spPr>
            <a:xfrm>
              <a:off x="7170274" y="3903669"/>
              <a:ext cx="989099" cy="987899"/>
            </a:xfrm>
            <a:prstGeom prst="rect">
              <a:avLst/>
            </a:prstGeom>
            <a:solidFill>
              <a:schemeClr val="accent4"/>
            </a:solidFill>
            <a:ln>
              <a:noFill/>
            </a:ln>
          </p:spPr>
          <p:txBody>
            <a:bodyPr lIns="91425" tIns="91425" rIns="91425" bIns="91425" anchor="ctr" anchorCtr="0">
              <a:noAutofit/>
            </a:bodyPr>
            <a:lstStyle/>
            <a:p>
              <a:pPr lvl="0">
                <a:spcBef>
                  <a:spcPts val="0"/>
                </a:spcBef>
                <a:buNone/>
              </a:pPr>
              <a:endParaRPr/>
            </a:p>
          </p:txBody>
        </p:sp>
        <p:sp>
          <p:nvSpPr>
            <p:cNvPr id="33" name="Shape 33"/>
            <p:cNvSpPr/>
            <p:nvPr/>
          </p:nvSpPr>
          <p:spPr>
            <a:xfrm rot="10800000">
              <a:off x="8154757" y="3903682"/>
              <a:ext cx="989099" cy="987899"/>
            </a:xfrm>
            <a:prstGeom prst="rtTriangle">
              <a:avLst/>
            </a:prstGeom>
            <a:solidFill>
              <a:schemeClr val="accent3"/>
            </a:solidFill>
            <a:ln>
              <a:noFill/>
            </a:ln>
          </p:spPr>
          <p:txBody>
            <a:bodyPr lIns="91425" tIns="91425" rIns="91425" bIns="91425" anchor="ctr" anchorCtr="0">
              <a:noAutofit/>
            </a:bodyPr>
            <a:lstStyle/>
            <a:p>
              <a:pPr lvl="0">
                <a:spcBef>
                  <a:spcPts val="0"/>
                </a:spcBef>
                <a:buNone/>
              </a:pPr>
              <a:endParaRPr/>
            </a:p>
          </p:txBody>
        </p:sp>
        <p:sp>
          <p:nvSpPr>
            <p:cNvPr id="34" name="Shape 34"/>
            <p:cNvSpPr/>
            <p:nvPr/>
          </p:nvSpPr>
          <p:spPr>
            <a:xfrm>
              <a:off x="0" y="4891594"/>
              <a:ext cx="9144000" cy="251999"/>
            </a:xfrm>
            <a:prstGeom prst="rect">
              <a:avLst/>
            </a:prstGeom>
            <a:solidFill>
              <a:schemeClr val="dk1"/>
            </a:solidFill>
            <a:ln>
              <a:noFill/>
            </a:ln>
          </p:spPr>
          <p:txBody>
            <a:bodyPr lIns="91425" tIns="91425" rIns="91425" bIns="91425" anchor="ctr" anchorCtr="0">
              <a:noAutofit/>
            </a:bodyPr>
            <a:lstStyle/>
            <a:p>
              <a:pPr lvl="0">
                <a:spcBef>
                  <a:spcPts val="0"/>
                </a:spcBef>
                <a:buNone/>
              </a:pPr>
              <a:endParaRPr/>
            </a:p>
          </p:txBody>
        </p:sp>
      </p:grpSp>
      <p:sp>
        <p:nvSpPr>
          <p:cNvPr id="35" name="Shape 35"/>
          <p:cNvSpPr txBox="1">
            <a:spLocks noGrp="1"/>
          </p:cNvSpPr>
          <p:nvPr>
            <p:ph type="title"/>
          </p:nvPr>
        </p:nvSpPr>
        <p:spPr>
          <a:xfrm>
            <a:off x="311700" y="410000"/>
            <a:ext cx="8520599" cy="6078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6" name="Shape 36"/>
          <p:cNvSpPr txBox="1">
            <a:spLocks noGrp="1"/>
          </p:cNvSpPr>
          <p:nvPr>
            <p:ph type="body" idx="1"/>
          </p:nvPr>
        </p:nvSpPr>
        <p:spPr>
          <a:xfrm>
            <a:off x="311700" y="1229875"/>
            <a:ext cx="8520599" cy="33390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7" name="Shape 37"/>
          <p:cNvSpPr txBox="1">
            <a:spLocks noGrp="1"/>
          </p:cNvSpPr>
          <p:nvPr>
            <p:ph type="sldNum" idx="12"/>
          </p:nvPr>
        </p:nvSpPr>
        <p:spPr>
          <a:xfrm>
            <a:off x="8460431" y="4651190"/>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pt-BR"/>
              <a:t>‹nº›</a:t>
            </a:fld>
            <a:endParaRPr lang="pt-B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38"/>
        <p:cNvGrpSpPr/>
        <p:nvPr/>
      </p:nvGrpSpPr>
      <p:grpSpPr>
        <a:xfrm>
          <a:off x="0" y="0"/>
          <a:ext cx="0" cy="0"/>
          <a:chOff x="0" y="0"/>
          <a:chExt cx="0" cy="0"/>
        </a:xfrm>
      </p:grpSpPr>
      <p:sp>
        <p:nvSpPr>
          <p:cNvPr id="39" name="Shape 39"/>
          <p:cNvSpPr txBox="1">
            <a:spLocks noGrp="1"/>
          </p:cNvSpPr>
          <p:nvPr>
            <p:ph type="title"/>
          </p:nvPr>
        </p:nvSpPr>
        <p:spPr>
          <a:xfrm>
            <a:off x="311700" y="410000"/>
            <a:ext cx="8520599" cy="6078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0" name="Shape 40"/>
          <p:cNvSpPr txBox="1">
            <a:spLocks noGrp="1"/>
          </p:cNvSpPr>
          <p:nvPr>
            <p:ph type="body" idx="1"/>
          </p:nvPr>
        </p:nvSpPr>
        <p:spPr>
          <a:xfrm>
            <a:off x="311700" y="1229975"/>
            <a:ext cx="3999899" cy="33390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41" name="Shape 41"/>
          <p:cNvSpPr txBox="1">
            <a:spLocks noGrp="1"/>
          </p:cNvSpPr>
          <p:nvPr>
            <p:ph type="body" idx="2"/>
          </p:nvPr>
        </p:nvSpPr>
        <p:spPr>
          <a:xfrm>
            <a:off x="4832400" y="1229975"/>
            <a:ext cx="3999899" cy="33390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42" name="Shape 42"/>
          <p:cNvSpPr txBox="1">
            <a:spLocks noGrp="1"/>
          </p:cNvSpPr>
          <p:nvPr>
            <p:ph type="sldNum" idx="12"/>
          </p:nvPr>
        </p:nvSpPr>
        <p:spPr>
          <a:xfrm>
            <a:off x="8460431" y="4651190"/>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pt-BR">
                <a:solidFill>
                  <a:schemeClr val="dk2"/>
                </a:solidFill>
              </a:rPr>
              <a:t>‹nº›</a:t>
            </a:fld>
            <a:endParaRPr lang="pt-BR">
              <a:solidFill>
                <a:schemeClr val="dk2"/>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43"/>
        <p:cNvGrpSpPr/>
        <p:nvPr/>
      </p:nvGrpSpPr>
      <p:grpSpPr>
        <a:xfrm>
          <a:off x="0" y="0"/>
          <a:ext cx="0" cy="0"/>
          <a:chOff x="0" y="0"/>
          <a:chExt cx="0" cy="0"/>
        </a:xfrm>
      </p:grpSpPr>
      <p:sp>
        <p:nvSpPr>
          <p:cNvPr id="44" name="Shape 44"/>
          <p:cNvSpPr txBox="1">
            <a:spLocks noGrp="1"/>
          </p:cNvSpPr>
          <p:nvPr>
            <p:ph type="title"/>
          </p:nvPr>
        </p:nvSpPr>
        <p:spPr>
          <a:xfrm>
            <a:off x="311700" y="410000"/>
            <a:ext cx="8520599" cy="6078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5" name="Shape 45"/>
          <p:cNvSpPr txBox="1">
            <a:spLocks noGrp="1"/>
          </p:cNvSpPr>
          <p:nvPr>
            <p:ph type="sldNum" idx="12"/>
          </p:nvPr>
        </p:nvSpPr>
        <p:spPr>
          <a:xfrm>
            <a:off x="8460431" y="4651190"/>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pt-BR">
                <a:solidFill>
                  <a:schemeClr val="dk2"/>
                </a:solidFill>
              </a:rPr>
              <a:t>‹nº›</a:t>
            </a:fld>
            <a:endParaRPr lang="pt-BR">
              <a:solidFill>
                <a:schemeClr val="dk2"/>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46"/>
        <p:cNvGrpSpPr/>
        <p:nvPr/>
      </p:nvGrpSpPr>
      <p:grpSpPr>
        <a:xfrm>
          <a:off x="0" y="0"/>
          <a:ext cx="0" cy="0"/>
          <a:chOff x="0" y="0"/>
          <a:chExt cx="0" cy="0"/>
        </a:xfrm>
      </p:grpSpPr>
      <p:sp>
        <p:nvSpPr>
          <p:cNvPr id="47" name="Shape 47"/>
          <p:cNvSpPr txBox="1">
            <a:spLocks noGrp="1"/>
          </p:cNvSpPr>
          <p:nvPr>
            <p:ph type="title"/>
          </p:nvPr>
        </p:nvSpPr>
        <p:spPr>
          <a:xfrm>
            <a:off x="311700" y="555600"/>
            <a:ext cx="2807999" cy="755699"/>
          </a:xfrm>
          <a:prstGeom prst="rect">
            <a:avLst/>
          </a:prstGeom>
        </p:spPr>
        <p:txBody>
          <a:bodyPr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48" name="Shape 48"/>
          <p:cNvSpPr txBox="1">
            <a:spLocks noGrp="1"/>
          </p:cNvSpPr>
          <p:nvPr>
            <p:ph type="body" idx="1"/>
          </p:nvPr>
        </p:nvSpPr>
        <p:spPr>
          <a:xfrm>
            <a:off x="311700" y="1465804"/>
            <a:ext cx="2807999" cy="3103199"/>
          </a:xfrm>
          <a:prstGeom prst="rect">
            <a:avLst/>
          </a:prstGeom>
        </p:spPr>
        <p:txBody>
          <a:bodyPr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49" name="Shape 49"/>
          <p:cNvSpPr txBox="1">
            <a:spLocks noGrp="1"/>
          </p:cNvSpPr>
          <p:nvPr>
            <p:ph type="sldNum" idx="12"/>
          </p:nvPr>
        </p:nvSpPr>
        <p:spPr>
          <a:xfrm>
            <a:off x="8460431" y="4651190"/>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pt-BR">
                <a:solidFill>
                  <a:schemeClr val="dk2"/>
                </a:solidFill>
              </a:rPr>
              <a:t>‹nº›</a:t>
            </a:fld>
            <a:endParaRPr lang="pt-BR">
              <a:solidFill>
                <a:schemeClr val="dk2"/>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bg>
      <p:bgPr>
        <a:solidFill>
          <a:schemeClr val="accent4"/>
        </a:solidFill>
        <a:effectLst/>
      </p:bgPr>
    </p:bg>
    <p:spTree>
      <p:nvGrpSpPr>
        <p:cNvPr id="1" name="Shape 50"/>
        <p:cNvGrpSpPr/>
        <p:nvPr/>
      </p:nvGrpSpPr>
      <p:grpSpPr>
        <a:xfrm>
          <a:off x="0" y="0"/>
          <a:ext cx="0" cy="0"/>
          <a:chOff x="0" y="0"/>
          <a:chExt cx="0" cy="0"/>
        </a:xfrm>
      </p:grpSpPr>
      <p:grpSp>
        <p:nvGrpSpPr>
          <p:cNvPr id="51" name="Shape 51"/>
          <p:cNvGrpSpPr/>
          <p:nvPr/>
        </p:nvGrpSpPr>
        <p:grpSpPr>
          <a:xfrm>
            <a:off x="6098378" y="4"/>
            <a:ext cx="3045625" cy="2030570"/>
            <a:chOff x="6098378" y="4"/>
            <a:chExt cx="3045625" cy="2030570"/>
          </a:xfrm>
        </p:grpSpPr>
        <p:sp>
          <p:nvSpPr>
            <p:cNvPr id="52" name="Shape 52"/>
            <p:cNvSpPr/>
            <p:nvPr/>
          </p:nvSpPr>
          <p:spPr>
            <a:xfrm>
              <a:off x="8128803" y="15"/>
              <a:ext cx="1015200" cy="1015200"/>
            </a:xfrm>
            <a:prstGeom prst="rect">
              <a:avLst/>
            </a:prstGeom>
            <a:solidFill>
              <a:schemeClr val="accent3"/>
            </a:solidFill>
            <a:ln>
              <a:noFill/>
            </a:ln>
          </p:spPr>
          <p:txBody>
            <a:bodyPr lIns="91425" tIns="91425" rIns="91425" bIns="91425" anchor="ctr" anchorCtr="0">
              <a:noAutofit/>
            </a:bodyPr>
            <a:lstStyle/>
            <a:p>
              <a:pPr lvl="0">
                <a:spcBef>
                  <a:spcPts val="0"/>
                </a:spcBef>
                <a:buNone/>
              </a:pPr>
              <a:endParaRPr/>
            </a:p>
          </p:txBody>
        </p:sp>
        <p:sp>
          <p:nvSpPr>
            <p:cNvPr id="53" name="Shape 53"/>
            <p:cNvSpPr/>
            <p:nvPr/>
          </p:nvSpPr>
          <p:spPr>
            <a:xfrm flipH="1">
              <a:off x="7113463" y="4"/>
              <a:ext cx="1015200" cy="1015200"/>
            </a:xfrm>
            <a:prstGeom prst="rtTriangle">
              <a:avLst/>
            </a:prstGeom>
            <a:solidFill>
              <a:schemeClr val="accent5"/>
            </a:solidFill>
            <a:ln>
              <a:noFill/>
            </a:ln>
          </p:spPr>
          <p:txBody>
            <a:bodyPr lIns="91425" tIns="91425" rIns="91425" bIns="91425" anchor="ctr" anchorCtr="0">
              <a:noAutofit/>
            </a:bodyPr>
            <a:lstStyle/>
            <a:p>
              <a:pPr lvl="0">
                <a:spcBef>
                  <a:spcPts val="0"/>
                </a:spcBef>
                <a:buNone/>
              </a:pPr>
              <a:endParaRPr/>
            </a:p>
          </p:txBody>
        </p:sp>
        <p:sp>
          <p:nvSpPr>
            <p:cNvPr id="54" name="Shape 54"/>
            <p:cNvSpPr/>
            <p:nvPr/>
          </p:nvSpPr>
          <p:spPr>
            <a:xfrm rot="10800000" flipH="1">
              <a:off x="7113588" y="106"/>
              <a:ext cx="1015200" cy="1015200"/>
            </a:xfrm>
            <a:prstGeom prst="rtTriangle">
              <a:avLst/>
            </a:prstGeom>
            <a:solidFill>
              <a:schemeClr val="accent3"/>
            </a:solidFill>
            <a:ln>
              <a:noFill/>
            </a:ln>
          </p:spPr>
          <p:txBody>
            <a:bodyPr lIns="91425" tIns="91425" rIns="91425" bIns="91425" anchor="ctr" anchorCtr="0">
              <a:noAutofit/>
            </a:bodyPr>
            <a:lstStyle/>
            <a:p>
              <a:pPr lvl="0">
                <a:spcBef>
                  <a:spcPts val="0"/>
                </a:spcBef>
                <a:buNone/>
              </a:pPr>
              <a:endParaRPr/>
            </a:p>
          </p:txBody>
        </p:sp>
        <p:sp>
          <p:nvSpPr>
            <p:cNvPr id="55" name="Shape 55"/>
            <p:cNvSpPr/>
            <p:nvPr/>
          </p:nvSpPr>
          <p:spPr>
            <a:xfrm rot="10800000">
              <a:off x="6098378" y="96"/>
              <a:ext cx="1015200" cy="1015200"/>
            </a:xfrm>
            <a:prstGeom prst="rtTriangle">
              <a:avLst/>
            </a:prstGeom>
            <a:solidFill>
              <a:schemeClr val="accent5"/>
            </a:solidFill>
            <a:ln>
              <a:noFill/>
            </a:ln>
          </p:spPr>
          <p:txBody>
            <a:bodyPr lIns="91425" tIns="91425" rIns="91425" bIns="91425" anchor="ctr" anchorCtr="0">
              <a:noAutofit/>
            </a:bodyPr>
            <a:lstStyle/>
            <a:p>
              <a:pPr lvl="0">
                <a:spcBef>
                  <a:spcPts val="0"/>
                </a:spcBef>
                <a:buNone/>
              </a:pPr>
              <a:endParaRPr/>
            </a:p>
          </p:txBody>
        </p:sp>
        <p:sp>
          <p:nvSpPr>
            <p:cNvPr id="56" name="Shape 56"/>
            <p:cNvSpPr/>
            <p:nvPr/>
          </p:nvSpPr>
          <p:spPr>
            <a:xfrm rot="10800000">
              <a:off x="8128789" y="1015375"/>
              <a:ext cx="1015200" cy="1015200"/>
            </a:xfrm>
            <a:prstGeom prst="rtTriangle">
              <a:avLst/>
            </a:prstGeom>
            <a:solidFill>
              <a:schemeClr val="accent5"/>
            </a:solidFill>
            <a:ln>
              <a:noFill/>
            </a:ln>
          </p:spPr>
          <p:txBody>
            <a:bodyPr lIns="91425" tIns="91425" rIns="91425" bIns="91425" anchor="ctr" anchorCtr="0">
              <a:noAutofit/>
            </a:bodyPr>
            <a:lstStyle/>
            <a:p>
              <a:pPr lvl="0">
                <a:spcBef>
                  <a:spcPts val="0"/>
                </a:spcBef>
                <a:buNone/>
              </a:pPr>
              <a:endParaRPr/>
            </a:p>
          </p:txBody>
        </p:sp>
      </p:grpSp>
      <p:sp>
        <p:nvSpPr>
          <p:cNvPr id="57" name="Shape 57"/>
          <p:cNvSpPr txBox="1">
            <a:spLocks noGrp="1"/>
          </p:cNvSpPr>
          <p:nvPr>
            <p:ph type="title"/>
          </p:nvPr>
        </p:nvSpPr>
        <p:spPr>
          <a:xfrm>
            <a:off x="490250" y="526350"/>
            <a:ext cx="5618700" cy="4090800"/>
          </a:xfrm>
          <a:prstGeom prst="rect">
            <a:avLst/>
          </a:prstGeom>
        </p:spPr>
        <p:txBody>
          <a:bodyPr lIns="91425" tIns="91425" rIns="91425" bIns="91425" anchor="ctr" anchorCtr="0"/>
          <a:lstStyle>
            <a:lvl1pPr lvl="0">
              <a:spcBef>
                <a:spcPts val="0"/>
              </a:spcBef>
              <a:buClr>
                <a:schemeClr val="lt1"/>
              </a:buClr>
              <a:buSzPct val="100000"/>
              <a:defRPr sz="4800">
                <a:solidFill>
                  <a:schemeClr val="lt1"/>
                </a:solidFill>
              </a:defRPr>
            </a:lvl1pPr>
            <a:lvl2pPr lvl="1">
              <a:spcBef>
                <a:spcPts val="0"/>
              </a:spcBef>
              <a:buClr>
                <a:schemeClr val="lt1"/>
              </a:buClr>
              <a:buSzPct val="100000"/>
              <a:defRPr sz="4800">
                <a:solidFill>
                  <a:schemeClr val="lt1"/>
                </a:solidFill>
              </a:defRPr>
            </a:lvl2pPr>
            <a:lvl3pPr lvl="2">
              <a:spcBef>
                <a:spcPts val="0"/>
              </a:spcBef>
              <a:buClr>
                <a:schemeClr val="lt1"/>
              </a:buClr>
              <a:buSzPct val="100000"/>
              <a:defRPr sz="4800">
                <a:solidFill>
                  <a:schemeClr val="lt1"/>
                </a:solidFill>
              </a:defRPr>
            </a:lvl3pPr>
            <a:lvl4pPr lvl="3">
              <a:spcBef>
                <a:spcPts val="0"/>
              </a:spcBef>
              <a:buClr>
                <a:schemeClr val="lt1"/>
              </a:buClr>
              <a:buSzPct val="100000"/>
              <a:defRPr sz="4800">
                <a:solidFill>
                  <a:schemeClr val="lt1"/>
                </a:solidFill>
              </a:defRPr>
            </a:lvl4pPr>
            <a:lvl5pPr lvl="4">
              <a:spcBef>
                <a:spcPts val="0"/>
              </a:spcBef>
              <a:buClr>
                <a:schemeClr val="lt1"/>
              </a:buClr>
              <a:buSzPct val="100000"/>
              <a:defRPr sz="4800">
                <a:solidFill>
                  <a:schemeClr val="lt1"/>
                </a:solidFill>
              </a:defRPr>
            </a:lvl5pPr>
            <a:lvl6pPr lvl="5">
              <a:spcBef>
                <a:spcPts val="0"/>
              </a:spcBef>
              <a:buClr>
                <a:schemeClr val="lt1"/>
              </a:buClr>
              <a:buSzPct val="100000"/>
              <a:defRPr sz="4800">
                <a:solidFill>
                  <a:schemeClr val="lt1"/>
                </a:solidFill>
              </a:defRPr>
            </a:lvl6pPr>
            <a:lvl7pPr lvl="6">
              <a:spcBef>
                <a:spcPts val="0"/>
              </a:spcBef>
              <a:buClr>
                <a:schemeClr val="lt1"/>
              </a:buClr>
              <a:buSzPct val="100000"/>
              <a:defRPr sz="4800">
                <a:solidFill>
                  <a:schemeClr val="lt1"/>
                </a:solidFill>
              </a:defRPr>
            </a:lvl7pPr>
            <a:lvl8pPr lvl="7">
              <a:spcBef>
                <a:spcPts val="0"/>
              </a:spcBef>
              <a:buClr>
                <a:schemeClr val="lt1"/>
              </a:buClr>
              <a:buSzPct val="100000"/>
              <a:defRPr sz="4800">
                <a:solidFill>
                  <a:schemeClr val="lt1"/>
                </a:solidFill>
              </a:defRPr>
            </a:lvl8pPr>
            <a:lvl9pPr lvl="8">
              <a:spcBef>
                <a:spcPts val="0"/>
              </a:spcBef>
              <a:buClr>
                <a:schemeClr val="lt1"/>
              </a:buClr>
              <a:buSzPct val="100000"/>
              <a:defRPr sz="4800">
                <a:solidFill>
                  <a:schemeClr val="lt1"/>
                </a:solidFill>
              </a:defRPr>
            </a:lvl9pPr>
          </a:lstStyle>
          <a:p>
            <a:endParaRPr/>
          </a:p>
        </p:txBody>
      </p:sp>
      <p:sp>
        <p:nvSpPr>
          <p:cNvPr id="58" name="Shape 58"/>
          <p:cNvSpPr txBox="1">
            <a:spLocks noGrp="1"/>
          </p:cNvSpPr>
          <p:nvPr>
            <p:ph type="sldNum" idx="12"/>
          </p:nvPr>
        </p:nvSpPr>
        <p:spPr>
          <a:xfrm>
            <a:off x="8460431" y="4651190"/>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pt-BR"/>
              <a:t>‹nº›</a:t>
            </a:fld>
            <a:endParaRPr lang="pt-B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59"/>
        <p:cNvGrpSpPr/>
        <p:nvPr/>
      </p:nvGrpSpPr>
      <p:grpSpPr>
        <a:xfrm>
          <a:off x="0" y="0"/>
          <a:ext cx="0" cy="0"/>
          <a:chOff x="0" y="0"/>
          <a:chExt cx="0" cy="0"/>
        </a:xfrm>
      </p:grpSpPr>
      <p:sp>
        <p:nvSpPr>
          <p:cNvPr id="60" name="Shape 60"/>
          <p:cNvSpPr/>
          <p:nvPr/>
        </p:nvSpPr>
        <p:spPr>
          <a:xfrm>
            <a:off x="4572000" y="-175"/>
            <a:ext cx="4572000" cy="5143499"/>
          </a:xfrm>
          <a:prstGeom prst="rect">
            <a:avLst/>
          </a:prstGeom>
          <a:solidFill>
            <a:schemeClr val="dk1"/>
          </a:solidFill>
          <a:ln>
            <a:noFill/>
          </a:ln>
        </p:spPr>
        <p:txBody>
          <a:bodyPr lIns="91425" tIns="91425" rIns="91425" bIns="91425" anchor="ctr" anchorCtr="0">
            <a:noAutofit/>
          </a:bodyPr>
          <a:lstStyle/>
          <a:p>
            <a:pPr lvl="0">
              <a:spcBef>
                <a:spcPts val="0"/>
              </a:spcBef>
              <a:buNone/>
            </a:pPr>
            <a:endParaRPr/>
          </a:p>
        </p:txBody>
      </p:sp>
      <p:cxnSp>
        <p:nvCxnSpPr>
          <p:cNvPr id="61" name="Shape 61"/>
          <p:cNvCxnSpPr/>
          <p:nvPr/>
        </p:nvCxnSpPr>
        <p:spPr>
          <a:xfrm>
            <a:off x="5029675" y="4495500"/>
            <a:ext cx="468300" cy="0"/>
          </a:xfrm>
          <a:prstGeom prst="straightConnector1">
            <a:avLst/>
          </a:prstGeom>
          <a:noFill/>
          <a:ln w="19050" cap="flat" cmpd="sng">
            <a:solidFill>
              <a:schemeClr val="lt1"/>
            </a:solidFill>
            <a:prstDash val="solid"/>
            <a:round/>
            <a:headEnd type="none" w="med" len="med"/>
            <a:tailEnd type="none" w="med" len="med"/>
          </a:ln>
        </p:spPr>
      </p:cxnSp>
      <p:sp>
        <p:nvSpPr>
          <p:cNvPr id="62" name="Shape 62"/>
          <p:cNvSpPr txBox="1">
            <a:spLocks noGrp="1"/>
          </p:cNvSpPr>
          <p:nvPr>
            <p:ph type="title"/>
          </p:nvPr>
        </p:nvSpPr>
        <p:spPr>
          <a:xfrm>
            <a:off x="265500" y="1151100"/>
            <a:ext cx="4045199" cy="1564499"/>
          </a:xfrm>
          <a:prstGeom prst="rect">
            <a:avLst/>
          </a:prstGeom>
        </p:spPr>
        <p:txBody>
          <a:bodyPr lIns="91425" tIns="91425" rIns="91425" bIns="91425" anchor="b" anchorCtr="0"/>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a:p>
        </p:txBody>
      </p:sp>
      <p:sp>
        <p:nvSpPr>
          <p:cNvPr id="63" name="Shape 63"/>
          <p:cNvSpPr txBox="1">
            <a:spLocks noGrp="1"/>
          </p:cNvSpPr>
          <p:nvPr>
            <p:ph type="subTitle" idx="1"/>
          </p:nvPr>
        </p:nvSpPr>
        <p:spPr>
          <a:xfrm>
            <a:off x="265500" y="2769001"/>
            <a:ext cx="4045199" cy="1269299"/>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64" name="Shape 64"/>
          <p:cNvSpPr txBox="1">
            <a:spLocks noGrp="1"/>
          </p:cNvSpPr>
          <p:nvPr>
            <p:ph type="body" idx="2"/>
          </p:nvPr>
        </p:nvSpPr>
        <p:spPr>
          <a:xfrm>
            <a:off x="4939500" y="724200"/>
            <a:ext cx="3837000" cy="3695099"/>
          </a:xfrm>
          <a:prstGeom prst="rect">
            <a:avLst/>
          </a:prstGeom>
        </p:spPr>
        <p:txBody>
          <a:bodyPr lIns="91425" tIns="91425" rIns="91425" bIns="91425" anchor="ctr" anchorCtr="0"/>
          <a:lstStyle>
            <a:lvl1pPr lvl="0">
              <a:spcBef>
                <a:spcPts val="0"/>
              </a:spcBef>
              <a:buClr>
                <a:schemeClr val="lt1"/>
              </a:buClr>
              <a:defRPr>
                <a:solidFill>
                  <a:schemeClr val="lt1"/>
                </a:solidFill>
              </a:defRPr>
            </a:lvl1pPr>
            <a:lvl2pPr lvl="1">
              <a:spcBef>
                <a:spcPts val="0"/>
              </a:spcBef>
              <a:buClr>
                <a:schemeClr val="lt1"/>
              </a:buClr>
              <a:defRPr>
                <a:solidFill>
                  <a:schemeClr val="lt1"/>
                </a:solidFill>
              </a:defRPr>
            </a:lvl2pPr>
            <a:lvl3pPr lvl="2">
              <a:spcBef>
                <a:spcPts val="0"/>
              </a:spcBef>
              <a:buClr>
                <a:schemeClr val="lt1"/>
              </a:buClr>
              <a:defRPr>
                <a:solidFill>
                  <a:schemeClr val="lt1"/>
                </a:solidFill>
              </a:defRPr>
            </a:lvl3pPr>
            <a:lvl4pPr lvl="3">
              <a:spcBef>
                <a:spcPts val="0"/>
              </a:spcBef>
              <a:buClr>
                <a:schemeClr val="lt1"/>
              </a:buClr>
              <a:defRPr>
                <a:solidFill>
                  <a:schemeClr val="lt1"/>
                </a:solidFill>
              </a:defRPr>
            </a:lvl4pPr>
            <a:lvl5pPr lvl="4">
              <a:spcBef>
                <a:spcPts val="0"/>
              </a:spcBef>
              <a:buClr>
                <a:schemeClr val="lt1"/>
              </a:buClr>
              <a:defRPr>
                <a:solidFill>
                  <a:schemeClr val="lt1"/>
                </a:solidFill>
              </a:defRPr>
            </a:lvl5pPr>
            <a:lvl6pPr lvl="5">
              <a:spcBef>
                <a:spcPts val="0"/>
              </a:spcBef>
              <a:buClr>
                <a:schemeClr val="lt1"/>
              </a:buClr>
              <a:defRPr>
                <a:solidFill>
                  <a:schemeClr val="lt1"/>
                </a:solidFill>
              </a:defRPr>
            </a:lvl6pPr>
            <a:lvl7pPr lvl="6">
              <a:spcBef>
                <a:spcPts val="0"/>
              </a:spcBef>
              <a:buClr>
                <a:schemeClr val="lt1"/>
              </a:buClr>
              <a:defRPr>
                <a:solidFill>
                  <a:schemeClr val="lt1"/>
                </a:solidFill>
              </a:defRPr>
            </a:lvl7pPr>
            <a:lvl8pPr lvl="7">
              <a:spcBef>
                <a:spcPts val="0"/>
              </a:spcBef>
              <a:buClr>
                <a:schemeClr val="lt1"/>
              </a:buClr>
              <a:defRPr>
                <a:solidFill>
                  <a:schemeClr val="lt1"/>
                </a:solidFill>
              </a:defRPr>
            </a:lvl8pPr>
            <a:lvl9pPr lvl="8">
              <a:spcBef>
                <a:spcPts val="0"/>
              </a:spcBef>
              <a:buClr>
                <a:schemeClr val="lt1"/>
              </a:buClr>
              <a:defRPr>
                <a:solidFill>
                  <a:schemeClr val="lt1"/>
                </a:solidFill>
              </a:defRPr>
            </a:lvl9pPr>
          </a:lstStyle>
          <a:p>
            <a:endParaRPr/>
          </a:p>
        </p:txBody>
      </p:sp>
      <p:sp>
        <p:nvSpPr>
          <p:cNvPr id="65" name="Shape 65"/>
          <p:cNvSpPr txBox="1">
            <a:spLocks noGrp="1"/>
          </p:cNvSpPr>
          <p:nvPr>
            <p:ph type="sldNum" idx="12"/>
          </p:nvPr>
        </p:nvSpPr>
        <p:spPr>
          <a:xfrm>
            <a:off x="8460431" y="4651190"/>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pt-BR"/>
              <a:t>‹nº›</a:t>
            </a:fld>
            <a:endParaRPr lang="pt-B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66"/>
        <p:cNvGrpSpPr/>
        <p:nvPr/>
      </p:nvGrpSpPr>
      <p:grpSpPr>
        <a:xfrm>
          <a:off x="0" y="0"/>
          <a:ext cx="0" cy="0"/>
          <a:chOff x="0" y="0"/>
          <a:chExt cx="0" cy="0"/>
        </a:xfrm>
      </p:grpSpPr>
      <p:sp>
        <p:nvSpPr>
          <p:cNvPr id="67" name="Shape 67"/>
          <p:cNvSpPr txBox="1">
            <a:spLocks noGrp="1"/>
          </p:cNvSpPr>
          <p:nvPr>
            <p:ph type="body" idx="1"/>
          </p:nvPr>
        </p:nvSpPr>
        <p:spPr>
          <a:xfrm>
            <a:off x="319500" y="4230575"/>
            <a:ext cx="5998800" cy="598799"/>
          </a:xfrm>
          <a:prstGeom prst="rect">
            <a:avLst/>
          </a:prstGeom>
        </p:spPr>
        <p:txBody>
          <a:bodyPr lIns="91425" tIns="91425" rIns="91425" bIns="91425" anchor="ctr" anchorCtr="0"/>
          <a:lstStyle>
            <a:lvl1pPr lvl="0">
              <a:lnSpc>
                <a:spcPct val="100000"/>
              </a:lnSpc>
              <a:spcBef>
                <a:spcPts val="0"/>
              </a:spcBef>
              <a:spcAft>
                <a:spcPts val="0"/>
              </a:spcAft>
              <a:buNone/>
              <a:defRPr/>
            </a:lvl1pPr>
          </a:lstStyle>
          <a:p>
            <a:endParaRPr/>
          </a:p>
        </p:txBody>
      </p:sp>
      <p:sp>
        <p:nvSpPr>
          <p:cNvPr id="68" name="Shape 68"/>
          <p:cNvSpPr txBox="1">
            <a:spLocks noGrp="1"/>
          </p:cNvSpPr>
          <p:nvPr>
            <p:ph type="sldNum" idx="12"/>
          </p:nvPr>
        </p:nvSpPr>
        <p:spPr>
          <a:xfrm>
            <a:off x="8460431" y="4651190"/>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pt-BR">
                <a:solidFill>
                  <a:schemeClr val="dk2"/>
                </a:solidFill>
              </a:rPr>
              <a:t>‹nº›</a:t>
            </a:fld>
            <a:endParaRPr lang="pt-BR">
              <a:solidFill>
                <a:schemeClr val="dk2"/>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10000"/>
            <a:ext cx="8520599" cy="607800"/>
          </a:xfrm>
          <a:prstGeom prst="rect">
            <a:avLst/>
          </a:prstGeom>
          <a:noFill/>
          <a:ln>
            <a:noFill/>
          </a:ln>
        </p:spPr>
        <p:txBody>
          <a:bodyPr lIns="91425" tIns="91425" rIns="91425" bIns="91425" anchor="t" anchorCtr="0"/>
          <a:lstStyle>
            <a:lvl1pPr lvl="0">
              <a:spcBef>
                <a:spcPts val="0"/>
              </a:spcBef>
              <a:buClr>
                <a:schemeClr val="dk1"/>
              </a:buClr>
              <a:buSzPct val="100000"/>
              <a:buFont typeface="Roboto"/>
              <a:buNone/>
              <a:defRPr sz="3000">
                <a:solidFill>
                  <a:schemeClr val="dk1"/>
                </a:solidFill>
                <a:latin typeface="Roboto"/>
                <a:ea typeface="Roboto"/>
                <a:cs typeface="Roboto"/>
                <a:sym typeface="Roboto"/>
              </a:defRPr>
            </a:lvl1pPr>
            <a:lvl2pPr lvl="1">
              <a:spcBef>
                <a:spcPts val="0"/>
              </a:spcBef>
              <a:buClr>
                <a:schemeClr val="dk1"/>
              </a:buClr>
              <a:buSzPct val="100000"/>
              <a:buFont typeface="Roboto"/>
              <a:buNone/>
              <a:defRPr sz="3000">
                <a:solidFill>
                  <a:schemeClr val="dk1"/>
                </a:solidFill>
                <a:latin typeface="Roboto"/>
                <a:ea typeface="Roboto"/>
                <a:cs typeface="Roboto"/>
                <a:sym typeface="Roboto"/>
              </a:defRPr>
            </a:lvl2pPr>
            <a:lvl3pPr lvl="2">
              <a:spcBef>
                <a:spcPts val="0"/>
              </a:spcBef>
              <a:buClr>
                <a:schemeClr val="dk1"/>
              </a:buClr>
              <a:buSzPct val="100000"/>
              <a:buFont typeface="Roboto"/>
              <a:buNone/>
              <a:defRPr sz="3000">
                <a:solidFill>
                  <a:schemeClr val="dk1"/>
                </a:solidFill>
                <a:latin typeface="Roboto"/>
                <a:ea typeface="Roboto"/>
                <a:cs typeface="Roboto"/>
                <a:sym typeface="Roboto"/>
              </a:defRPr>
            </a:lvl3pPr>
            <a:lvl4pPr lvl="3">
              <a:spcBef>
                <a:spcPts val="0"/>
              </a:spcBef>
              <a:buClr>
                <a:schemeClr val="dk1"/>
              </a:buClr>
              <a:buSzPct val="100000"/>
              <a:buFont typeface="Roboto"/>
              <a:buNone/>
              <a:defRPr sz="3000">
                <a:solidFill>
                  <a:schemeClr val="dk1"/>
                </a:solidFill>
                <a:latin typeface="Roboto"/>
                <a:ea typeface="Roboto"/>
                <a:cs typeface="Roboto"/>
                <a:sym typeface="Roboto"/>
              </a:defRPr>
            </a:lvl4pPr>
            <a:lvl5pPr lvl="4">
              <a:spcBef>
                <a:spcPts val="0"/>
              </a:spcBef>
              <a:buClr>
                <a:schemeClr val="dk1"/>
              </a:buClr>
              <a:buSzPct val="100000"/>
              <a:buFont typeface="Roboto"/>
              <a:buNone/>
              <a:defRPr sz="3000">
                <a:solidFill>
                  <a:schemeClr val="dk1"/>
                </a:solidFill>
                <a:latin typeface="Roboto"/>
                <a:ea typeface="Roboto"/>
                <a:cs typeface="Roboto"/>
                <a:sym typeface="Roboto"/>
              </a:defRPr>
            </a:lvl5pPr>
            <a:lvl6pPr lvl="5">
              <a:spcBef>
                <a:spcPts val="0"/>
              </a:spcBef>
              <a:buClr>
                <a:schemeClr val="dk1"/>
              </a:buClr>
              <a:buSzPct val="100000"/>
              <a:buFont typeface="Roboto"/>
              <a:buNone/>
              <a:defRPr sz="3000">
                <a:solidFill>
                  <a:schemeClr val="dk1"/>
                </a:solidFill>
                <a:latin typeface="Roboto"/>
                <a:ea typeface="Roboto"/>
                <a:cs typeface="Roboto"/>
                <a:sym typeface="Roboto"/>
              </a:defRPr>
            </a:lvl6pPr>
            <a:lvl7pPr lvl="6">
              <a:spcBef>
                <a:spcPts val="0"/>
              </a:spcBef>
              <a:buClr>
                <a:schemeClr val="dk1"/>
              </a:buClr>
              <a:buSzPct val="100000"/>
              <a:buFont typeface="Roboto"/>
              <a:buNone/>
              <a:defRPr sz="3000">
                <a:solidFill>
                  <a:schemeClr val="dk1"/>
                </a:solidFill>
                <a:latin typeface="Roboto"/>
                <a:ea typeface="Roboto"/>
                <a:cs typeface="Roboto"/>
                <a:sym typeface="Roboto"/>
              </a:defRPr>
            </a:lvl7pPr>
            <a:lvl8pPr lvl="7">
              <a:spcBef>
                <a:spcPts val="0"/>
              </a:spcBef>
              <a:buClr>
                <a:schemeClr val="dk1"/>
              </a:buClr>
              <a:buSzPct val="100000"/>
              <a:buFont typeface="Roboto"/>
              <a:buNone/>
              <a:defRPr sz="3000">
                <a:solidFill>
                  <a:schemeClr val="dk1"/>
                </a:solidFill>
                <a:latin typeface="Roboto"/>
                <a:ea typeface="Roboto"/>
                <a:cs typeface="Roboto"/>
                <a:sym typeface="Roboto"/>
              </a:defRPr>
            </a:lvl8pPr>
            <a:lvl9pPr lvl="8">
              <a:spcBef>
                <a:spcPts val="0"/>
              </a:spcBef>
              <a:buClr>
                <a:schemeClr val="dk1"/>
              </a:buClr>
              <a:buSzPct val="100000"/>
              <a:buFont typeface="Roboto"/>
              <a:buNone/>
              <a:defRPr sz="3000">
                <a:solidFill>
                  <a:schemeClr val="dk1"/>
                </a:solidFill>
                <a:latin typeface="Roboto"/>
                <a:ea typeface="Roboto"/>
                <a:cs typeface="Roboto"/>
                <a:sym typeface="Roboto"/>
              </a:defRPr>
            </a:lvl9pPr>
          </a:lstStyle>
          <a:p>
            <a:endParaRPr/>
          </a:p>
        </p:txBody>
      </p:sp>
      <p:sp>
        <p:nvSpPr>
          <p:cNvPr id="7" name="Shape 7"/>
          <p:cNvSpPr txBox="1">
            <a:spLocks noGrp="1"/>
          </p:cNvSpPr>
          <p:nvPr>
            <p:ph type="body" idx="1"/>
          </p:nvPr>
        </p:nvSpPr>
        <p:spPr>
          <a:xfrm>
            <a:off x="311700" y="1229875"/>
            <a:ext cx="8520599" cy="33390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dk2"/>
              </a:buClr>
              <a:buSzPct val="100000"/>
              <a:buFont typeface="Roboto"/>
              <a:defRPr sz="1800">
                <a:solidFill>
                  <a:schemeClr val="dk2"/>
                </a:solidFill>
                <a:latin typeface="Roboto"/>
                <a:ea typeface="Roboto"/>
                <a:cs typeface="Roboto"/>
                <a:sym typeface="Roboto"/>
              </a:defRPr>
            </a:lvl1pPr>
            <a:lvl2pPr lvl="1">
              <a:lnSpc>
                <a:spcPct val="115000"/>
              </a:lnSpc>
              <a:spcBef>
                <a:spcPts val="0"/>
              </a:spcBef>
              <a:spcAft>
                <a:spcPts val="1600"/>
              </a:spcAft>
              <a:buClr>
                <a:schemeClr val="dk2"/>
              </a:buClr>
              <a:buFont typeface="Roboto"/>
              <a:defRPr>
                <a:solidFill>
                  <a:schemeClr val="dk2"/>
                </a:solidFill>
                <a:latin typeface="Roboto"/>
                <a:ea typeface="Roboto"/>
                <a:cs typeface="Roboto"/>
                <a:sym typeface="Roboto"/>
              </a:defRPr>
            </a:lvl2pPr>
            <a:lvl3pPr lvl="2">
              <a:lnSpc>
                <a:spcPct val="115000"/>
              </a:lnSpc>
              <a:spcBef>
                <a:spcPts val="0"/>
              </a:spcBef>
              <a:spcAft>
                <a:spcPts val="1600"/>
              </a:spcAft>
              <a:buClr>
                <a:schemeClr val="dk2"/>
              </a:buClr>
              <a:buFont typeface="Roboto"/>
              <a:defRPr>
                <a:solidFill>
                  <a:schemeClr val="dk2"/>
                </a:solidFill>
                <a:latin typeface="Roboto"/>
                <a:ea typeface="Roboto"/>
                <a:cs typeface="Roboto"/>
                <a:sym typeface="Roboto"/>
              </a:defRPr>
            </a:lvl3pPr>
            <a:lvl4pPr lvl="3">
              <a:lnSpc>
                <a:spcPct val="115000"/>
              </a:lnSpc>
              <a:spcBef>
                <a:spcPts val="0"/>
              </a:spcBef>
              <a:spcAft>
                <a:spcPts val="1600"/>
              </a:spcAft>
              <a:buClr>
                <a:schemeClr val="dk2"/>
              </a:buClr>
              <a:buFont typeface="Roboto"/>
              <a:defRPr>
                <a:solidFill>
                  <a:schemeClr val="dk2"/>
                </a:solidFill>
                <a:latin typeface="Roboto"/>
                <a:ea typeface="Roboto"/>
                <a:cs typeface="Roboto"/>
                <a:sym typeface="Roboto"/>
              </a:defRPr>
            </a:lvl4pPr>
            <a:lvl5pPr lvl="4">
              <a:lnSpc>
                <a:spcPct val="115000"/>
              </a:lnSpc>
              <a:spcBef>
                <a:spcPts val="0"/>
              </a:spcBef>
              <a:spcAft>
                <a:spcPts val="1600"/>
              </a:spcAft>
              <a:buClr>
                <a:schemeClr val="dk2"/>
              </a:buClr>
              <a:buFont typeface="Roboto"/>
              <a:defRPr>
                <a:solidFill>
                  <a:schemeClr val="dk2"/>
                </a:solidFill>
                <a:latin typeface="Roboto"/>
                <a:ea typeface="Roboto"/>
                <a:cs typeface="Roboto"/>
                <a:sym typeface="Roboto"/>
              </a:defRPr>
            </a:lvl5pPr>
            <a:lvl6pPr lvl="5">
              <a:lnSpc>
                <a:spcPct val="115000"/>
              </a:lnSpc>
              <a:spcBef>
                <a:spcPts val="0"/>
              </a:spcBef>
              <a:spcAft>
                <a:spcPts val="1600"/>
              </a:spcAft>
              <a:buClr>
                <a:schemeClr val="dk2"/>
              </a:buClr>
              <a:buFont typeface="Roboto"/>
              <a:defRPr>
                <a:solidFill>
                  <a:schemeClr val="dk2"/>
                </a:solidFill>
                <a:latin typeface="Roboto"/>
                <a:ea typeface="Roboto"/>
                <a:cs typeface="Roboto"/>
                <a:sym typeface="Roboto"/>
              </a:defRPr>
            </a:lvl6pPr>
            <a:lvl7pPr lvl="6">
              <a:lnSpc>
                <a:spcPct val="115000"/>
              </a:lnSpc>
              <a:spcBef>
                <a:spcPts val="0"/>
              </a:spcBef>
              <a:spcAft>
                <a:spcPts val="1600"/>
              </a:spcAft>
              <a:buClr>
                <a:schemeClr val="dk2"/>
              </a:buClr>
              <a:buFont typeface="Roboto"/>
              <a:defRPr>
                <a:solidFill>
                  <a:schemeClr val="dk2"/>
                </a:solidFill>
                <a:latin typeface="Roboto"/>
                <a:ea typeface="Roboto"/>
                <a:cs typeface="Roboto"/>
                <a:sym typeface="Roboto"/>
              </a:defRPr>
            </a:lvl7pPr>
            <a:lvl8pPr lvl="7">
              <a:lnSpc>
                <a:spcPct val="115000"/>
              </a:lnSpc>
              <a:spcBef>
                <a:spcPts val="0"/>
              </a:spcBef>
              <a:spcAft>
                <a:spcPts val="1600"/>
              </a:spcAft>
              <a:buClr>
                <a:schemeClr val="dk2"/>
              </a:buClr>
              <a:buFont typeface="Roboto"/>
              <a:defRPr>
                <a:solidFill>
                  <a:schemeClr val="dk2"/>
                </a:solidFill>
                <a:latin typeface="Roboto"/>
                <a:ea typeface="Roboto"/>
                <a:cs typeface="Roboto"/>
                <a:sym typeface="Roboto"/>
              </a:defRPr>
            </a:lvl8pPr>
            <a:lvl9pPr lvl="8">
              <a:lnSpc>
                <a:spcPct val="115000"/>
              </a:lnSpc>
              <a:spcBef>
                <a:spcPts val="0"/>
              </a:spcBef>
              <a:spcAft>
                <a:spcPts val="1600"/>
              </a:spcAft>
              <a:buClr>
                <a:schemeClr val="dk2"/>
              </a:buClr>
              <a:buFont typeface="Roboto"/>
              <a:defRPr>
                <a:solidFill>
                  <a:schemeClr val="dk2"/>
                </a:solidFill>
                <a:latin typeface="Roboto"/>
                <a:ea typeface="Roboto"/>
                <a:cs typeface="Roboto"/>
                <a:sym typeface="Roboto"/>
              </a:defRPr>
            </a:lvl9pPr>
          </a:lstStyle>
          <a:p>
            <a:endParaRPr/>
          </a:p>
        </p:txBody>
      </p:sp>
      <p:sp>
        <p:nvSpPr>
          <p:cNvPr id="8" name="Shape 8"/>
          <p:cNvSpPr txBox="1">
            <a:spLocks noGrp="1"/>
          </p:cNvSpPr>
          <p:nvPr>
            <p:ph type="sldNum" idx="12"/>
          </p:nvPr>
        </p:nvSpPr>
        <p:spPr>
          <a:xfrm>
            <a:off x="8460431" y="4651190"/>
            <a:ext cx="548699" cy="393600"/>
          </a:xfrm>
          <a:prstGeom prst="rect">
            <a:avLst/>
          </a:prstGeom>
          <a:noFill/>
          <a:ln>
            <a:noFill/>
          </a:ln>
        </p:spPr>
        <p:txBody>
          <a:bodyPr lIns="91425" tIns="91425" rIns="91425" bIns="91425" anchor="ctr" anchorCtr="0">
            <a:noAutofit/>
          </a:bodyPr>
          <a:lstStyle/>
          <a:p>
            <a:pPr lvl="0" algn="r">
              <a:spcBef>
                <a:spcPts val="0"/>
              </a:spcBef>
              <a:buNone/>
            </a:pPr>
            <a:fld id="{00000000-1234-1234-1234-123412341234}" type="slidenum">
              <a:rPr lang="pt-BR" sz="1000">
                <a:solidFill>
                  <a:schemeClr val="lt1"/>
                </a:solidFill>
                <a:latin typeface="Roboto"/>
                <a:ea typeface="Roboto"/>
                <a:cs typeface="Roboto"/>
                <a:sym typeface="Roboto"/>
              </a:rPr>
              <a:t>‹nº›</a:t>
            </a:fld>
            <a:endParaRPr lang="pt-BR" sz="1000">
              <a:solidFill>
                <a:schemeClr val="lt1"/>
              </a:solidFill>
              <a:latin typeface="Roboto"/>
              <a:ea typeface="Roboto"/>
              <a:cs typeface="Roboto"/>
              <a:sym typeface="Roboto"/>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openxmlformats.org/officeDocument/2006/relationships/hyperlink" Target="http://pt.slideshare.net/paulosergioreiscruz/trabalho-sobre-monitores?next_slideshow=1" TargetMode="External"/><Relationship Id="rId3" Type="http://schemas.openxmlformats.org/officeDocument/2006/relationships/hyperlink" Target="http://veja.abril.com.br/noticia/vida-digital/entenda-as-diferencas-entre-as-resolucoes-hd-full-hd-e-ultra-hd/" TargetMode="External"/><Relationship Id="rId7" Type="http://schemas.openxmlformats.org/officeDocument/2006/relationships/hyperlink" Target="http://www.magazineluiza.com.br/portaldalu/lcd-ou-led-qual-a-diferenca/9386/"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hyperlink" Target="http://www.inmetro.gov.br/consumidor/produtos/tela_tv.asp" TargetMode="External"/><Relationship Id="rId5" Type="http://schemas.openxmlformats.org/officeDocument/2006/relationships/hyperlink" Target="http://blog.efacil.com.br/led-x-lcd-%E2%80%93-as-diferencas-entre-os-monitores.html" TargetMode="External"/><Relationship Id="rId10" Type="http://schemas.openxmlformats.org/officeDocument/2006/relationships/hyperlink" Target="https://www.youtube.com/watch?v=to_kXfBn2qk" TargetMode="External"/><Relationship Id="rId4" Type="http://schemas.openxmlformats.org/officeDocument/2006/relationships/hyperlink" Target="http://www.brasilsignage.com.br/pt/painel-de-led" TargetMode="External"/><Relationship Id="rId9" Type="http://schemas.openxmlformats.org/officeDocument/2006/relationships/hyperlink" Target="https://pt.wikipedia.org/wiki/Lista_de_fabricantes_de_hardware"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Shape 85"/>
          <p:cNvSpPr txBox="1">
            <a:spLocks noGrp="1"/>
          </p:cNvSpPr>
          <p:nvPr>
            <p:ph type="ctrTitle"/>
          </p:nvPr>
        </p:nvSpPr>
        <p:spPr>
          <a:xfrm>
            <a:off x="523250" y="2523747"/>
            <a:ext cx="8222100" cy="838799"/>
          </a:xfrm>
          <a:prstGeom prst="rect">
            <a:avLst/>
          </a:prstGeom>
        </p:spPr>
        <p:txBody>
          <a:bodyPr lIns="91425" tIns="91425" rIns="91425" bIns="91425" anchor="b" anchorCtr="0">
            <a:noAutofit/>
          </a:bodyPr>
          <a:lstStyle/>
          <a:p>
            <a:pPr lvl="0">
              <a:spcBef>
                <a:spcPts val="0"/>
              </a:spcBef>
              <a:buNone/>
            </a:pPr>
            <a:r>
              <a:rPr lang="pt-BR" sz="7200" b="1">
                <a:latin typeface="Questrial"/>
                <a:ea typeface="Questrial"/>
                <a:cs typeface="Questrial"/>
                <a:sym typeface="Questrial"/>
              </a:rPr>
              <a:t>Monitor LED</a:t>
            </a:r>
          </a:p>
        </p:txBody>
      </p:sp>
      <p:sp>
        <p:nvSpPr>
          <p:cNvPr id="86" name="Shape 86"/>
          <p:cNvSpPr txBox="1">
            <a:spLocks noGrp="1"/>
          </p:cNvSpPr>
          <p:nvPr>
            <p:ph type="subTitle" idx="1"/>
          </p:nvPr>
        </p:nvSpPr>
        <p:spPr>
          <a:xfrm>
            <a:off x="587388" y="3154337"/>
            <a:ext cx="8222100" cy="432899"/>
          </a:xfrm>
          <a:prstGeom prst="rect">
            <a:avLst/>
          </a:prstGeom>
        </p:spPr>
        <p:txBody>
          <a:bodyPr lIns="91425" tIns="91425" rIns="91425" bIns="91425" anchor="t" anchorCtr="0">
            <a:noAutofit/>
          </a:bodyPr>
          <a:lstStyle/>
          <a:p>
            <a:pPr lvl="0">
              <a:spcBef>
                <a:spcPts val="0"/>
              </a:spcBef>
              <a:buNone/>
            </a:pPr>
            <a:r>
              <a:rPr lang="pt-BR">
                <a:solidFill>
                  <a:schemeClr val="accent5"/>
                </a:solidFill>
              </a:rPr>
              <a:t>MANUTENÇÃO DE PERIFÉRICOS</a:t>
            </a:r>
          </a:p>
        </p:txBody>
      </p:sp>
    </p:spTree>
  </p:cSld>
  <p:clrMapOvr>
    <a:masterClrMapping/>
  </p:clrMapOvr>
  <p:transition spd="slow">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Shape 183"/>
          <p:cNvSpPr txBox="1">
            <a:spLocks noGrp="1"/>
          </p:cNvSpPr>
          <p:nvPr>
            <p:ph type="title"/>
          </p:nvPr>
        </p:nvSpPr>
        <p:spPr>
          <a:xfrm>
            <a:off x="311700" y="410000"/>
            <a:ext cx="8520599" cy="819899"/>
          </a:xfrm>
          <a:prstGeom prst="rect">
            <a:avLst/>
          </a:prstGeom>
        </p:spPr>
        <p:txBody>
          <a:bodyPr lIns="91425" tIns="91425" rIns="91425" bIns="91425" anchor="t" anchorCtr="0">
            <a:noAutofit/>
          </a:bodyPr>
          <a:lstStyle/>
          <a:p>
            <a:pPr lvl="0" rtl="0">
              <a:spcBef>
                <a:spcPts val="0"/>
              </a:spcBef>
              <a:buNone/>
            </a:pPr>
            <a:r>
              <a:rPr lang="pt-BR" sz="1800" b="1">
                <a:latin typeface="Questrial"/>
                <a:ea typeface="Questrial"/>
                <a:cs typeface="Questrial"/>
                <a:sym typeface="Questrial"/>
              </a:rPr>
              <a:t>FORMAÇÃO DA IMAGEM</a:t>
            </a:r>
          </a:p>
          <a:p>
            <a:pPr lvl="0" rtl="0">
              <a:spcBef>
                <a:spcPts val="0"/>
              </a:spcBef>
              <a:buNone/>
            </a:pPr>
            <a:endParaRPr sz="1800" b="1">
              <a:latin typeface="Questrial"/>
              <a:ea typeface="Questrial"/>
              <a:cs typeface="Questrial"/>
              <a:sym typeface="Questrial"/>
            </a:endParaRPr>
          </a:p>
        </p:txBody>
      </p:sp>
      <p:sp>
        <p:nvSpPr>
          <p:cNvPr id="184" name="Shape 184"/>
          <p:cNvSpPr txBox="1">
            <a:spLocks noGrp="1"/>
          </p:cNvSpPr>
          <p:nvPr>
            <p:ph type="body" idx="1"/>
          </p:nvPr>
        </p:nvSpPr>
        <p:spPr>
          <a:xfrm>
            <a:off x="311800" y="1477325"/>
            <a:ext cx="5395499" cy="2630400"/>
          </a:xfrm>
          <a:prstGeom prst="rect">
            <a:avLst/>
          </a:prstGeom>
        </p:spPr>
        <p:txBody>
          <a:bodyPr lIns="91425" tIns="91425" rIns="91425" bIns="91425" anchor="t" anchorCtr="0">
            <a:noAutofit/>
          </a:bodyPr>
          <a:lstStyle/>
          <a:p>
            <a:pPr lvl="0" indent="457200" algn="just" rtl="0">
              <a:spcBef>
                <a:spcPts val="0"/>
              </a:spcBef>
              <a:spcAft>
                <a:spcPts val="0"/>
              </a:spcAft>
              <a:buNone/>
            </a:pPr>
            <a:r>
              <a:rPr lang="pt-BR" sz="1400">
                <a:latin typeface="Questrial"/>
                <a:ea typeface="Questrial"/>
                <a:cs typeface="Questrial"/>
                <a:sym typeface="Questrial"/>
              </a:rPr>
              <a:t>Cada pixel de um monitor LED é dividido em 3 subpixels nas cores RGB (</a:t>
            </a:r>
            <a:r>
              <a:rPr lang="pt-BR" sz="1400">
                <a:solidFill>
                  <a:srgbClr val="FF0000"/>
                </a:solidFill>
                <a:latin typeface="Questrial"/>
                <a:ea typeface="Questrial"/>
                <a:cs typeface="Questrial"/>
                <a:sym typeface="Questrial"/>
              </a:rPr>
              <a:t>red/vermelho</a:t>
            </a:r>
            <a:r>
              <a:rPr lang="pt-BR" sz="1400">
                <a:latin typeface="Questrial"/>
                <a:ea typeface="Questrial"/>
                <a:cs typeface="Questrial"/>
                <a:sym typeface="Questrial"/>
              </a:rPr>
              <a:t>, </a:t>
            </a:r>
            <a:r>
              <a:rPr lang="pt-BR" sz="1400">
                <a:solidFill>
                  <a:srgbClr val="00FF00"/>
                </a:solidFill>
                <a:latin typeface="Questrial"/>
                <a:ea typeface="Questrial"/>
                <a:cs typeface="Questrial"/>
                <a:sym typeface="Questrial"/>
              </a:rPr>
              <a:t>green/verde</a:t>
            </a:r>
            <a:r>
              <a:rPr lang="pt-BR" sz="1400">
                <a:latin typeface="Questrial"/>
                <a:ea typeface="Questrial"/>
                <a:cs typeface="Questrial"/>
                <a:sym typeface="Questrial"/>
              </a:rPr>
              <a:t> e </a:t>
            </a:r>
            <a:r>
              <a:rPr lang="pt-BR" sz="1400">
                <a:solidFill>
                  <a:srgbClr val="0000FF"/>
                </a:solidFill>
                <a:latin typeface="Questrial"/>
                <a:ea typeface="Questrial"/>
                <a:cs typeface="Questrial"/>
                <a:sym typeface="Questrial"/>
              </a:rPr>
              <a:t>blue/azul</a:t>
            </a:r>
            <a:r>
              <a:rPr lang="pt-BR" sz="1400">
                <a:latin typeface="Questrial"/>
                <a:ea typeface="Questrial"/>
                <a:cs typeface="Questrial"/>
                <a:sym typeface="Questrial"/>
              </a:rPr>
              <a:t>) — já existem displays fabricados com o acréscimo de um subpixel amarelo ou branco, porém não são amplamente utilizados. A combinação dessas três cores geram inúmeras outras (por exemplo: mantendo-se apenas as cores vermelha e azul, tem-se </a:t>
            </a:r>
            <a:r>
              <a:rPr lang="pt-BR" sz="1400">
                <a:solidFill>
                  <a:srgbClr val="FF00FF"/>
                </a:solidFill>
                <a:latin typeface="Questrial"/>
                <a:ea typeface="Questrial"/>
                <a:cs typeface="Questrial"/>
                <a:sym typeface="Questrial"/>
              </a:rPr>
              <a:t>magenta</a:t>
            </a:r>
            <a:r>
              <a:rPr lang="pt-BR" sz="1400">
                <a:latin typeface="Questrial"/>
                <a:ea typeface="Questrial"/>
                <a:cs typeface="Questrial"/>
                <a:sym typeface="Questrial"/>
              </a:rPr>
              <a:t>; mantendo-se a verde e a azul, tem-se o </a:t>
            </a:r>
            <a:r>
              <a:rPr lang="pt-BR" sz="1400">
                <a:solidFill>
                  <a:srgbClr val="00FFFF"/>
                </a:solidFill>
                <a:latin typeface="Questrial"/>
                <a:ea typeface="Questrial"/>
                <a:cs typeface="Questrial"/>
                <a:sym typeface="Questrial"/>
              </a:rPr>
              <a:t>ciano</a:t>
            </a:r>
            <a:r>
              <a:rPr lang="pt-BR" sz="1400">
                <a:latin typeface="Questrial"/>
                <a:ea typeface="Questrial"/>
                <a:cs typeface="Questrial"/>
                <a:sym typeface="Questrial"/>
              </a:rPr>
              <a:t>; mantendo-se todas, tem-se o branco) e, como por causa do uso dos polarizadores, cada subpixel tem até 256 níveis de brilho, são possíveis até 16,7 milhões de combinações de cores diferentes.</a:t>
            </a:r>
          </a:p>
        </p:txBody>
      </p:sp>
      <p:sp>
        <p:nvSpPr>
          <p:cNvPr id="185" name="Shape 185"/>
          <p:cNvSpPr txBox="1">
            <a:spLocks noGrp="1"/>
          </p:cNvSpPr>
          <p:nvPr>
            <p:ph type="body" idx="2"/>
          </p:nvPr>
        </p:nvSpPr>
        <p:spPr>
          <a:xfrm>
            <a:off x="8088200" y="4873675"/>
            <a:ext cx="1069799" cy="405899"/>
          </a:xfrm>
          <a:prstGeom prst="rect">
            <a:avLst/>
          </a:prstGeom>
        </p:spPr>
        <p:txBody>
          <a:bodyPr lIns="91425" tIns="91425" rIns="91425" bIns="91425" anchor="t" anchorCtr="0">
            <a:noAutofit/>
          </a:bodyPr>
          <a:lstStyle/>
          <a:p>
            <a:pPr lvl="0" rtl="0">
              <a:spcBef>
                <a:spcPts val="0"/>
              </a:spcBef>
              <a:buNone/>
            </a:pPr>
            <a:r>
              <a:rPr lang="pt-BR" sz="800">
                <a:solidFill>
                  <a:srgbClr val="FFFFFF"/>
                </a:solidFill>
                <a:latin typeface="Questrial"/>
                <a:ea typeface="Questrial"/>
                <a:cs typeface="Questrial"/>
                <a:sym typeface="Questrial"/>
              </a:rPr>
              <a:t>DEZEMBRO, 2015</a:t>
            </a:r>
          </a:p>
          <a:p>
            <a:pPr lvl="0" rtl="0">
              <a:spcBef>
                <a:spcPts val="0"/>
              </a:spcBef>
              <a:buNone/>
            </a:pPr>
            <a:r>
              <a:rPr lang="pt-BR"/>
              <a:t> </a:t>
            </a:r>
          </a:p>
        </p:txBody>
      </p:sp>
      <p:sp>
        <p:nvSpPr>
          <p:cNvPr id="186" name="Shape 186"/>
          <p:cNvSpPr txBox="1">
            <a:spLocks noGrp="1"/>
          </p:cNvSpPr>
          <p:nvPr>
            <p:ph type="body" idx="3"/>
          </p:nvPr>
        </p:nvSpPr>
        <p:spPr>
          <a:xfrm>
            <a:off x="8088200" y="4873675"/>
            <a:ext cx="1069799" cy="405899"/>
          </a:xfrm>
          <a:prstGeom prst="rect">
            <a:avLst/>
          </a:prstGeom>
        </p:spPr>
        <p:txBody>
          <a:bodyPr lIns="91425" tIns="91425" rIns="91425" bIns="91425" anchor="t" anchorCtr="0">
            <a:noAutofit/>
          </a:bodyPr>
          <a:lstStyle/>
          <a:p>
            <a:pPr lvl="0" rtl="0">
              <a:spcBef>
                <a:spcPts val="0"/>
              </a:spcBef>
              <a:buNone/>
            </a:pPr>
            <a:r>
              <a:rPr lang="pt-BR" sz="800">
                <a:solidFill>
                  <a:srgbClr val="FFFFFF"/>
                </a:solidFill>
                <a:latin typeface="Questrial"/>
                <a:ea typeface="Questrial"/>
                <a:cs typeface="Questrial"/>
                <a:sym typeface="Questrial"/>
              </a:rPr>
              <a:t>DEZEMBRO, 2015</a:t>
            </a:r>
          </a:p>
          <a:p>
            <a:pPr lvl="0" rtl="0">
              <a:spcBef>
                <a:spcPts val="0"/>
              </a:spcBef>
              <a:buNone/>
            </a:pPr>
            <a:r>
              <a:rPr lang="pt-BR"/>
              <a:t> </a:t>
            </a:r>
          </a:p>
        </p:txBody>
      </p:sp>
      <p:sp>
        <p:nvSpPr>
          <p:cNvPr id="187" name="Shape 187"/>
          <p:cNvSpPr txBox="1">
            <a:spLocks noGrp="1"/>
          </p:cNvSpPr>
          <p:nvPr>
            <p:ph type="body" idx="4"/>
          </p:nvPr>
        </p:nvSpPr>
        <p:spPr>
          <a:xfrm>
            <a:off x="72550" y="4873675"/>
            <a:ext cx="2116800" cy="405899"/>
          </a:xfrm>
          <a:prstGeom prst="rect">
            <a:avLst/>
          </a:prstGeom>
        </p:spPr>
        <p:txBody>
          <a:bodyPr lIns="91425" tIns="91425" rIns="91425" bIns="91425" anchor="t" anchorCtr="0">
            <a:noAutofit/>
          </a:bodyPr>
          <a:lstStyle/>
          <a:p>
            <a:pPr lvl="0" rtl="0">
              <a:spcBef>
                <a:spcPts val="0"/>
              </a:spcBef>
              <a:buNone/>
            </a:pPr>
            <a:r>
              <a:rPr lang="pt-BR" sz="800">
                <a:solidFill>
                  <a:srgbClr val="FFFFFF"/>
                </a:solidFill>
                <a:latin typeface="Questrial"/>
                <a:ea typeface="Questrial"/>
                <a:cs typeface="Questrial"/>
                <a:sym typeface="Questrial"/>
              </a:rPr>
              <a:t>Monitor LED  •  Manutenção de periféricos    </a:t>
            </a:r>
          </a:p>
          <a:p>
            <a:pPr lvl="0" rtl="0">
              <a:spcBef>
                <a:spcPts val="0"/>
              </a:spcBef>
              <a:buNone/>
            </a:pPr>
            <a:endParaRPr/>
          </a:p>
          <a:p>
            <a:pPr lvl="0" rtl="0">
              <a:spcBef>
                <a:spcPts val="0"/>
              </a:spcBef>
              <a:buNone/>
            </a:pPr>
            <a:r>
              <a:rPr lang="pt-BR"/>
              <a:t> </a:t>
            </a:r>
          </a:p>
        </p:txBody>
      </p:sp>
      <p:sp>
        <p:nvSpPr>
          <p:cNvPr id="188" name="Shape 188"/>
          <p:cNvSpPr txBox="1"/>
          <p:nvPr/>
        </p:nvSpPr>
        <p:spPr>
          <a:xfrm>
            <a:off x="3668100" y="4947675"/>
            <a:ext cx="1807799" cy="405899"/>
          </a:xfrm>
          <a:prstGeom prst="rect">
            <a:avLst/>
          </a:prstGeom>
          <a:noFill/>
          <a:ln>
            <a:noFill/>
          </a:ln>
        </p:spPr>
        <p:txBody>
          <a:bodyPr lIns="91425" tIns="91425" rIns="91425" bIns="91425" anchor="ctr" anchorCtr="0">
            <a:noAutofit/>
          </a:bodyPr>
          <a:lstStyle/>
          <a:p>
            <a:pPr lvl="0" algn="ctr" rtl="0">
              <a:lnSpc>
                <a:spcPct val="115000"/>
              </a:lnSpc>
              <a:spcBef>
                <a:spcPts val="0"/>
              </a:spcBef>
              <a:spcAft>
                <a:spcPts val="1600"/>
              </a:spcAft>
              <a:buNone/>
            </a:pPr>
            <a:r>
              <a:rPr lang="pt-BR" sz="800">
                <a:solidFill>
                  <a:srgbClr val="FFFFFF"/>
                </a:solidFill>
                <a:latin typeface="Questrial"/>
                <a:ea typeface="Questrial"/>
                <a:cs typeface="Questrial"/>
                <a:sym typeface="Questrial"/>
              </a:rPr>
              <a:t>PRINCÍPIO DE FUNCIONAMENTO </a:t>
            </a:r>
          </a:p>
        </p:txBody>
      </p:sp>
      <p:pic>
        <p:nvPicPr>
          <p:cNvPr id="189" name="Shape 189"/>
          <p:cNvPicPr preferRelativeResize="0"/>
          <p:nvPr/>
        </p:nvPicPr>
        <p:blipFill>
          <a:blip r:embed="rId3">
            <a:alphaModFix/>
          </a:blip>
          <a:stretch>
            <a:fillRect/>
          </a:stretch>
        </p:blipFill>
        <p:spPr>
          <a:xfrm>
            <a:off x="5843525" y="507850"/>
            <a:ext cx="3108395" cy="2965450"/>
          </a:xfrm>
          <a:prstGeom prst="rect">
            <a:avLst/>
          </a:prstGeom>
          <a:noFill/>
          <a:ln>
            <a:noFill/>
          </a:ln>
        </p:spPr>
      </p:pic>
      <p:sp>
        <p:nvSpPr>
          <p:cNvPr id="190" name="Shape 190"/>
          <p:cNvSpPr txBox="1"/>
          <p:nvPr/>
        </p:nvSpPr>
        <p:spPr>
          <a:xfrm>
            <a:off x="6902875" y="921850"/>
            <a:ext cx="989699" cy="405899"/>
          </a:xfrm>
          <a:prstGeom prst="rect">
            <a:avLst/>
          </a:prstGeom>
          <a:noFill/>
          <a:ln>
            <a:noFill/>
          </a:ln>
        </p:spPr>
        <p:txBody>
          <a:bodyPr lIns="91425" tIns="91425" rIns="91425" bIns="91425" anchor="t" anchorCtr="0">
            <a:noAutofit/>
          </a:bodyPr>
          <a:lstStyle/>
          <a:p>
            <a:pPr lvl="0" algn="ctr" rtl="0">
              <a:lnSpc>
                <a:spcPct val="115000"/>
              </a:lnSpc>
              <a:spcBef>
                <a:spcPts val="0"/>
              </a:spcBef>
              <a:spcAft>
                <a:spcPts val="1600"/>
              </a:spcAft>
              <a:buNone/>
            </a:pPr>
            <a:r>
              <a:rPr lang="pt-BR" sz="1200">
                <a:solidFill>
                  <a:schemeClr val="dk2"/>
                </a:solidFill>
                <a:latin typeface="Questrial"/>
                <a:ea typeface="Questrial"/>
                <a:cs typeface="Questrial"/>
                <a:sym typeface="Questrial"/>
              </a:rPr>
              <a:t>Vermelho</a:t>
            </a:r>
          </a:p>
        </p:txBody>
      </p:sp>
      <p:sp>
        <p:nvSpPr>
          <p:cNvPr id="191" name="Shape 191"/>
          <p:cNvSpPr txBox="1"/>
          <p:nvPr/>
        </p:nvSpPr>
        <p:spPr>
          <a:xfrm>
            <a:off x="7588100" y="1553250"/>
            <a:ext cx="854399" cy="405899"/>
          </a:xfrm>
          <a:prstGeom prst="rect">
            <a:avLst/>
          </a:prstGeom>
          <a:noFill/>
          <a:ln>
            <a:noFill/>
          </a:ln>
        </p:spPr>
        <p:txBody>
          <a:bodyPr lIns="91425" tIns="91425" rIns="91425" bIns="91425" anchor="t" anchorCtr="0">
            <a:noAutofit/>
          </a:bodyPr>
          <a:lstStyle/>
          <a:p>
            <a:pPr lvl="0" algn="ctr" rtl="0">
              <a:lnSpc>
                <a:spcPct val="115000"/>
              </a:lnSpc>
              <a:spcBef>
                <a:spcPts val="0"/>
              </a:spcBef>
              <a:spcAft>
                <a:spcPts val="1600"/>
              </a:spcAft>
              <a:buNone/>
            </a:pPr>
            <a:r>
              <a:rPr lang="pt-BR" sz="1200">
                <a:solidFill>
                  <a:schemeClr val="dk2"/>
                </a:solidFill>
                <a:latin typeface="Questrial"/>
                <a:ea typeface="Questrial"/>
                <a:cs typeface="Questrial"/>
                <a:sym typeface="Questrial"/>
              </a:rPr>
              <a:t>Magenta</a:t>
            </a:r>
          </a:p>
        </p:txBody>
      </p:sp>
      <p:sp>
        <p:nvSpPr>
          <p:cNvPr id="192" name="Shape 192"/>
          <p:cNvSpPr txBox="1"/>
          <p:nvPr/>
        </p:nvSpPr>
        <p:spPr>
          <a:xfrm>
            <a:off x="6970525" y="1959150"/>
            <a:ext cx="854399" cy="405899"/>
          </a:xfrm>
          <a:prstGeom prst="rect">
            <a:avLst/>
          </a:prstGeom>
          <a:noFill/>
          <a:ln>
            <a:noFill/>
          </a:ln>
        </p:spPr>
        <p:txBody>
          <a:bodyPr lIns="91425" tIns="91425" rIns="91425" bIns="91425" anchor="t" anchorCtr="0">
            <a:noAutofit/>
          </a:bodyPr>
          <a:lstStyle/>
          <a:p>
            <a:pPr lvl="0" algn="ctr" rtl="0">
              <a:lnSpc>
                <a:spcPct val="115000"/>
              </a:lnSpc>
              <a:spcBef>
                <a:spcPts val="0"/>
              </a:spcBef>
              <a:spcAft>
                <a:spcPts val="1600"/>
              </a:spcAft>
              <a:buNone/>
            </a:pPr>
            <a:r>
              <a:rPr lang="pt-BR" sz="1200">
                <a:solidFill>
                  <a:schemeClr val="dk2"/>
                </a:solidFill>
                <a:latin typeface="Questrial"/>
                <a:ea typeface="Questrial"/>
                <a:cs typeface="Questrial"/>
                <a:sym typeface="Questrial"/>
              </a:rPr>
              <a:t>Branco</a:t>
            </a:r>
          </a:p>
        </p:txBody>
      </p:sp>
      <p:sp>
        <p:nvSpPr>
          <p:cNvPr id="193" name="Shape 193"/>
          <p:cNvSpPr txBox="1"/>
          <p:nvPr/>
        </p:nvSpPr>
        <p:spPr>
          <a:xfrm>
            <a:off x="6076900" y="2466650"/>
            <a:ext cx="751800" cy="405899"/>
          </a:xfrm>
          <a:prstGeom prst="rect">
            <a:avLst/>
          </a:prstGeom>
          <a:noFill/>
          <a:ln>
            <a:noFill/>
          </a:ln>
        </p:spPr>
        <p:txBody>
          <a:bodyPr lIns="91425" tIns="91425" rIns="91425" bIns="91425" anchor="t" anchorCtr="0">
            <a:noAutofit/>
          </a:bodyPr>
          <a:lstStyle/>
          <a:p>
            <a:pPr lvl="0" algn="ctr" rtl="0">
              <a:lnSpc>
                <a:spcPct val="115000"/>
              </a:lnSpc>
              <a:spcBef>
                <a:spcPts val="0"/>
              </a:spcBef>
              <a:spcAft>
                <a:spcPts val="1600"/>
              </a:spcAft>
              <a:buNone/>
            </a:pPr>
            <a:r>
              <a:rPr lang="pt-BR" sz="1200">
                <a:solidFill>
                  <a:schemeClr val="dk2"/>
                </a:solidFill>
                <a:latin typeface="Questrial"/>
                <a:ea typeface="Questrial"/>
                <a:cs typeface="Questrial"/>
                <a:sym typeface="Questrial"/>
              </a:rPr>
              <a:t>Verde</a:t>
            </a:r>
          </a:p>
        </p:txBody>
      </p:sp>
      <p:sp>
        <p:nvSpPr>
          <p:cNvPr id="194" name="Shape 194"/>
          <p:cNvSpPr txBox="1"/>
          <p:nvPr/>
        </p:nvSpPr>
        <p:spPr>
          <a:xfrm>
            <a:off x="8045325" y="2466650"/>
            <a:ext cx="751800" cy="405899"/>
          </a:xfrm>
          <a:prstGeom prst="rect">
            <a:avLst/>
          </a:prstGeom>
          <a:noFill/>
          <a:ln>
            <a:noFill/>
          </a:ln>
        </p:spPr>
        <p:txBody>
          <a:bodyPr lIns="91425" tIns="91425" rIns="91425" bIns="91425" anchor="t" anchorCtr="0">
            <a:noAutofit/>
          </a:bodyPr>
          <a:lstStyle/>
          <a:p>
            <a:pPr lvl="0" algn="ctr" rtl="0">
              <a:lnSpc>
                <a:spcPct val="115000"/>
              </a:lnSpc>
              <a:spcBef>
                <a:spcPts val="0"/>
              </a:spcBef>
              <a:spcAft>
                <a:spcPts val="1600"/>
              </a:spcAft>
              <a:buNone/>
            </a:pPr>
            <a:r>
              <a:rPr lang="pt-BR" sz="1200">
                <a:solidFill>
                  <a:schemeClr val="dk2"/>
                </a:solidFill>
                <a:latin typeface="Questrial"/>
                <a:ea typeface="Questrial"/>
                <a:cs typeface="Questrial"/>
                <a:sym typeface="Questrial"/>
              </a:rPr>
              <a:t>Azul</a:t>
            </a:r>
          </a:p>
        </p:txBody>
      </p:sp>
      <p:sp>
        <p:nvSpPr>
          <p:cNvPr id="195" name="Shape 195"/>
          <p:cNvSpPr txBox="1"/>
          <p:nvPr/>
        </p:nvSpPr>
        <p:spPr>
          <a:xfrm>
            <a:off x="7078662" y="2687425"/>
            <a:ext cx="638099" cy="405899"/>
          </a:xfrm>
          <a:prstGeom prst="rect">
            <a:avLst/>
          </a:prstGeom>
          <a:noFill/>
          <a:ln>
            <a:noFill/>
          </a:ln>
        </p:spPr>
        <p:txBody>
          <a:bodyPr lIns="91425" tIns="91425" rIns="91425" bIns="91425" anchor="t" anchorCtr="0">
            <a:noAutofit/>
          </a:bodyPr>
          <a:lstStyle/>
          <a:p>
            <a:pPr lvl="0" algn="ctr" rtl="0">
              <a:lnSpc>
                <a:spcPct val="115000"/>
              </a:lnSpc>
              <a:spcBef>
                <a:spcPts val="0"/>
              </a:spcBef>
              <a:spcAft>
                <a:spcPts val="1600"/>
              </a:spcAft>
              <a:buNone/>
            </a:pPr>
            <a:r>
              <a:rPr lang="pt-BR" sz="1200">
                <a:solidFill>
                  <a:schemeClr val="dk2"/>
                </a:solidFill>
                <a:latin typeface="Questrial"/>
                <a:ea typeface="Questrial"/>
                <a:cs typeface="Questrial"/>
                <a:sym typeface="Questrial"/>
              </a:rPr>
              <a:t>Ciano</a:t>
            </a:r>
          </a:p>
        </p:txBody>
      </p:sp>
      <p:sp>
        <p:nvSpPr>
          <p:cNvPr id="196" name="Shape 196"/>
          <p:cNvSpPr txBox="1"/>
          <p:nvPr/>
        </p:nvSpPr>
        <p:spPr>
          <a:xfrm>
            <a:off x="6344400" y="1553250"/>
            <a:ext cx="854399" cy="405899"/>
          </a:xfrm>
          <a:prstGeom prst="rect">
            <a:avLst/>
          </a:prstGeom>
          <a:noFill/>
          <a:ln>
            <a:noFill/>
          </a:ln>
        </p:spPr>
        <p:txBody>
          <a:bodyPr lIns="91425" tIns="91425" rIns="91425" bIns="91425" anchor="t" anchorCtr="0">
            <a:noAutofit/>
          </a:bodyPr>
          <a:lstStyle/>
          <a:p>
            <a:pPr lvl="0" algn="ctr" rtl="0">
              <a:lnSpc>
                <a:spcPct val="115000"/>
              </a:lnSpc>
              <a:spcBef>
                <a:spcPts val="0"/>
              </a:spcBef>
              <a:spcAft>
                <a:spcPts val="1600"/>
              </a:spcAft>
              <a:buNone/>
            </a:pPr>
            <a:r>
              <a:rPr lang="pt-BR" sz="1200">
                <a:solidFill>
                  <a:schemeClr val="dk2"/>
                </a:solidFill>
                <a:latin typeface="Questrial"/>
                <a:ea typeface="Questrial"/>
                <a:cs typeface="Questrial"/>
                <a:sym typeface="Questrial"/>
              </a:rPr>
              <a:t>Amarelo</a:t>
            </a:r>
          </a:p>
        </p:txBody>
      </p:sp>
    </p:spTree>
  </p:cSld>
  <p:clrMapOvr>
    <a:masterClrMapping/>
  </p:clrMapOvr>
  <p:transition spd="slow">
    <p:cu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Shape 201"/>
          <p:cNvSpPr txBox="1">
            <a:spLocks noGrp="1"/>
          </p:cNvSpPr>
          <p:nvPr>
            <p:ph type="body" idx="1"/>
          </p:nvPr>
        </p:nvSpPr>
        <p:spPr>
          <a:xfrm>
            <a:off x="8088200" y="4873675"/>
            <a:ext cx="1069799" cy="405899"/>
          </a:xfrm>
          <a:prstGeom prst="rect">
            <a:avLst/>
          </a:prstGeom>
        </p:spPr>
        <p:txBody>
          <a:bodyPr lIns="91425" tIns="91425" rIns="91425" bIns="91425" anchor="t" anchorCtr="0">
            <a:noAutofit/>
          </a:bodyPr>
          <a:lstStyle/>
          <a:p>
            <a:pPr lvl="0" rtl="0">
              <a:spcBef>
                <a:spcPts val="0"/>
              </a:spcBef>
              <a:buNone/>
            </a:pPr>
            <a:r>
              <a:rPr lang="pt-BR" sz="800">
                <a:solidFill>
                  <a:srgbClr val="FFFFFF"/>
                </a:solidFill>
                <a:latin typeface="Questrial"/>
                <a:ea typeface="Questrial"/>
                <a:cs typeface="Questrial"/>
                <a:sym typeface="Questrial"/>
              </a:rPr>
              <a:t>DEZEMBRO, 2015</a:t>
            </a:r>
          </a:p>
          <a:p>
            <a:pPr lvl="0" rtl="0">
              <a:spcBef>
                <a:spcPts val="0"/>
              </a:spcBef>
              <a:buNone/>
            </a:pPr>
            <a:r>
              <a:rPr lang="pt-BR"/>
              <a:t> </a:t>
            </a:r>
          </a:p>
        </p:txBody>
      </p:sp>
      <p:sp>
        <p:nvSpPr>
          <p:cNvPr id="202" name="Shape 202"/>
          <p:cNvSpPr txBox="1">
            <a:spLocks noGrp="1"/>
          </p:cNvSpPr>
          <p:nvPr>
            <p:ph type="body" idx="2"/>
          </p:nvPr>
        </p:nvSpPr>
        <p:spPr>
          <a:xfrm>
            <a:off x="8088200" y="4873675"/>
            <a:ext cx="1069799" cy="405899"/>
          </a:xfrm>
          <a:prstGeom prst="rect">
            <a:avLst/>
          </a:prstGeom>
        </p:spPr>
        <p:txBody>
          <a:bodyPr lIns="91425" tIns="91425" rIns="91425" bIns="91425" anchor="t" anchorCtr="0">
            <a:noAutofit/>
          </a:bodyPr>
          <a:lstStyle/>
          <a:p>
            <a:pPr lvl="0" rtl="0">
              <a:spcBef>
                <a:spcPts val="0"/>
              </a:spcBef>
              <a:buNone/>
            </a:pPr>
            <a:r>
              <a:rPr lang="pt-BR" sz="800">
                <a:solidFill>
                  <a:srgbClr val="FFFFFF"/>
                </a:solidFill>
                <a:latin typeface="Questrial"/>
                <a:ea typeface="Questrial"/>
                <a:cs typeface="Questrial"/>
                <a:sym typeface="Questrial"/>
              </a:rPr>
              <a:t>DEZEMBRO, 2015</a:t>
            </a:r>
          </a:p>
          <a:p>
            <a:pPr lvl="0" rtl="0">
              <a:spcBef>
                <a:spcPts val="0"/>
              </a:spcBef>
              <a:buNone/>
            </a:pPr>
            <a:r>
              <a:rPr lang="pt-BR"/>
              <a:t> </a:t>
            </a:r>
          </a:p>
        </p:txBody>
      </p:sp>
      <p:sp>
        <p:nvSpPr>
          <p:cNvPr id="203" name="Shape 203"/>
          <p:cNvSpPr txBox="1">
            <a:spLocks noGrp="1"/>
          </p:cNvSpPr>
          <p:nvPr>
            <p:ph type="body" idx="3"/>
          </p:nvPr>
        </p:nvSpPr>
        <p:spPr>
          <a:xfrm>
            <a:off x="72550" y="4873675"/>
            <a:ext cx="2116800" cy="405899"/>
          </a:xfrm>
          <a:prstGeom prst="rect">
            <a:avLst/>
          </a:prstGeom>
        </p:spPr>
        <p:txBody>
          <a:bodyPr lIns="91425" tIns="91425" rIns="91425" bIns="91425" anchor="t" anchorCtr="0">
            <a:noAutofit/>
          </a:bodyPr>
          <a:lstStyle/>
          <a:p>
            <a:pPr lvl="0" rtl="0">
              <a:spcBef>
                <a:spcPts val="0"/>
              </a:spcBef>
              <a:buNone/>
            </a:pPr>
            <a:r>
              <a:rPr lang="pt-BR" sz="800">
                <a:solidFill>
                  <a:srgbClr val="FFFFFF"/>
                </a:solidFill>
                <a:latin typeface="Questrial"/>
                <a:ea typeface="Questrial"/>
                <a:cs typeface="Questrial"/>
                <a:sym typeface="Questrial"/>
              </a:rPr>
              <a:t>Monitor LED  •  Manutenção de periféricos    </a:t>
            </a:r>
          </a:p>
          <a:p>
            <a:pPr lvl="0" rtl="0">
              <a:spcBef>
                <a:spcPts val="0"/>
              </a:spcBef>
              <a:buNone/>
            </a:pPr>
            <a:endParaRPr/>
          </a:p>
          <a:p>
            <a:pPr lvl="0" rtl="0">
              <a:spcBef>
                <a:spcPts val="0"/>
              </a:spcBef>
              <a:buNone/>
            </a:pPr>
            <a:r>
              <a:rPr lang="pt-BR"/>
              <a:t> </a:t>
            </a:r>
          </a:p>
        </p:txBody>
      </p:sp>
      <p:sp>
        <p:nvSpPr>
          <p:cNvPr id="204" name="Shape 204"/>
          <p:cNvSpPr txBox="1"/>
          <p:nvPr/>
        </p:nvSpPr>
        <p:spPr>
          <a:xfrm>
            <a:off x="3668100" y="4947675"/>
            <a:ext cx="1807799" cy="405899"/>
          </a:xfrm>
          <a:prstGeom prst="rect">
            <a:avLst/>
          </a:prstGeom>
          <a:noFill/>
          <a:ln>
            <a:noFill/>
          </a:ln>
        </p:spPr>
        <p:txBody>
          <a:bodyPr lIns="91425" tIns="91425" rIns="91425" bIns="91425" anchor="ctr" anchorCtr="0">
            <a:noAutofit/>
          </a:bodyPr>
          <a:lstStyle/>
          <a:p>
            <a:pPr lvl="0" algn="ctr" rtl="0">
              <a:lnSpc>
                <a:spcPct val="115000"/>
              </a:lnSpc>
              <a:spcBef>
                <a:spcPts val="0"/>
              </a:spcBef>
              <a:spcAft>
                <a:spcPts val="1600"/>
              </a:spcAft>
              <a:buNone/>
            </a:pPr>
            <a:r>
              <a:rPr lang="pt-BR" sz="800">
                <a:solidFill>
                  <a:srgbClr val="FFFFFF"/>
                </a:solidFill>
                <a:latin typeface="Questrial"/>
                <a:ea typeface="Questrial"/>
                <a:cs typeface="Questrial"/>
                <a:sym typeface="Questrial"/>
              </a:rPr>
              <a:t>PRINCÍPIO DE FUNCIONAMENTO </a:t>
            </a:r>
          </a:p>
        </p:txBody>
      </p:sp>
      <p:pic>
        <p:nvPicPr>
          <p:cNvPr id="205" name="Shape 205"/>
          <p:cNvPicPr preferRelativeResize="0"/>
          <p:nvPr/>
        </p:nvPicPr>
        <p:blipFill>
          <a:blip r:embed="rId3">
            <a:alphaModFix/>
          </a:blip>
          <a:stretch>
            <a:fillRect/>
          </a:stretch>
        </p:blipFill>
        <p:spPr>
          <a:xfrm>
            <a:off x="5843525" y="507850"/>
            <a:ext cx="3108395" cy="2965450"/>
          </a:xfrm>
          <a:prstGeom prst="rect">
            <a:avLst/>
          </a:prstGeom>
          <a:noFill/>
          <a:ln>
            <a:noFill/>
          </a:ln>
        </p:spPr>
      </p:pic>
      <p:sp>
        <p:nvSpPr>
          <p:cNvPr id="206" name="Shape 206"/>
          <p:cNvSpPr txBox="1"/>
          <p:nvPr/>
        </p:nvSpPr>
        <p:spPr>
          <a:xfrm>
            <a:off x="6902875" y="921850"/>
            <a:ext cx="989699" cy="405899"/>
          </a:xfrm>
          <a:prstGeom prst="rect">
            <a:avLst/>
          </a:prstGeom>
          <a:noFill/>
          <a:ln>
            <a:noFill/>
          </a:ln>
        </p:spPr>
        <p:txBody>
          <a:bodyPr lIns="91425" tIns="91425" rIns="91425" bIns="91425" anchor="t" anchorCtr="0">
            <a:noAutofit/>
          </a:bodyPr>
          <a:lstStyle/>
          <a:p>
            <a:pPr lvl="0" algn="ctr" rtl="0">
              <a:lnSpc>
                <a:spcPct val="115000"/>
              </a:lnSpc>
              <a:spcBef>
                <a:spcPts val="0"/>
              </a:spcBef>
              <a:spcAft>
                <a:spcPts val="1600"/>
              </a:spcAft>
              <a:buNone/>
            </a:pPr>
            <a:r>
              <a:rPr lang="pt-BR" sz="1200">
                <a:solidFill>
                  <a:schemeClr val="dk2"/>
                </a:solidFill>
                <a:latin typeface="Questrial"/>
                <a:ea typeface="Questrial"/>
                <a:cs typeface="Questrial"/>
                <a:sym typeface="Questrial"/>
              </a:rPr>
              <a:t>Vermelho</a:t>
            </a:r>
          </a:p>
        </p:txBody>
      </p:sp>
      <p:sp>
        <p:nvSpPr>
          <p:cNvPr id="207" name="Shape 207"/>
          <p:cNvSpPr txBox="1"/>
          <p:nvPr/>
        </p:nvSpPr>
        <p:spPr>
          <a:xfrm>
            <a:off x="7588100" y="1553250"/>
            <a:ext cx="854399" cy="405899"/>
          </a:xfrm>
          <a:prstGeom prst="rect">
            <a:avLst/>
          </a:prstGeom>
          <a:noFill/>
          <a:ln>
            <a:noFill/>
          </a:ln>
        </p:spPr>
        <p:txBody>
          <a:bodyPr lIns="91425" tIns="91425" rIns="91425" bIns="91425" anchor="t" anchorCtr="0">
            <a:noAutofit/>
          </a:bodyPr>
          <a:lstStyle/>
          <a:p>
            <a:pPr lvl="0" algn="ctr" rtl="0">
              <a:lnSpc>
                <a:spcPct val="115000"/>
              </a:lnSpc>
              <a:spcBef>
                <a:spcPts val="0"/>
              </a:spcBef>
              <a:spcAft>
                <a:spcPts val="1600"/>
              </a:spcAft>
              <a:buNone/>
            </a:pPr>
            <a:r>
              <a:rPr lang="pt-BR" sz="1200">
                <a:solidFill>
                  <a:schemeClr val="dk2"/>
                </a:solidFill>
                <a:latin typeface="Questrial"/>
                <a:ea typeface="Questrial"/>
                <a:cs typeface="Questrial"/>
                <a:sym typeface="Questrial"/>
              </a:rPr>
              <a:t>Magenta</a:t>
            </a:r>
          </a:p>
        </p:txBody>
      </p:sp>
      <p:sp>
        <p:nvSpPr>
          <p:cNvPr id="208" name="Shape 208"/>
          <p:cNvSpPr txBox="1"/>
          <p:nvPr/>
        </p:nvSpPr>
        <p:spPr>
          <a:xfrm>
            <a:off x="6970525" y="1959150"/>
            <a:ext cx="854399" cy="405899"/>
          </a:xfrm>
          <a:prstGeom prst="rect">
            <a:avLst/>
          </a:prstGeom>
          <a:noFill/>
          <a:ln>
            <a:noFill/>
          </a:ln>
        </p:spPr>
        <p:txBody>
          <a:bodyPr lIns="91425" tIns="91425" rIns="91425" bIns="91425" anchor="t" anchorCtr="0">
            <a:noAutofit/>
          </a:bodyPr>
          <a:lstStyle/>
          <a:p>
            <a:pPr lvl="0" algn="ctr" rtl="0">
              <a:lnSpc>
                <a:spcPct val="115000"/>
              </a:lnSpc>
              <a:spcBef>
                <a:spcPts val="0"/>
              </a:spcBef>
              <a:spcAft>
                <a:spcPts val="1600"/>
              </a:spcAft>
              <a:buNone/>
            </a:pPr>
            <a:r>
              <a:rPr lang="pt-BR" sz="1200">
                <a:solidFill>
                  <a:schemeClr val="dk2"/>
                </a:solidFill>
                <a:latin typeface="Questrial"/>
                <a:ea typeface="Questrial"/>
                <a:cs typeface="Questrial"/>
                <a:sym typeface="Questrial"/>
              </a:rPr>
              <a:t>Branco</a:t>
            </a:r>
          </a:p>
        </p:txBody>
      </p:sp>
      <p:sp>
        <p:nvSpPr>
          <p:cNvPr id="209" name="Shape 209"/>
          <p:cNvSpPr txBox="1"/>
          <p:nvPr/>
        </p:nvSpPr>
        <p:spPr>
          <a:xfrm>
            <a:off x="6076900" y="2466650"/>
            <a:ext cx="751800" cy="405899"/>
          </a:xfrm>
          <a:prstGeom prst="rect">
            <a:avLst/>
          </a:prstGeom>
          <a:noFill/>
          <a:ln>
            <a:noFill/>
          </a:ln>
        </p:spPr>
        <p:txBody>
          <a:bodyPr lIns="91425" tIns="91425" rIns="91425" bIns="91425" anchor="t" anchorCtr="0">
            <a:noAutofit/>
          </a:bodyPr>
          <a:lstStyle/>
          <a:p>
            <a:pPr lvl="0" algn="ctr" rtl="0">
              <a:lnSpc>
                <a:spcPct val="115000"/>
              </a:lnSpc>
              <a:spcBef>
                <a:spcPts val="0"/>
              </a:spcBef>
              <a:spcAft>
                <a:spcPts val="1600"/>
              </a:spcAft>
              <a:buNone/>
            </a:pPr>
            <a:r>
              <a:rPr lang="pt-BR" sz="1200">
                <a:solidFill>
                  <a:schemeClr val="dk2"/>
                </a:solidFill>
                <a:latin typeface="Questrial"/>
                <a:ea typeface="Questrial"/>
                <a:cs typeface="Questrial"/>
                <a:sym typeface="Questrial"/>
              </a:rPr>
              <a:t>Verde</a:t>
            </a:r>
          </a:p>
        </p:txBody>
      </p:sp>
      <p:sp>
        <p:nvSpPr>
          <p:cNvPr id="210" name="Shape 210"/>
          <p:cNvSpPr txBox="1"/>
          <p:nvPr/>
        </p:nvSpPr>
        <p:spPr>
          <a:xfrm>
            <a:off x="8045325" y="2466650"/>
            <a:ext cx="751800" cy="405899"/>
          </a:xfrm>
          <a:prstGeom prst="rect">
            <a:avLst/>
          </a:prstGeom>
          <a:noFill/>
          <a:ln>
            <a:noFill/>
          </a:ln>
        </p:spPr>
        <p:txBody>
          <a:bodyPr lIns="91425" tIns="91425" rIns="91425" bIns="91425" anchor="t" anchorCtr="0">
            <a:noAutofit/>
          </a:bodyPr>
          <a:lstStyle/>
          <a:p>
            <a:pPr lvl="0" algn="ctr" rtl="0">
              <a:lnSpc>
                <a:spcPct val="115000"/>
              </a:lnSpc>
              <a:spcBef>
                <a:spcPts val="0"/>
              </a:spcBef>
              <a:spcAft>
                <a:spcPts val="1600"/>
              </a:spcAft>
              <a:buNone/>
            </a:pPr>
            <a:r>
              <a:rPr lang="pt-BR" sz="1200">
                <a:solidFill>
                  <a:schemeClr val="dk2"/>
                </a:solidFill>
                <a:latin typeface="Questrial"/>
                <a:ea typeface="Questrial"/>
                <a:cs typeface="Questrial"/>
                <a:sym typeface="Questrial"/>
              </a:rPr>
              <a:t>Azul</a:t>
            </a:r>
          </a:p>
        </p:txBody>
      </p:sp>
      <p:sp>
        <p:nvSpPr>
          <p:cNvPr id="211" name="Shape 211"/>
          <p:cNvSpPr txBox="1"/>
          <p:nvPr/>
        </p:nvSpPr>
        <p:spPr>
          <a:xfrm>
            <a:off x="7078662" y="2687425"/>
            <a:ext cx="638099" cy="405899"/>
          </a:xfrm>
          <a:prstGeom prst="rect">
            <a:avLst/>
          </a:prstGeom>
          <a:noFill/>
          <a:ln>
            <a:noFill/>
          </a:ln>
        </p:spPr>
        <p:txBody>
          <a:bodyPr lIns="91425" tIns="91425" rIns="91425" bIns="91425" anchor="t" anchorCtr="0">
            <a:noAutofit/>
          </a:bodyPr>
          <a:lstStyle/>
          <a:p>
            <a:pPr lvl="0" algn="ctr" rtl="0">
              <a:lnSpc>
                <a:spcPct val="115000"/>
              </a:lnSpc>
              <a:spcBef>
                <a:spcPts val="0"/>
              </a:spcBef>
              <a:spcAft>
                <a:spcPts val="1600"/>
              </a:spcAft>
              <a:buNone/>
            </a:pPr>
            <a:r>
              <a:rPr lang="pt-BR" sz="1200">
                <a:solidFill>
                  <a:schemeClr val="dk2"/>
                </a:solidFill>
                <a:latin typeface="Questrial"/>
                <a:ea typeface="Questrial"/>
                <a:cs typeface="Questrial"/>
                <a:sym typeface="Questrial"/>
              </a:rPr>
              <a:t>Ciano</a:t>
            </a:r>
          </a:p>
        </p:txBody>
      </p:sp>
      <p:sp>
        <p:nvSpPr>
          <p:cNvPr id="212" name="Shape 212"/>
          <p:cNvSpPr txBox="1"/>
          <p:nvPr/>
        </p:nvSpPr>
        <p:spPr>
          <a:xfrm>
            <a:off x="6344400" y="1553250"/>
            <a:ext cx="854399" cy="405899"/>
          </a:xfrm>
          <a:prstGeom prst="rect">
            <a:avLst/>
          </a:prstGeom>
          <a:noFill/>
          <a:ln>
            <a:noFill/>
          </a:ln>
        </p:spPr>
        <p:txBody>
          <a:bodyPr lIns="91425" tIns="91425" rIns="91425" bIns="91425" anchor="t" anchorCtr="0">
            <a:noAutofit/>
          </a:bodyPr>
          <a:lstStyle/>
          <a:p>
            <a:pPr lvl="0" algn="ctr" rtl="0">
              <a:lnSpc>
                <a:spcPct val="115000"/>
              </a:lnSpc>
              <a:spcBef>
                <a:spcPts val="0"/>
              </a:spcBef>
              <a:spcAft>
                <a:spcPts val="1600"/>
              </a:spcAft>
              <a:buNone/>
            </a:pPr>
            <a:r>
              <a:rPr lang="pt-BR" sz="1200">
                <a:solidFill>
                  <a:schemeClr val="dk2"/>
                </a:solidFill>
                <a:latin typeface="Questrial"/>
                <a:ea typeface="Questrial"/>
                <a:cs typeface="Questrial"/>
                <a:sym typeface="Questrial"/>
              </a:rPr>
              <a:t>Amarelo</a:t>
            </a:r>
          </a:p>
        </p:txBody>
      </p:sp>
      <p:pic>
        <p:nvPicPr>
          <p:cNvPr id="213" name="Shape 213"/>
          <p:cNvPicPr preferRelativeResize="0"/>
          <p:nvPr/>
        </p:nvPicPr>
        <p:blipFill>
          <a:blip r:embed="rId4">
            <a:alphaModFix/>
          </a:blip>
          <a:stretch>
            <a:fillRect/>
          </a:stretch>
        </p:blipFill>
        <p:spPr>
          <a:xfrm>
            <a:off x="311700" y="617061"/>
            <a:ext cx="4756525" cy="2900325"/>
          </a:xfrm>
          <a:prstGeom prst="rect">
            <a:avLst/>
          </a:prstGeom>
          <a:noFill/>
          <a:ln>
            <a:noFill/>
          </a:ln>
        </p:spPr>
      </p:pic>
      <p:sp>
        <p:nvSpPr>
          <p:cNvPr id="214" name="Shape 214"/>
          <p:cNvSpPr txBox="1"/>
          <p:nvPr/>
        </p:nvSpPr>
        <p:spPr>
          <a:xfrm>
            <a:off x="812700" y="3664975"/>
            <a:ext cx="5531699" cy="756299"/>
          </a:xfrm>
          <a:prstGeom prst="rect">
            <a:avLst/>
          </a:prstGeom>
          <a:noFill/>
          <a:ln>
            <a:noFill/>
          </a:ln>
        </p:spPr>
        <p:txBody>
          <a:bodyPr lIns="91425" tIns="91425" rIns="91425" bIns="91425" anchor="t" anchorCtr="0">
            <a:noAutofit/>
          </a:bodyPr>
          <a:lstStyle/>
          <a:p>
            <a:pPr marL="0" lvl="0" indent="0" algn="just" rtl="0">
              <a:lnSpc>
                <a:spcPct val="115000"/>
              </a:lnSpc>
              <a:spcBef>
                <a:spcPts val="0"/>
              </a:spcBef>
              <a:spcAft>
                <a:spcPts val="1600"/>
              </a:spcAft>
              <a:buNone/>
            </a:pPr>
            <a:r>
              <a:rPr lang="pt-BR">
                <a:solidFill>
                  <a:schemeClr val="dk2"/>
                </a:solidFill>
                <a:latin typeface="Questrial"/>
                <a:ea typeface="Questrial"/>
                <a:cs typeface="Questrial"/>
                <a:sym typeface="Questrial"/>
              </a:rPr>
              <a:t>Esse tipo de formação de cores só é possível graças à forma que os olhos e o cérebro humano trabalham junto para formar as cores. </a:t>
            </a:r>
          </a:p>
        </p:txBody>
      </p:sp>
    </p:spTree>
  </p:cSld>
  <p:clrMapOvr>
    <a:masterClrMapping/>
  </p:clrMapOvr>
  <p:transition spd="slow">
    <p:cu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Shape 219"/>
          <p:cNvSpPr txBox="1">
            <a:spLocks noGrp="1"/>
          </p:cNvSpPr>
          <p:nvPr>
            <p:ph type="title"/>
          </p:nvPr>
        </p:nvSpPr>
        <p:spPr>
          <a:xfrm>
            <a:off x="311700" y="410000"/>
            <a:ext cx="8520599" cy="819899"/>
          </a:xfrm>
          <a:prstGeom prst="rect">
            <a:avLst/>
          </a:prstGeom>
        </p:spPr>
        <p:txBody>
          <a:bodyPr lIns="91425" tIns="91425" rIns="91425" bIns="91425" anchor="t" anchorCtr="0">
            <a:noAutofit/>
          </a:bodyPr>
          <a:lstStyle/>
          <a:p>
            <a:pPr lvl="0" rtl="0">
              <a:spcBef>
                <a:spcPts val="0"/>
              </a:spcBef>
              <a:buNone/>
            </a:pPr>
            <a:r>
              <a:rPr lang="pt-BR" sz="1800" b="1">
                <a:latin typeface="Questrial"/>
                <a:ea typeface="Questrial"/>
                <a:cs typeface="Questrial"/>
                <a:sym typeface="Questrial"/>
              </a:rPr>
              <a:t>OUTRAS TECNOLOGIAS LED</a:t>
            </a:r>
          </a:p>
        </p:txBody>
      </p:sp>
      <p:sp>
        <p:nvSpPr>
          <p:cNvPr id="220" name="Shape 220"/>
          <p:cNvSpPr txBox="1">
            <a:spLocks noGrp="1"/>
          </p:cNvSpPr>
          <p:nvPr>
            <p:ph type="body" idx="1"/>
          </p:nvPr>
        </p:nvSpPr>
        <p:spPr>
          <a:xfrm>
            <a:off x="311700" y="1069250"/>
            <a:ext cx="8520599" cy="2836199"/>
          </a:xfrm>
          <a:prstGeom prst="rect">
            <a:avLst/>
          </a:prstGeom>
        </p:spPr>
        <p:txBody>
          <a:bodyPr lIns="91425" tIns="91425" rIns="91425" bIns="91425" anchor="t" anchorCtr="0">
            <a:noAutofit/>
          </a:bodyPr>
          <a:lstStyle/>
          <a:p>
            <a:pPr lvl="0" algn="just" rtl="0">
              <a:lnSpc>
                <a:spcPct val="100000"/>
              </a:lnSpc>
              <a:spcBef>
                <a:spcPts val="0"/>
              </a:spcBef>
              <a:spcAft>
                <a:spcPts val="0"/>
              </a:spcAft>
              <a:buNone/>
            </a:pPr>
            <a:r>
              <a:rPr lang="pt-BR" sz="1400" b="1">
                <a:solidFill>
                  <a:schemeClr val="accent3"/>
                </a:solidFill>
                <a:latin typeface="Questrial"/>
                <a:ea typeface="Questrial"/>
                <a:cs typeface="Questrial"/>
                <a:sym typeface="Questrial"/>
              </a:rPr>
              <a:t>OLED</a:t>
            </a:r>
          </a:p>
          <a:p>
            <a:pPr marL="0" lvl="0" indent="0" algn="just" rtl="0">
              <a:spcBef>
                <a:spcPts val="0"/>
              </a:spcBef>
              <a:buNone/>
            </a:pPr>
            <a:r>
              <a:rPr lang="pt-BR" sz="1400">
                <a:latin typeface="Questrial"/>
                <a:ea typeface="Questrial"/>
                <a:cs typeface="Questrial"/>
                <a:sym typeface="Questrial"/>
              </a:rPr>
              <a:t>Acrônimo de “Diodo Orgânico Emissor de Luz”, seu principal diferencial é a ausência da retroiluminação, características das tecnologias LCD e LCD-LED: cada pixel, além de ser ativado separadamente, não passa for processos de “filtragem” para chegar ao usuário. Isso permite maior brilho, maior contraste e preto mais definido¹, que o aparelho seja bem mais fino (pois não há retroiluminação). Apresenta também maior fidelidade de cores e ângulo de visão máximo, que muitas vezes chega a ser de 180°.</a:t>
            </a:r>
          </a:p>
          <a:p>
            <a:pPr marL="0" lvl="0" indent="0" algn="just" rtl="0">
              <a:spcBef>
                <a:spcPts val="0"/>
              </a:spcBef>
              <a:buNone/>
            </a:pPr>
            <a:r>
              <a:rPr lang="pt-BR" sz="1400">
                <a:latin typeface="Questrial"/>
                <a:ea typeface="Questrial"/>
                <a:cs typeface="Questrial"/>
                <a:sym typeface="Questrial"/>
              </a:rPr>
              <a:t>Todos as tecnologias que utilizam o OLED como base sofrem com o enfraquecimento da luz azul, pois o pixel dessa cor é bem menos eficiente que os demais, com diferenças que chegam a 25%. Têm vida útil reduzido (até 65% menor, em média, se comparadas à LCD-LED) e, embora com menor frequência se comparado às telas de plamas e CRT, também podem ter os chamados “pixels mortos”.</a:t>
            </a:r>
          </a:p>
        </p:txBody>
      </p:sp>
      <p:sp>
        <p:nvSpPr>
          <p:cNvPr id="221" name="Shape 221"/>
          <p:cNvSpPr txBox="1">
            <a:spLocks noGrp="1"/>
          </p:cNvSpPr>
          <p:nvPr>
            <p:ph type="body" idx="2"/>
          </p:nvPr>
        </p:nvSpPr>
        <p:spPr>
          <a:xfrm>
            <a:off x="8088200" y="4873675"/>
            <a:ext cx="1069799" cy="405899"/>
          </a:xfrm>
          <a:prstGeom prst="rect">
            <a:avLst/>
          </a:prstGeom>
        </p:spPr>
        <p:txBody>
          <a:bodyPr lIns="91425" tIns="91425" rIns="91425" bIns="91425" anchor="t" anchorCtr="0">
            <a:noAutofit/>
          </a:bodyPr>
          <a:lstStyle/>
          <a:p>
            <a:pPr lvl="0" rtl="0">
              <a:spcBef>
                <a:spcPts val="0"/>
              </a:spcBef>
              <a:buNone/>
            </a:pPr>
            <a:r>
              <a:rPr lang="pt-BR" sz="800">
                <a:solidFill>
                  <a:srgbClr val="FFFFFF"/>
                </a:solidFill>
                <a:latin typeface="Questrial"/>
                <a:ea typeface="Questrial"/>
                <a:cs typeface="Questrial"/>
                <a:sym typeface="Questrial"/>
              </a:rPr>
              <a:t>DEZEMBRO, 2015</a:t>
            </a:r>
          </a:p>
          <a:p>
            <a:pPr lvl="0" rtl="0">
              <a:spcBef>
                <a:spcPts val="0"/>
              </a:spcBef>
              <a:buNone/>
            </a:pPr>
            <a:r>
              <a:rPr lang="pt-BR"/>
              <a:t> </a:t>
            </a:r>
          </a:p>
        </p:txBody>
      </p:sp>
      <p:sp>
        <p:nvSpPr>
          <p:cNvPr id="222" name="Shape 222"/>
          <p:cNvSpPr txBox="1">
            <a:spLocks noGrp="1"/>
          </p:cNvSpPr>
          <p:nvPr>
            <p:ph type="body" idx="3"/>
          </p:nvPr>
        </p:nvSpPr>
        <p:spPr>
          <a:xfrm>
            <a:off x="8088200" y="4873675"/>
            <a:ext cx="1069799" cy="405899"/>
          </a:xfrm>
          <a:prstGeom prst="rect">
            <a:avLst/>
          </a:prstGeom>
        </p:spPr>
        <p:txBody>
          <a:bodyPr lIns="91425" tIns="91425" rIns="91425" bIns="91425" anchor="t" anchorCtr="0">
            <a:noAutofit/>
          </a:bodyPr>
          <a:lstStyle/>
          <a:p>
            <a:pPr lvl="0" rtl="0">
              <a:spcBef>
                <a:spcPts val="0"/>
              </a:spcBef>
              <a:buNone/>
            </a:pPr>
            <a:r>
              <a:rPr lang="pt-BR" sz="800">
                <a:solidFill>
                  <a:srgbClr val="FFFFFF"/>
                </a:solidFill>
                <a:latin typeface="Questrial"/>
                <a:ea typeface="Questrial"/>
                <a:cs typeface="Questrial"/>
                <a:sym typeface="Questrial"/>
              </a:rPr>
              <a:t>DEZEMBRO, 2015</a:t>
            </a:r>
          </a:p>
          <a:p>
            <a:pPr lvl="0" rtl="0">
              <a:spcBef>
                <a:spcPts val="0"/>
              </a:spcBef>
              <a:buNone/>
            </a:pPr>
            <a:r>
              <a:rPr lang="pt-BR"/>
              <a:t> </a:t>
            </a:r>
          </a:p>
        </p:txBody>
      </p:sp>
      <p:sp>
        <p:nvSpPr>
          <p:cNvPr id="223" name="Shape 223"/>
          <p:cNvSpPr txBox="1">
            <a:spLocks noGrp="1"/>
          </p:cNvSpPr>
          <p:nvPr>
            <p:ph type="body" idx="4"/>
          </p:nvPr>
        </p:nvSpPr>
        <p:spPr>
          <a:xfrm>
            <a:off x="72550" y="4873675"/>
            <a:ext cx="2116800" cy="405899"/>
          </a:xfrm>
          <a:prstGeom prst="rect">
            <a:avLst/>
          </a:prstGeom>
        </p:spPr>
        <p:txBody>
          <a:bodyPr lIns="91425" tIns="91425" rIns="91425" bIns="91425" anchor="t" anchorCtr="0">
            <a:noAutofit/>
          </a:bodyPr>
          <a:lstStyle/>
          <a:p>
            <a:pPr lvl="0" rtl="0">
              <a:spcBef>
                <a:spcPts val="0"/>
              </a:spcBef>
              <a:buNone/>
            </a:pPr>
            <a:r>
              <a:rPr lang="pt-BR" sz="800">
                <a:solidFill>
                  <a:srgbClr val="FFFFFF"/>
                </a:solidFill>
                <a:latin typeface="Questrial"/>
                <a:ea typeface="Questrial"/>
                <a:cs typeface="Questrial"/>
                <a:sym typeface="Questrial"/>
              </a:rPr>
              <a:t>Monitor LED  •  Manutenção de periféricos    </a:t>
            </a:r>
          </a:p>
          <a:p>
            <a:pPr lvl="0" rtl="0">
              <a:spcBef>
                <a:spcPts val="0"/>
              </a:spcBef>
              <a:buNone/>
            </a:pPr>
            <a:endParaRPr/>
          </a:p>
          <a:p>
            <a:pPr lvl="0" rtl="0">
              <a:spcBef>
                <a:spcPts val="0"/>
              </a:spcBef>
              <a:buNone/>
            </a:pPr>
            <a:r>
              <a:rPr lang="pt-BR"/>
              <a:t> </a:t>
            </a:r>
          </a:p>
        </p:txBody>
      </p:sp>
      <p:sp>
        <p:nvSpPr>
          <p:cNvPr id="224" name="Shape 224"/>
          <p:cNvSpPr txBox="1"/>
          <p:nvPr/>
        </p:nvSpPr>
        <p:spPr>
          <a:xfrm>
            <a:off x="3668100" y="4947675"/>
            <a:ext cx="1807799" cy="405899"/>
          </a:xfrm>
          <a:prstGeom prst="rect">
            <a:avLst/>
          </a:prstGeom>
          <a:noFill/>
          <a:ln>
            <a:noFill/>
          </a:ln>
        </p:spPr>
        <p:txBody>
          <a:bodyPr lIns="91425" tIns="91425" rIns="91425" bIns="91425" anchor="ctr" anchorCtr="0">
            <a:noAutofit/>
          </a:bodyPr>
          <a:lstStyle/>
          <a:p>
            <a:pPr lvl="0" algn="ctr" rtl="0">
              <a:lnSpc>
                <a:spcPct val="115000"/>
              </a:lnSpc>
              <a:spcBef>
                <a:spcPts val="0"/>
              </a:spcBef>
              <a:spcAft>
                <a:spcPts val="1600"/>
              </a:spcAft>
              <a:buNone/>
            </a:pPr>
            <a:r>
              <a:rPr lang="pt-BR" sz="800">
                <a:solidFill>
                  <a:srgbClr val="FFFFFF"/>
                </a:solidFill>
                <a:latin typeface="Questrial"/>
                <a:ea typeface="Questrial"/>
                <a:cs typeface="Questrial"/>
                <a:sym typeface="Questrial"/>
              </a:rPr>
              <a:t>PRINCÍPIO DE FUNCIONAMENTO </a:t>
            </a:r>
          </a:p>
        </p:txBody>
      </p:sp>
      <p:sp>
        <p:nvSpPr>
          <p:cNvPr id="225" name="Shape 225"/>
          <p:cNvSpPr txBox="1"/>
          <p:nvPr/>
        </p:nvSpPr>
        <p:spPr>
          <a:xfrm>
            <a:off x="680550" y="3849175"/>
            <a:ext cx="7839300" cy="867000"/>
          </a:xfrm>
          <a:prstGeom prst="rect">
            <a:avLst/>
          </a:prstGeom>
          <a:noFill/>
          <a:ln>
            <a:noFill/>
          </a:ln>
        </p:spPr>
        <p:txBody>
          <a:bodyPr lIns="91425" tIns="91425" rIns="91425" bIns="91425" anchor="t" anchorCtr="0">
            <a:noAutofit/>
          </a:bodyPr>
          <a:lstStyle/>
          <a:p>
            <a:pPr lvl="0" algn="just" rtl="0">
              <a:lnSpc>
                <a:spcPct val="115000"/>
              </a:lnSpc>
              <a:spcBef>
                <a:spcPts val="0"/>
              </a:spcBef>
              <a:spcAft>
                <a:spcPts val="1600"/>
              </a:spcAft>
              <a:buNone/>
            </a:pPr>
            <a:r>
              <a:rPr lang="pt-BR">
                <a:solidFill>
                  <a:schemeClr val="dk2"/>
                </a:solidFill>
                <a:highlight>
                  <a:srgbClr val="FFFFFF"/>
                </a:highlight>
                <a:latin typeface="Questrial"/>
                <a:ea typeface="Questrial"/>
                <a:cs typeface="Questrial"/>
                <a:sym typeface="Questrial"/>
              </a:rPr>
              <a:t>¹Isso é auferido porque, na tecnologia OLED, o preto é de fato a falta de luz (já que cada pixel é ativado (ou não) separadamente. Já as LEDs convencionais, para obter a cor, utilizam processos de filtragem com os polarizadores, que não conseguem eliminar completamente a luz.</a:t>
            </a:r>
          </a:p>
        </p:txBody>
      </p:sp>
    </p:spTree>
  </p:cSld>
  <p:clrMapOvr>
    <a:masterClrMapping/>
  </p:clrMapOvr>
  <p:transition spd="slow">
    <p:cu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Shape 230"/>
          <p:cNvSpPr txBox="1">
            <a:spLocks noGrp="1"/>
          </p:cNvSpPr>
          <p:nvPr>
            <p:ph type="body" idx="1"/>
          </p:nvPr>
        </p:nvSpPr>
        <p:spPr>
          <a:xfrm>
            <a:off x="311700" y="840625"/>
            <a:ext cx="8520599" cy="4772100"/>
          </a:xfrm>
          <a:prstGeom prst="rect">
            <a:avLst/>
          </a:prstGeom>
        </p:spPr>
        <p:txBody>
          <a:bodyPr lIns="91425" tIns="91425" rIns="91425" bIns="91425" anchor="t" anchorCtr="0">
            <a:noAutofit/>
          </a:bodyPr>
          <a:lstStyle/>
          <a:p>
            <a:pPr lvl="0" algn="just" rtl="0">
              <a:lnSpc>
                <a:spcPct val="100000"/>
              </a:lnSpc>
              <a:spcBef>
                <a:spcPts val="0"/>
              </a:spcBef>
              <a:spcAft>
                <a:spcPts val="0"/>
              </a:spcAft>
              <a:buNone/>
            </a:pPr>
            <a:r>
              <a:rPr lang="pt-BR" sz="1400" b="1">
                <a:solidFill>
                  <a:schemeClr val="accent3"/>
                </a:solidFill>
                <a:latin typeface="Questrial"/>
                <a:ea typeface="Questrial"/>
                <a:cs typeface="Questrial"/>
                <a:sym typeface="Questrial"/>
              </a:rPr>
              <a:t>AMOLED</a:t>
            </a:r>
          </a:p>
          <a:p>
            <a:pPr lvl="0" algn="just" rtl="0">
              <a:spcBef>
                <a:spcPts val="0"/>
              </a:spcBef>
              <a:buNone/>
            </a:pPr>
            <a:r>
              <a:rPr lang="pt-BR" sz="1400">
                <a:latin typeface="Questrial"/>
                <a:ea typeface="Questrial"/>
                <a:cs typeface="Questrial"/>
                <a:sym typeface="Questrial"/>
              </a:rPr>
              <a:t>Acrônimo de “Matriz-Ativa de Diodo Orgânico Emissor de Luz”, seu principal diferencial é a adição, sobreposta ao ânodo do LED, de uma matriz-ativa (película fina de transistores, TFT), a qual conta com um circuito que determina o comportamento de cada pixel para formar a imagem. Além de orientar as cores e a luz, controla também o momento em que um pixel deve ser ligado ou desligado, garantindo melhores tempo de resposta e taxa de atualização (até três vezes superior às outras tecnologias).</a:t>
            </a:r>
          </a:p>
          <a:p>
            <a:pPr lvl="0" algn="just" rtl="0">
              <a:lnSpc>
                <a:spcPct val="100000"/>
              </a:lnSpc>
              <a:spcBef>
                <a:spcPts val="0"/>
              </a:spcBef>
              <a:spcAft>
                <a:spcPts val="0"/>
              </a:spcAft>
              <a:buNone/>
            </a:pPr>
            <a:r>
              <a:rPr lang="pt-BR" sz="1400" b="1">
                <a:solidFill>
                  <a:schemeClr val="accent3"/>
                </a:solidFill>
                <a:latin typeface="Questrial"/>
                <a:ea typeface="Questrial"/>
                <a:cs typeface="Questrial"/>
                <a:sym typeface="Questrial"/>
              </a:rPr>
              <a:t>Super AMOLED</a:t>
            </a:r>
          </a:p>
          <a:p>
            <a:pPr lvl="0" algn="just" rtl="0">
              <a:spcBef>
                <a:spcPts val="0"/>
              </a:spcBef>
              <a:buNone/>
            </a:pPr>
            <a:r>
              <a:rPr lang="pt-BR" sz="1400">
                <a:latin typeface="Questrial"/>
                <a:ea typeface="Questrial"/>
                <a:cs typeface="Questrial"/>
                <a:sym typeface="Questrial"/>
              </a:rPr>
              <a:t>Uma evolução da AMOLED para telas sensíveis ao toque, consiste em "embutir" a camada touch no próprio display, evitando a adição de uma outra camada de vidro acima do display. Isso resulta na redução do peso total do aparelho, um menor tempo de detecção de toques, um menor índice de reflexão (o que resulta em imagens mais nítidas) e maior economia de energia</a:t>
            </a:r>
            <a:r>
              <a:rPr lang="pt-BR" sz="1400">
                <a:highlight>
                  <a:srgbClr val="FFFFFF"/>
                </a:highlight>
                <a:latin typeface="Questrial"/>
                <a:ea typeface="Questrial"/>
                <a:cs typeface="Questrial"/>
                <a:sym typeface="Questrial"/>
              </a:rPr>
              <a:t> (pois não é preciso usar brilho em excesso).</a:t>
            </a:r>
          </a:p>
          <a:p>
            <a:pPr marL="0" lvl="0" indent="0" algn="just" rtl="0">
              <a:spcBef>
                <a:spcPts val="0"/>
              </a:spcBef>
              <a:buNone/>
            </a:pPr>
            <a:endParaRPr sz="1400">
              <a:latin typeface="Questrial"/>
              <a:ea typeface="Questrial"/>
              <a:cs typeface="Questrial"/>
              <a:sym typeface="Questrial"/>
            </a:endParaRPr>
          </a:p>
        </p:txBody>
      </p:sp>
      <p:sp>
        <p:nvSpPr>
          <p:cNvPr id="231" name="Shape 231"/>
          <p:cNvSpPr txBox="1">
            <a:spLocks noGrp="1"/>
          </p:cNvSpPr>
          <p:nvPr>
            <p:ph type="body" idx="2"/>
          </p:nvPr>
        </p:nvSpPr>
        <p:spPr>
          <a:xfrm>
            <a:off x="8088200" y="4873675"/>
            <a:ext cx="1069799" cy="405899"/>
          </a:xfrm>
          <a:prstGeom prst="rect">
            <a:avLst/>
          </a:prstGeom>
        </p:spPr>
        <p:txBody>
          <a:bodyPr lIns="91425" tIns="91425" rIns="91425" bIns="91425" anchor="t" anchorCtr="0">
            <a:noAutofit/>
          </a:bodyPr>
          <a:lstStyle/>
          <a:p>
            <a:pPr lvl="0" rtl="0">
              <a:spcBef>
                <a:spcPts val="0"/>
              </a:spcBef>
              <a:buNone/>
            </a:pPr>
            <a:r>
              <a:rPr lang="pt-BR" sz="800">
                <a:solidFill>
                  <a:srgbClr val="FFFFFF"/>
                </a:solidFill>
                <a:latin typeface="Questrial"/>
                <a:ea typeface="Questrial"/>
                <a:cs typeface="Questrial"/>
                <a:sym typeface="Questrial"/>
              </a:rPr>
              <a:t>DEZEMBRO, 2015</a:t>
            </a:r>
          </a:p>
          <a:p>
            <a:pPr lvl="0" rtl="0">
              <a:spcBef>
                <a:spcPts val="0"/>
              </a:spcBef>
              <a:buNone/>
            </a:pPr>
            <a:r>
              <a:rPr lang="pt-BR"/>
              <a:t> </a:t>
            </a:r>
          </a:p>
        </p:txBody>
      </p:sp>
      <p:sp>
        <p:nvSpPr>
          <p:cNvPr id="232" name="Shape 232"/>
          <p:cNvSpPr txBox="1">
            <a:spLocks noGrp="1"/>
          </p:cNvSpPr>
          <p:nvPr>
            <p:ph type="body" idx="3"/>
          </p:nvPr>
        </p:nvSpPr>
        <p:spPr>
          <a:xfrm>
            <a:off x="8088200" y="4873675"/>
            <a:ext cx="1069799" cy="405899"/>
          </a:xfrm>
          <a:prstGeom prst="rect">
            <a:avLst/>
          </a:prstGeom>
        </p:spPr>
        <p:txBody>
          <a:bodyPr lIns="91425" tIns="91425" rIns="91425" bIns="91425" anchor="t" anchorCtr="0">
            <a:noAutofit/>
          </a:bodyPr>
          <a:lstStyle/>
          <a:p>
            <a:pPr lvl="0" rtl="0">
              <a:spcBef>
                <a:spcPts val="0"/>
              </a:spcBef>
              <a:buNone/>
            </a:pPr>
            <a:r>
              <a:rPr lang="pt-BR" sz="800">
                <a:solidFill>
                  <a:srgbClr val="FFFFFF"/>
                </a:solidFill>
                <a:latin typeface="Questrial"/>
                <a:ea typeface="Questrial"/>
                <a:cs typeface="Questrial"/>
                <a:sym typeface="Questrial"/>
              </a:rPr>
              <a:t>DEZEMBRO, 2015</a:t>
            </a:r>
          </a:p>
          <a:p>
            <a:pPr lvl="0" rtl="0">
              <a:spcBef>
                <a:spcPts val="0"/>
              </a:spcBef>
              <a:buNone/>
            </a:pPr>
            <a:r>
              <a:rPr lang="pt-BR"/>
              <a:t> </a:t>
            </a:r>
          </a:p>
        </p:txBody>
      </p:sp>
      <p:sp>
        <p:nvSpPr>
          <p:cNvPr id="233" name="Shape 233"/>
          <p:cNvSpPr txBox="1">
            <a:spLocks noGrp="1"/>
          </p:cNvSpPr>
          <p:nvPr>
            <p:ph type="body" idx="4"/>
          </p:nvPr>
        </p:nvSpPr>
        <p:spPr>
          <a:xfrm>
            <a:off x="72550" y="4873675"/>
            <a:ext cx="2116800" cy="405899"/>
          </a:xfrm>
          <a:prstGeom prst="rect">
            <a:avLst/>
          </a:prstGeom>
        </p:spPr>
        <p:txBody>
          <a:bodyPr lIns="91425" tIns="91425" rIns="91425" bIns="91425" anchor="t" anchorCtr="0">
            <a:noAutofit/>
          </a:bodyPr>
          <a:lstStyle/>
          <a:p>
            <a:pPr lvl="0" rtl="0">
              <a:spcBef>
                <a:spcPts val="0"/>
              </a:spcBef>
              <a:buNone/>
            </a:pPr>
            <a:r>
              <a:rPr lang="pt-BR" sz="800">
                <a:solidFill>
                  <a:srgbClr val="FFFFFF"/>
                </a:solidFill>
                <a:latin typeface="Questrial"/>
                <a:ea typeface="Questrial"/>
                <a:cs typeface="Questrial"/>
                <a:sym typeface="Questrial"/>
              </a:rPr>
              <a:t>Monitor LED  •  Manutenção de periféricos    </a:t>
            </a:r>
          </a:p>
          <a:p>
            <a:pPr lvl="0" rtl="0">
              <a:spcBef>
                <a:spcPts val="0"/>
              </a:spcBef>
              <a:buNone/>
            </a:pPr>
            <a:endParaRPr/>
          </a:p>
          <a:p>
            <a:pPr lvl="0" rtl="0">
              <a:spcBef>
                <a:spcPts val="0"/>
              </a:spcBef>
              <a:buNone/>
            </a:pPr>
            <a:r>
              <a:rPr lang="pt-BR"/>
              <a:t> </a:t>
            </a:r>
          </a:p>
        </p:txBody>
      </p:sp>
      <p:sp>
        <p:nvSpPr>
          <p:cNvPr id="234" name="Shape 234"/>
          <p:cNvSpPr txBox="1"/>
          <p:nvPr/>
        </p:nvSpPr>
        <p:spPr>
          <a:xfrm>
            <a:off x="3668100" y="4947675"/>
            <a:ext cx="1807799" cy="405899"/>
          </a:xfrm>
          <a:prstGeom prst="rect">
            <a:avLst/>
          </a:prstGeom>
          <a:noFill/>
          <a:ln>
            <a:noFill/>
          </a:ln>
        </p:spPr>
        <p:txBody>
          <a:bodyPr lIns="91425" tIns="91425" rIns="91425" bIns="91425" anchor="ctr" anchorCtr="0">
            <a:noAutofit/>
          </a:bodyPr>
          <a:lstStyle/>
          <a:p>
            <a:pPr lvl="0" algn="ctr" rtl="0">
              <a:lnSpc>
                <a:spcPct val="115000"/>
              </a:lnSpc>
              <a:spcBef>
                <a:spcPts val="0"/>
              </a:spcBef>
              <a:spcAft>
                <a:spcPts val="1600"/>
              </a:spcAft>
              <a:buNone/>
            </a:pPr>
            <a:r>
              <a:rPr lang="pt-BR" sz="800">
                <a:solidFill>
                  <a:srgbClr val="FFFFFF"/>
                </a:solidFill>
                <a:latin typeface="Questrial"/>
                <a:ea typeface="Questrial"/>
                <a:cs typeface="Questrial"/>
                <a:sym typeface="Questrial"/>
              </a:rPr>
              <a:t>PRINCÍPIO DE FUNCIONAMENTO </a:t>
            </a:r>
          </a:p>
        </p:txBody>
      </p:sp>
    </p:spTree>
  </p:cSld>
  <p:clrMapOvr>
    <a:masterClrMapping/>
  </p:clrMapOvr>
  <p:transition spd="slow">
    <p:cu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Shape 239"/>
          <p:cNvSpPr txBox="1">
            <a:spLocks noGrp="1"/>
          </p:cNvSpPr>
          <p:nvPr>
            <p:ph type="title"/>
          </p:nvPr>
        </p:nvSpPr>
        <p:spPr>
          <a:xfrm>
            <a:off x="311700" y="410000"/>
            <a:ext cx="8520599" cy="513000"/>
          </a:xfrm>
          <a:prstGeom prst="rect">
            <a:avLst/>
          </a:prstGeom>
        </p:spPr>
        <p:txBody>
          <a:bodyPr lIns="91425" tIns="91425" rIns="91425" bIns="91425" anchor="t" anchorCtr="0">
            <a:noAutofit/>
          </a:bodyPr>
          <a:lstStyle/>
          <a:p>
            <a:pPr lvl="0" rtl="0">
              <a:spcBef>
                <a:spcPts val="0"/>
              </a:spcBef>
              <a:buNone/>
            </a:pPr>
            <a:r>
              <a:rPr lang="pt-BR" sz="1800" b="1">
                <a:latin typeface="Questrial"/>
                <a:ea typeface="Questrial"/>
                <a:cs typeface="Questrial"/>
                <a:sym typeface="Questrial"/>
              </a:rPr>
              <a:t>COMPARATIVO COM OUTRAS TECNOLOGIAS</a:t>
            </a:r>
          </a:p>
        </p:txBody>
      </p:sp>
      <p:sp>
        <p:nvSpPr>
          <p:cNvPr id="240" name="Shape 240"/>
          <p:cNvSpPr txBox="1">
            <a:spLocks noGrp="1"/>
          </p:cNvSpPr>
          <p:nvPr>
            <p:ph type="body" idx="1"/>
          </p:nvPr>
        </p:nvSpPr>
        <p:spPr>
          <a:xfrm>
            <a:off x="8088200" y="4873675"/>
            <a:ext cx="1069799" cy="405899"/>
          </a:xfrm>
          <a:prstGeom prst="rect">
            <a:avLst/>
          </a:prstGeom>
        </p:spPr>
        <p:txBody>
          <a:bodyPr lIns="91425" tIns="91425" rIns="91425" bIns="91425" anchor="t" anchorCtr="0">
            <a:noAutofit/>
          </a:bodyPr>
          <a:lstStyle/>
          <a:p>
            <a:pPr lvl="0" rtl="0">
              <a:spcBef>
                <a:spcPts val="0"/>
              </a:spcBef>
              <a:buNone/>
            </a:pPr>
            <a:r>
              <a:rPr lang="pt-BR" sz="800">
                <a:solidFill>
                  <a:srgbClr val="FFFFFF"/>
                </a:solidFill>
                <a:latin typeface="Questrial"/>
                <a:ea typeface="Questrial"/>
                <a:cs typeface="Questrial"/>
                <a:sym typeface="Questrial"/>
              </a:rPr>
              <a:t>DEZEMBRO, 2015</a:t>
            </a:r>
          </a:p>
          <a:p>
            <a:pPr lvl="0" rtl="0">
              <a:spcBef>
                <a:spcPts val="0"/>
              </a:spcBef>
              <a:buNone/>
            </a:pPr>
            <a:r>
              <a:rPr lang="pt-BR"/>
              <a:t> </a:t>
            </a:r>
          </a:p>
        </p:txBody>
      </p:sp>
      <p:sp>
        <p:nvSpPr>
          <p:cNvPr id="241" name="Shape 241"/>
          <p:cNvSpPr txBox="1">
            <a:spLocks noGrp="1"/>
          </p:cNvSpPr>
          <p:nvPr>
            <p:ph type="body" idx="2"/>
          </p:nvPr>
        </p:nvSpPr>
        <p:spPr>
          <a:xfrm>
            <a:off x="8088200" y="4873675"/>
            <a:ext cx="1069799" cy="405899"/>
          </a:xfrm>
          <a:prstGeom prst="rect">
            <a:avLst/>
          </a:prstGeom>
        </p:spPr>
        <p:txBody>
          <a:bodyPr lIns="91425" tIns="91425" rIns="91425" bIns="91425" anchor="t" anchorCtr="0">
            <a:noAutofit/>
          </a:bodyPr>
          <a:lstStyle/>
          <a:p>
            <a:pPr lvl="0" rtl="0">
              <a:spcBef>
                <a:spcPts val="0"/>
              </a:spcBef>
              <a:buNone/>
            </a:pPr>
            <a:r>
              <a:rPr lang="pt-BR" sz="800">
                <a:solidFill>
                  <a:srgbClr val="FFFFFF"/>
                </a:solidFill>
                <a:latin typeface="Questrial"/>
                <a:ea typeface="Questrial"/>
                <a:cs typeface="Questrial"/>
                <a:sym typeface="Questrial"/>
              </a:rPr>
              <a:t>DEZEMBRO, 2015</a:t>
            </a:r>
          </a:p>
          <a:p>
            <a:pPr lvl="0" rtl="0">
              <a:spcBef>
                <a:spcPts val="0"/>
              </a:spcBef>
              <a:buNone/>
            </a:pPr>
            <a:r>
              <a:rPr lang="pt-BR"/>
              <a:t> </a:t>
            </a:r>
          </a:p>
        </p:txBody>
      </p:sp>
      <p:sp>
        <p:nvSpPr>
          <p:cNvPr id="242" name="Shape 242"/>
          <p:cNvSpPr txBox="1">
            <a:spLocks noGrp="1"/>
          </p:cNvSpPr>
          <p:nvPr>
            <p:ph type="body" idx="3"/>
          </p:nvPr>
        </p:nvSpPr>
        <p:spPr>
          <a:xfrm>
            <a:off x="72550" y="4873675"/>
            <a:ext cx="2116800" cy="405899"/>
          </a:xfrm>
          <a:prstGeom prst="rect">
            <a:avLst/>
          </a:prstGeom>
        </p:spPr>
        <p:txBody>
          <a:bodyPr lIns="91425" tIns="91425" rIns="91425" bIns="91425" anchor="t" anchorCtr="0">
            <a:noAutofit/>
          </a:bodyPr>
          <a:lstStyle/>
          <a:p>
            <a:pPr lvl="0" rtl="0">
              <a:spcBef>
                <a:spcPts val="0"/>
              </a:spcBef>
              <a:buNone/>
            </a:pPr>
            <a:r>
              <a:rPr lang="pt-BR" sz="800">
                <a:solidFill>
                  <a:srgbClr val="FFFFFF"/>
                </a:solidFill>
                <a:latin typeface="Questrial"/>
                <a:ea typeface="Questrial"/>
                <a:cs typeface="Questrial"/>
                <a:sym typeface="Questrial"/>
              </a:rPr>
              <a:t>Monitor LED  •  Manutenção de periféricos    </a:t>
            </a:r>
          </a:p>
          <a:p>
            <a:pPr lvl="0" rtl="0">
              <a:spcBef>
                <a:spcPts val="0"/>
              </a:spcBef>
              <a:buNone/>
            </a:pPr>
            <a:endParaRPr/>
          </a:p>
          <a:p>
            <a:pPr lvl="0" rtl="0">
              <a:spcBef>
                <a:spcPts val="0"/>
              </a:spcBef>
              <a:buNone/>
            </a:pPr>
            <a:r>
              <a:rPr lang="pt-BR"/>
              <a:t> </a:t>
            </a:r>
          </a:p>
        </p:txBody>
      </p:sp>
      <p:sp>
        <p:nvSpPr>
          <p:cNvPr id="243" name="Shape 243"/>
          <p:cNvSpPr txBox="1"/>
          <p:nvPr/>
        </p:nvSpPr>
        <p:spPr>
          <a:xfrm>
            <a:off x="3668100" y="4947675"/>
            <a:ext cx="1807799" cy="405899"/>
          </a:xfrm>
          <a:prstGeom prst="rect">
            <a:avLst/>
          </a:prstGeom>
          <a:noFill/>
          <a:ln>
            <a:noFill/>
          </a:ln>
        </p:spPr>
        <p:txBody>
          <a:bodyPr lIns="91425" tIns="91425" rIns="91425" bIns="91425" anchor="ctr" anchorCtr="0">
            <a:noAutofit/>
          </a:bodyPr>
          <a:lstStyle/>
          <a:p>
            <a:pPr lvl="0" algn="ctr" rtl="0">
              <a:lnSpc>
                <a:spcPct val="115000"/>
              </a:lnSpc>
              <a:spcBef>
                <a:spcPts val="0"/>
              </a:spcBef>
              <a:spcAft>
                <a:spcPts val="1600"/>
              </a:spcAft>
              <a:buNone/>
            </a:pPr>
            <a:r>
              <a:rPr lang="pt-BR" sz="800">
                <a:solidFill>
                  <a:srgbClr val="FFFFFF"/>
                </a:solidFill>
                <a:latin typeface="Questrial"/>
                <a:ea typeface="Questrial"/>
                <a:cs typeface="Questrial"/>
                <a:sym typeface="Questrial"/>
              </a:rPr>
              <a:t>PRINCÍPIO DE FUNCIONAMENTO </a:t>
            </a:r>
          </a:p>
        </p:txBody>
      </p:sp>
      <p:graphicFrame>
        <p:nvGraphicFramePr>
          <p:cNvPr id="244" name="Shape 244"/>
          <p:cNvGraphicFramePr/>
          <p:nvPr/>
        </p:nvGraphicFramePr>
        <p:xfrm>
          <a:off x="642550" y="2081112"/>
          <a:ext cx="3000000" cy="3000000"/>
        </p:xfrm>
        <a:graphic>
          <a:graphicData uri="http://schemas.openxmlformats.org/drawingml/2006/table">
            <a:tbl>
              <a:tblPr>
                <a:noFill/>
                <a:tableStyleId>{D54A441C-10B5-49D5-9DDB-938CAC07A791}</a:tableStyleId>
              </a:tblPr>
              <a:tblGrid>
                <a:gridCol w="1777475"/>
                <a:gridCol w="2299250"/>
                <a:gridCol w="2167400"/>
                <a:gridCol w="2081375"/>
              </a:tblGrid>
              <a:tr h="381000">
                <a:tc>
                  <a:txBody>
                    <a:bodyPr/>
                    <a:lstStyle/>
                    <a:p>
                      <a:pPr lvl="0" algn="ctr" rtl="0">
                        <a:spcBef>
                          <a:spcPts val="0"/>
                        </a:spcBef>
                        <a:buNone/>
                      </a:pPr>
                      <a:r>
                        <a:rPr lang="pt-BR" b="1">
                          <a:solidFill>
                            <a:schemeClr val="accent3"/>
                          </a:solidFill>
                          <a:latin typeface="Questrial"/>
                          <a:ea typeface="Questrial"/>
                          <a:cs typeface="Questrial"/>
                          <a:sym typeface="Questrial"/>
                        </a:rPr>
                        <a:t>CRT</a:t>
                      </a:r>
                    </a:p>
                  </a:txBody>
                  <a:tcPr marL="91425" marR="91425" marT="91425" marB="91425"/>
                </a:tc>
                <a:tc>
                  <a:txBody>
                    <a:bodyPr/>
                    <a:lstStyle/>
                    <a:p>
                      <a:pPr lvl="0" algn="ctr" rtl="0">
                        <a:spcBef>
                          <a:spcPts val="0"/>
                        </a:spcBef>
                        <a:buNone/>
                      </a:pPr>
                      <a:r>
                        <a:rPr lang="pt-BR" b="1">
                          <a:solidFill>
                            <a:schemeClr val="accent3"/>
                          </a:solidFill>
                          <a:latin typeface="Questrial"/>
                          <a:ea typeface="Questrial"/>
                          <a:cs typeface="Questrial"/>
                          <a:sym typeface="Questrial"/>
                        </a:rPr>
                        <a:t>PLASMA</a:t>
                      </a:r>
                    </a:p>
                  </a:txBody>
                  <a:tcPr marL="91425" marR="91425" marT="91425" marB="91425"/>
                </a:tc>
                <a:tc>
                  <a:txBody>
                    <a:bodyPr/>
                    <a:lstStyle/>
                    <a:p>
                      <a:pPr lvl="0" algn="ctr" rtl="0">
                        <a:spcBef>
                          <a:spcPts val="0"/>
                        </a:spcBef>
                        <a:buNone/>
                      </a:pPr>
                      <a:r>
                        <a:rPr lang="pt-BR" b="1">
                          <a:solidFill>
                            <a:schemeClr val="accent3"/>
                          </a:solidFill>
                          <a:latin typeface="Questrial"/>
                          <a:ea typeface="Questrial"/>
                          <a:cs typeface="Questrial"/>
                          <a:sym typeface="Questrial"/>
                        </a:rPr>
                        <a:t>LCD</a:t>
                      </a:r>
                    </a:p>
                  </a:txBody>
                  <a:tcPr marL="91425" marR="91425" marT="91425" marB="91425"/>
                </a:tc>
                <a:tc>
                  <a:txBody>
                    <a:bodyPr/>
                    <a:lstStyle/>
                    <a:p>
                      <a:pPr lvl="0" algn="ctr" rtl="0">
                        <a:spcBef>
                          <a:spcPts val="0"/>
                        </a:spcBef>
                        <a:buNone/>
                      </a:pPr>
                      <a:r>
                        <a:rPr lang="pt-BR" b="1">
                          <a:solidFill>
                            <a:schemeClr val="accent3"/>
                          </a:solidFill>
                          <a:latin typeface="Questrial"/>
                          <a:ea typeface="Questrial"/>
                          <a:cs typeface="Questrial"/>
                          <a:sym typeface="Questrial"/>
                        </a:rPr>
                        <a:t>LED </a:t>
                      </a:r>
                    </a:p>
                  </a:txBody>
                  <a:tcPr marL="91425" marR="91425" marT="91425" marB="91425"/>
                </a:tc>
              </a:tr>
              <a:tr h="381000">
                <a:tc>
                  <a:txBody>
                    <a:bodyPr/>
                    <a:lstStyle/>
                    <a:p>
                      <a:pPr lvl="0" algn="ctr" rtl="0">
                        <a:spcBef>
                          <a:spcPts val="0"/>
                        </a:spcBef>
                        <a:buNone/>
                      </a:pPr>
                      <a:r>
                        <a:rPr lang="pt-BR" sz="1100" b="1">
                          <a:solidFill>
                            <a:srgbClr val="434343"/>
                          </a:solidFill>
                          <a:latin typeface="Questrial"/>
                          <a:ea typeface="Questrial"/>
                          <a:cs typeface="Questrial"/>
                          <a:sym typeface="Questrial"/>
                        </a:rPr>
                        <a:t>Fidelidade de cores</a:t>
                      </a:r>
                    </a:p>
                    <a:p>
                      <a:pPr lvl="0" algn="ctr" rtl="0">
                        <a:spcBef>
                          <a:spcPts val="0"/>
                        </a:spcBef>
                        <a:buNone/>
                      </a:pPr>
                      <a:r>
                        <a:rPr lang="pt-BR" sz="1100" b="1">
                          <a:solidFill>
                            <a:srgbClr val="434343"/>
                          </a:solidFill>
                          <a:latin typeface="Questrial"/>
                          <a:ea typeface="Questrial"/>
                          <a:cs typeface="Questrial"/>
                          <a:sym typeface="Questrial"/>
                        </a:rPr>
                        <a:t>Amplo ângulo de visão</a:t>
                      </a:r>
                    </a:p>
                    <a:p>
                      <a:pPr lvl="0" algn="ctr" rtl="0">
                        <a:spcBef>
                          <a:spcPts val="0"/>
                        </a:spcBef>
                        <a:buNone/>
                      </a:pPr>
                      <a:r>
                        <a:rPr lang="pt-BR" sz="1100" b="1">
                          <a:solidFill>
                            <a:srgbClr val="434343"/>
                          </a:solidFill>
                          <a:latin typeface="Questrial"/>
                          <a:ea typeface="Questrial"/>
                          <a:cs typeface="Questrial"/>
                          <a:sym typeface="Questrial"/>
                        </a:rPr>
                        <a:t>Baixo tempo de resposta</a:t>
                      </a:r>
                    </a:p>
                    <a:p>
                      <a:pPr lvl="0" algn="ctr" rtl="0">
                        <a:spcBef>
                          <a:spcPts val="0"/>
                        </a:spcBef>
                        <a:buNone/>
                      </a:pPr>
                      <a:r>
                        <a:rPr lang="pt-BR" sz="1100" b="1">
                          <a:solidFill>
                            <a:srgbClr val="434343"/>
                          </a:solidFill>
                          <a:latin typeface="Questrial"/>
                          <a:ea typeface="Questrial"/>
                          <a:cs typeface="Questrial"/>
                          <a:sym typeface="Questrial"/>
                        </a:rPr>
                        <a:t>Ampla vida útil</a:t>
                      </a:r>
                    </a:p>
                    <a:p>
                      <a:pPr lvl="0" algn="ctr" rtl="0">
                        <a:spcBef>
                          <a:spcPts val="0"/>
                        </a:spcBef>
                        <a:buNone/>
                      </a:pPr>
                      <a:r>
                        <a:rPr lang="pt-BR" sz="1100" b="1">
                          <a:solidFill>
                            <a:srgbClr val="434343"/>
                          </a:solidFill>
                          <a:latin typeface="Questrial"/>
                          <a:ea typeface="Questrial"/>
                          <a:cs typeface="Questrial"/>
                          <a:sym typeface="Questrial"/>
                        </a:rPr>
                        <a:t>Baixa resolução</a:t>
                      </a:r>
                    </a:p>
                  </a:txBody>
                  <a:tcPr marL="91425" marR="91425" marT="91425" marB="91425"/>
                </a:tc>
                <a:tc>
                  <a:txBody>
                    <a:bodyPr/>
                    <a:lstStyle/>
                    <a:p>
                      <a:pPr lvl="0" algn="ctr" rtl="0">
                        <a:spcBef>
                          <a:spcPts val="0"/>
                        </a:spcBef>
                        <a:buNone/>
                      </a:pPr>
                      <a:r>
                        <a:rPr lang="pt-BR" sz="1100" b="1">
                          <a:solidFill>
                            <a:srgbClr val="434343"/>
                          </a:solidFill>
                          <a:latin typeface="Questrial"/>
                          <a:ea typeface="Questrial"/>
                          <a:cs typeface="Questrial"/>
                          <a:sym typeface="Questrial"/>
                        </a:rPr>
                        <a:t>Melhor brilho</a:t>
                      </a:r>
                    </a:p>
                    <a:p>
                      <a:pPr lvl="0" algn="ctr" rtl="0">
                        <a:spcBef>
                          <a:spcPts val="0"/>
                        </a:spcBef>
                        <a:buNone/>
                      </a:pPr>
                      <a:r>
                        <a:rPr lang="pt-BR" sz="1100" b="1">
                          <a:solidFill>
                            <a:srgbClr val="434343"/>
                          </a:solidFill>
                          <a:latin typeface="Questrial"/>
                          <a:ea typeface="Questrial"/>
                          <a:cs typeface="Questrial"/>
                          <a:sym typeface="Questrial"/>
                        </a:rPr>
                        <a:t>Melhor contraste</a:t>
                      </a:r>
                    </a:p>
                    <a:p>
                      <a:pPr lvl="0" algn="ctr" rtl="0">
                        <a:spcBef>
                          <a:spcPts val="0"/>
                        </a:spcBef>
                        <a:buNone/>
                      </a:pPr>
                      <a:r>
                        <a:rPr lang="pt-BR" sz="1100" b="1">
                          <a:solidFill>
                            <a:srgbClr val="434343"/>
                          </a:solidFill>
                          <a:latin typeface="Questrial"/>
                          <a:ea typeface="Questrial"/>
                          <a:cs typeface="Questrial"/>
                          <a:sym typeface="Questrial"/>
                        </a:rPr>
                        <a:t>Preto bem definido</a:t>
                      </a:r>
                    </a:p>
                    <a:p>
                      <a:pPr lvl="0" algn="ctr" rtl="0">
                        <a:spcBef>
                          <a:spcPts val="0"/>
                        </a:spcBef>
                        <a:buNone/>
                      </a:pPr>
                      <a:r>
                        <a:rPr lang="pt-BR" sz="1100" b="1">
                          <a:solidFill>
                            <a:srgbClr val="434343"/>
                          </a:solidFill>
                          <a:latin typeface="Questrial"/>
                          <a:ea typeface="Questrial"/>
                          <a:cs typeface="Questrial"/>
                          <a:sym typeface="Questrial"/>
                        </a:rPr>
                        <a:t>Ótima resolução</a:t>
                      </a:r>
                    </a:p>
                    <a:p>
                      <a:pPr lvl="0" algn="ctr" rtl="0">
                        <a:spcBef>
                          <a:spcPts val="0"/>
                        </a:spcBef>
                        <a:buNone/>
                      </a:pPr>
                      <a:r>
                        <a:rPr lang="pt-BR" sz="1100" b="1">
                          <a:solidFill>
                            <a:srgbClr val="434343"/>
                          </a:solidFill>
                          <a:latin typeface="Questrial"/>
                          <a:ea typeface="Questrial"/>
                          <a:cs typeface="Questrial"/>
                          <a:sym typeface="Questrial"/>
                        </a:rPr>
                        <a:t>Amplo ângulo de visão</a:t>
                      </a:r>
                    </a:p>
                  </a:txBody>
                  <a:tcPr marL="91425" marR="91425" marT="91425" marB="91425"/>
                </a:tc>
                <a:tc>
                  <a:txBody>
                    <a:bodyPr/>
                    <a:lstStyle/>
                    <a:p>
                      <a:pPr lvl="0" algn="ctr" rtl="0">
                        <a:spcBef>
                          <a:spcPts val="0"/>
                        </a:spcBef>
                        <a:buNone/>
                      </a:pPr>
                      <a:r>
                        <a:rPr lang="pt-BR" sz="1100" b="1">
                          <a:solidFill>
                            <a:srgbClr val="434343"/>
                          </a:solidFill>
                          <a:latin typeface="Questrial"/>
                          <a:ea typeface="Questrial"/>
                          <a:cs typeface="Questrial"/>
                          <a:sym typeface="Questrial"/>
                        </a:rPr>
                        <a:t>Baixo consumo de energia</a:t>
                      </a:r>
                    </a:p>
                    <a:p>
                      <a:pPr lvl="0" algn="ctr" rtl="0">
                        <a:spcBef>
                          <a:spcPts val="0"/>
                        </a:spcBef>
                        <a:buNone/>
                      </a:pPr>
                      <a:r>
                        <a:rPr lang="pt-BR" sz="1100" b="1">
                          <a:solidFill>
                            <a:srgbClr val="434343"/>
                          </a:solidFill>
                          <a:latin typeface="Questrial"/>
                          <a:ea typeface="Questrial"/>
                          <a:cs typeface="Questrial"/>
                          <a:sym typeface="Questrial"/>
                        </a:rPr>
                        <a:t>Maior vida útil</a:t>
                      </a:r>
                    </a:p>
                    <a:p>
                      <a:pPr lvl="0" algn="ctr" rtl="0">
                        <a:spcBef>
                          <a:spcPts val="0"/>
                        </a:spcBef>
                        <a:buNone/>
                      </a:pPr>
                      <a:r>
                        <a:rPr lang="pt-BR" sz="1100" b="1">
                          <a:solidFill>
                            <a:srgbClr val="434343"/>
                          </a:solidFill>
                          <a:latin typeface="Questrial"/>
                          <a:ea typeface="Questrial"/>
                          <a:cs typeface="Questrial"/>
                          <a:sym typeface="Questrial"/>
                        </a:rPr>
                        <a:t>Disponível em vários tamanhos</a:t>
                      </a:r>
                    </a:p>
                    <a:p>
                      <a:pPr lvl="0" algn="ctr" rtl="0">
                        <a:spcBef>
                          <a:spcPts val="0"/>
                        </a:spcBef>
                        <a:buNone/>
                      </a:pPr>
                      <a:r>
                        <a:rPr lang="pt-BR" sz="1100" b="1">
                          <a:solidFill>
                            <a:srgbClr val="434343"/>
                          </a:solidFill>
                          <a:latin typeface="Questrial"/>
                          <a:ea typeface="Questrial"/>
                          <a:cs typeface="Questrial"/>
                          <a:sym typeface="Questrial"/>
                        </a:rPr>
                        <a:t>Ótima resolução</a:t>
                      </a:r>
                    </a:p>
                    <a:p>
                      <a:pPr lvl="0" algn="ctr" rtl="0">
                        <a:spcBef>
                          <a:spcPts val="0"/>
                        </a:spcBef>
                        <a:buNone/>
                      </a:pPr>
                      <a:r>
                        <a:rPr lang="pt-BR" sz="1100" b="1">
                          <a:solidFill>
                            <a:srgbClr val="434343"/>
                          </a:solidFill>
                          <a:latin typeface="Questrial"/>
                          <a:ea typeface="Questrial"/>
                          <a:cs typeface="Questrial"/>
                          <a:sym typeface="Questrial"/>
                        </a:rPr>
                        <a:t>Fino, leve e esquenta pouco</a:t>
                      </a:r>
                    </a:p>
                  </a:txBody>
                  <a:tcPr marL="91425" marR="91425" marT="91425" marB="91425"/>
                </a:tc>
                <a:tc>
                  <a:txBody>
                    <a:bodyPr/>
                    <a:lstStyle/>
                    <a:p>
                      <a:pPr lvl="0" algn="ctr" rtl="0">
                        <a:spcBef>
                          <a:spcPts val="0"/>
                        </a:spcBef>
                        <a:buNone/>
                      </a:pPr>
                      <a:r>
                        <a:rPr lang="pt-BR" sz="1100" b="1">
                          <a:solidFill>
                            <a:srgbClr val="434343"/>
                          </a:solidFill>
                          <a:latin typeface="Questrial"/>
                          <a:ea typeface="Questrial"/>
                          <a:cs typeface="Questrial"/>
                          <a:sym typeface="Questrial"/>
                        </a:rPr>
                        <a:t>Baixo consumo de energia</a:t>
                      </a:r>
                    </a:p>
                    <a:p>
                      <a:pPr lvl="0" algn="ctr" rtl="0">
                        <a:spcBef>
                          <a:spcPts val="0"/>
                        </a:spcBef>
                        <a:buNone/>
                      </a:pPr>
                      <a:r>
                        <a:rPr lang="pt-BR" sz="1100" b="1">
                          <a:solidFill>
                            <a:srgbClr val="434343"/>
                          </a:solidFill>
                          <a:latin typeface="Questrial"/>
                          <a:ea typeface="Questrial"/>
                          <a:cs typeface="Questrial"/>
                          <a:sym typeface="Questrial"/>
                        </a:rPr>
                        <a:t>Maior vida útil</a:t>
                      </a:r>
                    </a:p>
                    <a:p>
                      <a:pPr lvl="0" algn="ctr" rtl="0">
                        <a:spcBef>
                          <a:spcPts val="0"/>
                        </a:spcBef>
                        <a:buNone/>
                      </a:pPr>
                      <a:r>
                        <a:rPr lang="pt-BR" sz="1100" b="1">
                          <a:solidFill>
                            <a:srgbClr val="434343"/>
                          </a:solidFill>
                          <a:latin typeface="Questrial"/>
                          <a:ea typeface="Questrial"/>
                          <a:cs typeface="Questrial"/>
                          <a:sym typeface="Questrial"/>
                        </a:rPr>
                        <a:t>Amplo ângulo de visão</a:t>
                      </a:r>
                    </a:p>
                    <a:p>
                      <a:pPr lvl="0" algn="ctr" rtl="0">
                        <a:spcBef>
                          <a:spcPts val="0"/>
                        </a:spcBef>
                        <a:buNone/>
                      </a:pPr>
                      <a:r>
                        <a:rPr lang="pt-BR" sz="1100" b="1">
                          <a:solidFill>
                            <a:srgbClr val="434343"/>
                          </a:solidFill>
                          <a:latin typeface="Questrial"/>
                          <a:ea typeface="Questrial"/>
                          <a:cs typeface="Questrial"/>
                          <a:sym typeface="Questrial"/>
                        </a:rPr>
                        <a:t>Ótima resolução</a:t>
                      </a:r>
                    </a:p>
                    <a:p>
                      <a:pPr lvl="0" algn="ctr" rtl="0">
                        <a:spcBef>
                          <a:spcPts val="0"/>
                        </a:spcBef>
                        <a:buNone/>
                      </a:pPr>
                      <a:r>
                        <a:rPr lang="pt-BR" sz="1100" b="1">
                          <a:solidFill>
                            <a:srgbClr val="434343"/>
                          </a:solidFill>
                          <a:latin typeface="Questrial"/>
                          <a:ea typeface="Questrial"/>
                          <a:cs typeface="Questrial"/>
                          <a:sym typeface="Questrial"/>
                        </a:rPr>
                        <a:t>Fino,  leve e esquenta pouco</a:t>
                      </a:r>
                    </a:p>
                  </a:txBody>
                  <a:tcPr marL="91425" marR="91425" marT="91425" marB="91425"/>
                </a:tc>
              </a:tr>
              <a:tr h="381000">
                <a:tc>
                  <a:txBody>
                    <a:bodyPr/>
                    <a:lstStyle/>
                    <a:p>
                      <a:pPr lvl="0" algn="ctr" rtl="0">
                        <a:spcBef>
                          <a:spcPts val="0"/>
                        </a:spcBef>
                        <a:buNone/>
                      </a:pPr>
                      <a:endParaRPr sz="1100" b="1">
                        <a:solidFill>
                          <a:srgbClr val="434343"/>
                        </a:solidFill>
                        <a:latin typeface="Questrial"/>
                        <a:ea typeface="Questrial"/>
                        <a:cs typeface="Questrial"/>
                        <a:sym typeface="Questrial"/>
                      </a:endParaRPr>
                    </a:p>
                    <a:p>
                      <a:pPr lvl="0" algn="ctr" rtl="0">
                        <a:spcBef>
                          <a:spcPts val="0"/>
                        </a:spcBef>
                        <a:buNone/>
                      </a:pPr>
                      <a:r>
                        <a:rPr lang="pt-BR" sz="1100" b="1">
                          <a:solidFill>
                            <a:srgbClr val="434343"/>
                          </a:solidFill>
                          <a:latin typeface="Questrial"/>
                          <a:ea typeface="Questrial"/>
                          <a:cs typeface="Questrial"/>
                          <a:sym typeface="Questrial"/>
                        </a:rPr>
                        <a:t>Alto consumo de energia</a:t>
                      </a:r>
                    </a:p>
                    <a:p>
                      <a:pPr lvl="0" algn="ctr" rtl="0">
                        <a:spcBef>
                          <a:spcPts val="0"/>
                        </a:spcBef>
                        <a:buNone/>
                      </a:pPr>
                      <a:r>
                        <a:rPr lang="pt-BR" sz="1100" b="1">
                          <a:solidFill>
                            <a:srgbClr val="434343"/>
                          </a:solidFill>
                          <a:latin typeface="Questrial"/>
                          <a:ea typeface="Questrial"/>
                          <a:cs typeface="Questrial"/>
                          <a:sym typeface="Questrial"/>
                        </a:rPr>
                        <a:t>Muito grande</a:t>
                      </a:r>
                    </a:p>
                    <a:p>
                      <a:pPr lvl="0" algn="ctr" rtl="0">
                        <a:spcBef>
                          <a:spcPts val="0"/>
                        </a:spcBef>
                        <a:buNone/>
                      </a:pPr>
                      <a:r>
                        <a:rPr lang="pt-BR" sz="1100" b="1">
                          <a:solidFill>
                            <a:srgbClr val="434343"/>
                          </a:solidFill>
                          <a:latin typeface="Questrial"/>
                          <a:ea typeface="Questrial"/>
                          <a:cs typeface="Questrial"/>
                          <a:sym typeface="Questrial"/>
                        </a:rPr>
                        <a:t>Em desuso</a:t>
                      </a:r>
                    </a:p>
                    <a:p>
                      <a:pPr lvl="0" algn="ctr" rtl="0">
                        <a:spcBef>
                          <a:spcPts val="0"/>
                        </a:spcBef>
                        <a:buNone/>
                      </a:pPr>
                      <a:r>
                        <a:rPr lang="pt-BR" sz="1100" b="1">
                          <a:solidFill>
                            <a:srgbClr val="434343"/>
                          </a:solidFill>
                          <a:latin typeface="Questrial"/>
                          <a:ea typeface="Questrial"/>
                          <a:cs typeface="Questrial"/>
                          <a:sym typeface="Questrial"/>
                        </a:rPr>
                        <a:t>Disponível em até 42”</a:t>
                      </a:r>
                    </a:p>
                  </a:txBody>
                  <a:tcPr marL="91425" marR="91425" marT="91425" marB="91425"/>
                </a:tc>
                <a:tc>
                  <a:txBody>
                    <a:bodyPr/>
                    <a:lstStyle/>
                    <a:p>
                      <a:pPr lvl="0" algn="ctr" rtl="0">
                        <a:spcBef>
                          <a:spcPts val="0"/>
                        </a:spcBef>
                        <a:buNone/>
                      </a:pPr>
                      <a:r>
                        <a:rPr lang="pt-BR" sz="1100" b="1">
                          <a:solidFill>
                            <a:srgbClr val="434343"/>
                          </a:solidFill>
                          <a:latin typeface="Questrial"/>
                          <a:ea typeface="Questrial"/>
                          <a:cs typeface="Questrial"/>
                          <a:sym typeface="Questrial"/>
                        </a:rPr>
                        <a:t>Alto consumo de energia</a:t>
                      </a:r>
                    </a:p>
                    <a:p>
                      <a:pPr lvl="0" algn="ctr" rtl="0">
                        <a:spcBef>
                          <a:spcPts val="0"/>
                        </a:spcBef>
                        <a:buNone/>
                      </a:pPr>
                      <a:r>
                        <a:rPr lang="pt-BR" sz="1100" b="1">
                          <a:solidFill>
                            <a:srgbClr val="434343"/>
                          </a:solidFill>
                          <a:latin typeface="Questrial"/>
                          <a:ea typeface="Questrial"/>
                          <a:cs typeface="Questrial"/>
                          <a:sym typeface="Questrial"/>
                        </a:rPr>
                        <a:t>Pesado e grosso</a:t>
                      </a:r>
                    </a:p>
                    <a:p>
                      <a:pPr lvl="0" algn="ctr" rtl="0">
                        <a:spcBef>
                          <a:spcPts val="0"/>
                        </a:spcBef>
                        <a:buNone/>
                      </a:pPr>
                      <a:r>
                        <a:rPr lang="pt-BR" sz="1100" b="1">
                          <a:solidFill>
                            <a:srgbClr val="434343"/>
                          </a:solidFill>
                          <a:latin typeface="Questrial"/>
                          <a:ea typeface="Questrial"/>
                          <a:cs typeface="Questrial"/>
                          <a:sym typeface="Questrial"/>
                        </a:rPr>
                        <a:t>Menor vida útil</a:t>
                      </a:r>
                    </a:p>
                    <a:p>
                      <a:pPr lvl="0" algn="ctr" rtl="0">
                        <a:spcBef>
                          <a:spcPts val="0"/>
                        </a:spcBef>
                        <a:buNone/>
                      </a:pPr>
                      <a:r>
                        <a:rPr lang="pt-BR" sz="1100" b="1">
                          <a:solidFill>
                            <a:srgbClr val="434343"/>
                          </a:solidFill>
                          <a:latin typeface="Questrial"/>
                          <a:ea typeface="Questrial"/>
                          <a:cs typeface="Questrial"/>
                          <a:sym typeface="Questrial"/>
                        </a:rPr>
                        <a:t>Esquenta muito</a:t>
                      </a:r>
                    </a:p>
                    <a:p>
                      <a:pPr lvl="0" algn="ctr" rtl="0">
                        <a:spcBef>
                          <a:spcPts val="0"/>
                        </a:spcBef>
                        <a:buNone/>
                      </a:pPr>
                      <a:r>
                        <a:rPr lang="pt-BR" sz="1100" b="1">
                          <a:solidFill>
                            <a:srgbClr val="434343"/>
                          </a:solidFill>
                          <a:latin typeface="Questrial"/>
                          <a:ea typeface="Questrial"/>
                          <a:cs typeface="Questrial"/>
                          <a:sym typeface="Questrial"/>
                        </a:rPr>
                        <a:t>Disponível somente em telas &gt;50”</a:t>
                      </a:r>
                    </a:p>
                    <a:p>
                      <a:pPr lvl="0" algn="ctr" rtl="0">
                        <a:spcBef>
                          <a:spcPts val="0"/>
                        </a:spcBef>
                        <a:buNone/>
                      </a:pPr>
                      <a:r>
                        <a:rPr lang="pt-BR" sz="1100" b="1">
                          <a:solidFill>
                            <a:srgbClr val="434343"/>
                          </a:solidFill>
                          <a:latin typeface="Questrial"/>
                          <a:ea typeface="Questrial"/>
                          <a:cs typeface="Questrial"/>
                          <a:sym typeface="Questrial"/>
                        </a:rPr>
                        <a:t>Auto tempo de resposta (até 5ms)</a:t>
                      </a:r>
                    </a:p>
                  </a:txBody>
                  <a:tcPr marL="91425" marR="91425" marT="91425" marB="91425"/>
                </a:tc>
                <a:tc>
                  <a:txBody>
                    <a:bodyPr/>
                    <a:lstStyle/>
                    <a:p>
                      <a:pPr lvl="0" algn="ctr" rtl="0">
                        <a:spcBef>
                          <a:spcPts val="0"/>
                        </a:spcBef>
                        <a:buNone/>
                      </a:pPr>
                      <a:r>
                        <a:rPr lang="pt-BR" sz="1100" b="1">
                          <a:solidFill>
                            <a:srgbClr val="434343"/>
                          </a:solidFill>
                          <a:latin typeface="Questrial"/>
                          <a:ea typeface="Questrial"/>
                          <a:cs typeface="Questrial"/>
                          <a:sym typeface="Questrial"/>
                        </a:rPr>
                        <a:t>Baixo ângulo de visão</a:t>
                      </a:r>
                    </a:p>
                    <a:p>
                      <a:pPr lvl="0" algn="ctr" rtl="0">
                        <a:spcBef>
                          <a:spcPts val="0"/>
                        </a:spcBef>
                        <a:buNone/>
                      </a:pPr>
                      <a:r>
                        <a:rPr lang="pt-BR" sz="1100" b="1">
                          <a:solidFill>
                            <a:srgbClr val="434343"/>
                          </a:solidFill>
                          <a:latin typeface="Questrial"/>
                          <a:ea typeface="Questrial"/>
                          <a:cs typeface="Questrial"/>
                          <a:sym typeface="Questrial"/>
                        </a:rPr>
                        <a:t>Pouco contraste, preto mal definido e cores sem “força”</a:t>
                      </a:r>
                    </a:p>
                    <a:p>
                      <a:pPr lvl="0" algn="ctr" rtl="0">
                        <a:spcBef>
                          <a:spcPts val="0"/>
                        </a:spcBef>
                        <a:buNone/>
                      </a:pPr>
                      <a:r>
                        <a:rPr lang="pt-BR" sz="1100" b="1">
                          <a:solidFill>
                            <a:srgbClr val="434343"/>
                          </a:solidFill>
                          <a:latin typeface="Questrial"/>
                          <a:ea typeface="Questrial"/>
                          <a:cs typeface="Questrial"/>
                          <a:sym typeface="Questrial"/>
                        </a:rPr>
                        <a:t>Deformação das imagens (de- pende da retroiluminação)</a:t>
                      </a:r>
                    </a:p>
                    <a:p>
                      <a:pPr lvl="0" algn="ctr" rtl="0">
                        <a:spcBef>
                          <a:spcPts val="0"/>
                        </a:spcBef>
                        <a:buNone/>
                      </a:pPr>
                      <a:r>
                        <a:rPr lang="pt-BR" sz="1100" b="1">
                          <a:solidFill>
                            <a:srgbClr val="434343"/>
                          </a:solidFill>
                          <a:latin typeface="Questrial"/>
                          <a:ea typeface="Questrial"/>
                          <a:cs typeface="Questrial"/>
                          <a:sym typeface="Questrial"/>
                        </a:rPr>
                        <a:t>Pixels mortos</a:t>
                      </a:r>
                    </a:p>
                  </a:txBody>
                  <a:tcPr marL="91425" marR="91425" marT="91425" marB="91425"/>
                </a:tc>
                <a:tc>
                  <a:txBody>
                    <a:bodyPr/>
                    <a:lstStyle/>
                    <a:p>
                      <a:pPr lvl="0" algn="ctr" rtl="0">
                        <a:spcBef>
                          <a:spcPts val="0"/>
                        </a:spcBef>
                        <a:buNone/>
                      </a:pPr>
                      <a:endParaRPr sz="1100" b="1">
                        <a:solidFill>
                          <a:srgbClr val="434343"/>
                        </a:solidFill>
                        <a:highlight>
                          <a:srgbClr val="FFFFFF"/>
                        </a:highlight>
                        <a:latin typeface="Questrial"/>
                        <a:ea typeface="Questrial"/>
                        <a:cs typeface="Questrial"/>
                        <a:sym typeface="Questrial"/>
                      </a:endParaRPr>
                    </a:p>
                    <a:p>
                      <a:pPr lvl="0" algn="ctr" rtl="0">
                        <a:spcBef>
                          <a:spcPts val="0"/>
                        </a:spcBef>
                        <a:buNone/>
                      </a:pPr>
                      <a:r>
                        <a:rPr lang="pt-BR" sz="1100" b="1">
                          <a:solidFill>
                            <a:srgbClr val="434343"/>
                          </a:solidFill>
                          <a:highlight>
                            <a:srgbClr val="FFFFFF"/>
                          </a:highlight>
                          <a:latin typeface="Questrial"/>
                          <a:ea typeface="Questrial"/>
                          <a:cs typeface="Questrial"/>
                          <a:sym typeface="Questrial"/>
                        </a:rPr>
                        <a:t>Caro (OLED e  AMOLED)</a:t>
                      </a:r>
                    </a:p>
                    <a:p>
                      <a:pPr lvl="0" algn="ctr" rtl="0">
                        <a:spcBef>
                          <a:spcPts val="0"/>
                        </a:spcBef>
                        <a:buNone/>
                      </a:pPr>
                      <a:r>
                        <a:rPr lang="pt-BR" sz="1100" b="1">
                          <a:solidFill>
                            <a:srgbClr val="434343"/>
                          </a:solidFill>
                          <a:highlight>
                            <a:srgbClr val="FFFFFF"/>
                          </a:highlight>
                          <a:latin typeface="Questrial"/>
                          <a:ea typeface="Questrial"/>
                          <a:cs typeface="Questrial"/>
                          <a:sym typeface="Questrial"/>
                        </a:rPr>
                        <a:t>Problemas com a cor azul  (OLED e derivados)</a:t>
                      </a:r>
                    </a:p>
                    <a:p>
                      <a:pPr lvl="0" algn="ctr" rtl="0">
                        <a:spcBef>
                          <a:spcPts val="0"/>
                        </a:spcBef>
                        <a:buNone/>
                      </a:pPr>
                      <a:endParaRPr sz="1100" b="1">
                        <a:solidFill>
                          <a:srgbClr val="434343"/>
                        </a:solidFill>
                        <a:latin typeface="Questrial"/>
                        <a:ea typeface="Questrial"/>
                        <a:cs typeface="Questrial"/>
                        <a:sym typeface="Questrial"/>
                      </a:endParaRPr>
                    </a:p>
                  </a:txBody>
                  <a:tcPr marL="91425" marR="91425" marT="91425" marB="91425"/>
                </a:tc>
              </a:tr>
            </a:tbl>
          </a:graphicData>
        </a:graphic>
      </p:graphicFrame>
      <p:pic>
        <p:nvPicPr>
          <p:cNvPr id="245" name="Shape 245"/>
          <p:cNvPicPr preferRelativeResize="0"/>
          <p:nvPr/>
        </p:nvPicPr>
        <p:blipFill>
          <a:blip r:embed="rId3">
            <a:alphaModFix/>
          </a:blip>
          <a:stretch>
            <a:fillRect/>
          </a:stretch>
        </p:blipFill>
        <p:spPr>
          <a:xfrm>
            <a:off x="225700" y="2678850"/>
            <a:ext cx="566350" cy="553099"/>
          </a:xfrm>
          <a:prstGeom prst="rect">
            <a:avLst/>
          </a:prstGeom>
          <a:noFill/>
          <a:ln>
            <a:noFill/>
          </a:ln>
        </p:spPr>
      </p:pic>
      <p:pic>
        <p:nvPicPr>
          <p:cNvPr id="246" name="Shape 246"/>
          <p:cNvPicPr preferRelativeResize="0"/>
          <p:nvPr/>
        </p:nvPicPr>
        <p:blipFill>
          <a:blip r:embed="rId4">
            <a:alphaModFix/>
          </a:blip>
          <a:stretch>
            <a:fillRect/>
          </a:stretch>
        </p:blipFill>
        <p:spPr>
          <a:xfrm>
            <a:off x="263975" y="3948150"/>
            <a:ext cx="489799" cy="553099"/>
          </a:xfrm>
          <a:prstGeom prst="rect">
            <a:avLst/>
          </a:prstGeom>
          <a:noFill/>
          <a:ln>
            <a:noFill/>
          </a:ln>
        </p:spPr>
      </p:pic>
      <p:pic>
        <p:nvPicPr>
          <p:cNvPr id="247" name="Shape 247"/>
          <p:cNvPicPr preferRelativeResize="0"/>
          <p:nvPr/>
        </p:nvPicPr>
        <p:blipFill>
          <a:blip r:embed="rId5">
            <a:alphaModFix/>
          </a:blip>
          <a:stretch>
            <a:fillRect/>
          </a:stretch>
        </p:blipFill>
        <p:spPr>
          <a:xfrm>
            <a:off x="895925" y="1038100"/>
            <a:ext cx="1185840" cy="890624"/>
          </a:xfrm>
          <a:prstGeom prst="rect">
            <a:avLst/>
          </a:prstGeom>
          <a:noFill/>
          <a:ln>
            <a:noFill/>
          </a:ln>
        </p:spPr>
      </p:pic>
      <p:pic>
        <p:nvPicPr>
          <p:cNvPr id="248" name="Shape 248"/>
          <p:cNvPicPr preferRelativeResize="0"/>
          <p:nvPr/>
        </p:nvPicPr>
        <p:blipFill>
          <a:blip r:embed="rId6">
            <a:alphaModFix/>
          </a:blip>
          <a:stretch>
            <a:fillRect/>
          </a:stretch>
        </p:blipFill>
        <p:spPr>
          <a:xfrm>
            <a:off x="2975532" y="1058792"/>
            <a:ext cx="1069799" cy="849232"/>
          </a:xfrm>
          <a:prstGeom prst="rect">
            <a:avLst/>
          </a:prstGeom>
          <a:noFill/>
          <a:ln>
            <a:noFill/>
          </a:ln>
        </p:spPr>
      </p:pic>
      <p:pic>
        <p:nvPicPr>
          <p:cNvPr id="249" name="Shape 249"/>
          <p:cNvPicPr preferRelativeResize="0"/>
          <p:nvPr/>
        </p:nvPicPr>
        <p:blipFill>
          <a:blip r:embed="rId7">
            <a:alphaModFix/>
          </a:blip>
          <a:stretch>
            <a:fillRect/>
          </a:stretch>
        </p:blipFill>
        <p:spPr>
          <a:xfrm>
            <a:off x="5239925" y="1077450"/>
            <a:ext cx="962495" cy="849225"/>
          </a:xfrm>
          <a:prstGeom prst="rect">
            <a:avLst/>
          </a:prstGeom>
          <a:noFill/>
          <a:ln>
            <a:noFill/>
          </a:ln>
        </p:spPr>
      </p:pic>
      <p:pic>
        <p:nvPicPr>
          <p:cNvPr id="250" name="Shape 250"/>
          <p:cNvPicPr preferRelativeResize="0"/>
          <p:nvPr/>
        </p:nvPicPr>
        <p:blipFill>
          <a:blip r:embed="rId8">
            <a:alphaModFix/>
          </a:blip>
          <a:stretch>
            <a:fillRect/>
          </a:stretch>
        </p:blipFill>
        <p:spPr>
          <a:xfrm>
            <a:off x="7305300" y="992700"/>
            <a:ext cx="1069799" cy="1069799"/>
          </a:xfrm>
          <a:prstGeom prst="rect">
            <a:avLst/>
          </a:prstGeom>
          <a:noFill/>
          <a:ln>
            <a:noFill/>
          </a:ln>
        </p:spPr>
      </p:pic>
    </p:spTree>
  </p:cSld>
  <p:clrMapOvr>
    <a:masterClrMapping/>
  </p:clrMapOvr>
  <p:transition spd="slow">
    <p:cu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Shape 255"/>
          <p:cNvSpPr txBox="1">
            <a:spLocks noGrp="1"/>
          </p:cNvSpPr>
          <p:nvPr>
            <p:ph type="title"/>
          </p:nvPr>
        </p:nvSpPr>
        <p:spPr>
          <a:xfrm>
            <a:off x="311700" y="410000"/>
            <a:ext cx="8520599" cy="607800"/>
          </a:xfrm>
          <a:prstGeom prst="rect">
            <a:avLst/>
          </a:prstGeom>
        </p:spPr>
        <p:txBody>
          <a:bodyPr lIns="91425" tIns="91425" rIns="91425" bIns="91425" anchor="t" anchorCtr="0">
            <a:noAutofit/>
          </a:bodyPr>
          <a:lstStyle/>
          <a:p>
            <a:pPr lvl="0" rtl="0">
              <a:spcBef>
                <a:spcPts val="0"/>
              </a:spcBef>
              <a:buNone/>
            </a:pPr>
            <a:r>
              <a:rPr lang="pt-BR" b="1">
                <a:latin typeface="Questrial"/>
                <a:ea typeface="Questrial"/>
                <a:cs typeface="Questrial"/>
                <a:sym typeface="Questrial"/>
              </a:rPr>
              <a:t>Fabricantes e modelos</a:t>
            </a:r>
          </a:p>
          <a:p>
            <a:pPr lvl="0">
              <a:spcBef>
                <a:spcPts val="0"/>
              </a:spcBef>
              <a:buNone/>
            </a:pPr>
            <a:endParaRPr/>
          </a:p>
        </p:txBody>
      </p:sp>
      <p:sp>
        <p:nvSpPr>
          <p:cNvPr id="256" name="Shape 256"/>
          <p:cNvSpPr txBox="1">
            <a:spLocks noGrp="1"/>
          </p:cNvSpPr>
          <p:nvPr>
            <p:ph type="body" idx="1"/>
          </p:nvPr>
        </p:nvSpPr>
        <p:spPr>
          <a:xfrm>
            <a:off x="8088200" y="4873675"/>
            <a:ext cx="1069799" cy="405899"/>
          </a:xfrm>
          <a:prstGeom prst="rect">
            <a:avLst/>
          </a:prstGeom>
        </p:spPr>
        <p:txBody>
          <a:bodyPr lIns="91425" tIns="91425" rIns="91425" bIns="91425" anchor="t" anchorCtr="0">
            <a:noAutofit/>
          </a:bodyPr>
          <a:lstStyle/>
          <a:p>
            <a:pPr lvl="0" rtl="0">
              <a:spcBef>
                <a:spcPts val="0"/>
              </a:spcBef>
              <a:buNone/>
            </a:pPr>
            <a:r>
              <a:rPr lang="pt-BR" sz="800">
                <a:solidFill>
                  <a:srgbClr val="FFFFFF"/>
                </a:solidFill>
                <a:latin typeface="Questrial"/>
                <a:ea typeface="Questrial"/>
                <a:cs typeface="Questrial"/>
                <a:sym typeface="Questrial"/>
              </a:rPr>
              <a:t>DEZEMBRO, 2015</a:t>
            </a:r>
          </a:p>
          <a:p>
            <a:pPr lvl="0" rtl="0">
              <a:spcBef>
                <a:spcPts val="0"/>
              </a:spcBef>
              <a:buNone/>
            </a:pPr>
            <a:r>
              <a:rPr lang="pt-BR"/>
              <a:t> </a:t>
            </a:r>
          </a:p>
        </p:txBody>
      </p:sp>
      <p:sp>
        <p:nvSpPr>
          <p:cNvPr id="257" name="Shape 257"/>
          <p:cNvSpPr txBox="1">
            <a:spLocks noGrp="1"/>
          </p:cNvSpPr>
          <p:nvPr>
            <p:ph type="body" idx="2"/>
          </p:nvPr>
        </p:nvSpPr>
        <p:spPr>
          <a:xfrm>
            <a:off x="8088200" y="4873675"/>
            <a:ext cx="1069799" cy="405899"/>
          </a:xfrm>
          <a:prstGeom prst="rect">
            <a:avLst/>
          </a:prstGeom>
        </p:spPr>
        <p:txBody>
          <a:bodyPr lIns="91425" tIns="91425" rIns="91425" bIns="91425" anchor="t" anchorCtr="0">
            <a:noAutofit/>
          </a:bodyPr>
          <a:lstStyle/>
          <a:p>
            <a:pPr lvl="0" rtl="0">
              <a:spcBef>
                <a:spcPts val="0"/>
              </a:spcBef>
              <a:buNone/>
            </a:pPr>
            <a:r>
              <a:rPr lang="pt-BR" sz="800">
                <a:solidFill>
                  <a:srgbClr val="FFFFFF"/>
                </a:solidFill>
                <a:latin typeface="Questrial"/>
                <a:ea typeface="Questrial"/>
                <a:cs typeface="Questrial"/>
                <a:sym typeface="Questrial"/>
              </a:rPr>
              <a:t>DEZEMBRO, 2015</a:t>
            </a:r>
          </a:p>
          <a:p>
            <a:pPr lvl="0" rtl="0">
              <a:spcBef>
                <a:spcPts val="0"/>
              </a:spcBef>
              <a:buNone/>
            </a:pPr>
            <a:r>
              <a:rPr lang="pt-BR"/>
              <a:t> </a:t>
            </a:r>
          </a:p>
        </p:txBody>
      </p:sp>
      <p:sp>
        <p:nvSpPr>
          <p:cNvPr id="258" name="Shape 258"/>
          <p:cNvSpPr txBox="1">
            <a:spLocks noGrp="1"/>
          </p:cNvSpPr>
          <p:nvPr>
            <p:ph type="body" idx="3"/>
          </p:nvPr>
        </p:nvSpPr>
        <p:spPr>
          <a:xfrm>
            <a:off x="72550" y="4873675"/>
            <a:ext cx="2116800" cy="405899"/>
          </a:xfrm>
          <a:prstGeom prst="rect">
            <a:avLst/>
          </a:prstGeom>
        </p:spPr>
        <p:txBody>
          <a:bodyPr lIns="91425" tIns="91425" rIns="91425" bIns="91425" anchor="t" anchorCtr="0">
            <a:noAutofit/>
          </a:bodyPr>
          <a:lstStyle/>
          <a:p>
            <a:pPr lvl="0" rtl="0">
              <a:spcBef>
                <a:spcPts val="0"/>
              </a:spcBef>
              <a:buNone/>
            </a:pPr>
            <a:r>
              <a:rPr lang="pt-BR" sz="800">
                <a:solidFill>
                  <a:srgbClr val="FFFFFF"/>
                </a:solidFill>
                <a:latin typeface="Questrial"/>
                <a:ea typeface="Questrial"/>
                <a:cs typeface="Questrial"/>
                <a:sym typeface="Questrial"/>
              </a:rPr>
              <a:t>Monitor LED  •  Manutenção de periféricos    </a:t>
            </a:r>
          </a:p>
          <a:p>
            <a:pPr lvl="0" rtl="0">
              <a:spcBef>
                <a:spcPts val="0"/>
              </a:spcBef>
              <a:buNone/>
            </a:pPr>
            <a:endParaRPr/>
          </a:p>
          <a:p>
            <a:pPr lvl="0" rtl="0">
              <a:spcBef>
                <a:spcPts val="0"/>
              </a:spcBef>
              <a:buNone/>
            </a:pPr>
            <a:r>
              <a:rPr lang="pt-BR"/>
              <a:t> </a:t>
            </a:r>
          </a:p>
        </p:txBody>
      </p:sp>
      <p:sp>
        <p:nvSpPr>
          <p:cNvPr id="259" name="Shape 259"/>
          <p:cNvSpPr txBox="1"/>
          <p:nvPr/>
        </p:nvSpPr>
        <p:spPr>
          <a:xfrm>
            <a:off x="3668100" y="4935900"/>
            <a:ext cx="1807799" cy="405899"/>
          </a:xfrm>
          <a:prstGeom prst="rect">
            <a:avLst/>
          </a:prstGeom>
          <a:noFill/>
          <a:ln>
            <a:noFill/>
          </a:ln>
        </p:spPr>
        <p:txBody>
          <a:bodyPr lIns="91425" tIns="91425" rIns="91425" bIns="91425" anchor="ctr" anchorCtr="0">
            <a:noAutofit/>
          </a:bodyPr>
          <a:lstStyle/>
          <a:p>
            <a:pPr lvl="0" algn="ctr" rtl="0">
              <a:lnSpc>
                <a:spcPct val="115000"/>
              </a:lnSpc>
              <a:spcBef>
                <a:spcPts val="0"/>
              </a:spcBef>
              <a:spcAft>
                <a:spcPts val="1600"/>
              </a:spcAft>
              <a:buNone/>
            </a:pPr>
            <a:r>
              <a:rPr lang="pt-BR" sz="800">
                <a:solidFill>
                  <a:srgbClr val="FFFFFF"/>
                </a:solidFill>
                <a:latin typeface="Questrial"/>
                <a:ea typeface="Questrial"/>
                <a:cs typeface="Questrial"/>
                <a:sym typeface="Questrial"/>
              </a:rPr>
              <a:t>FABRICANTES E MODELOS</a:t>
            </a:r>
          </a:p>
        </p:txBody>
      </p:sp>
      <p:graphicFrame>
        <p:nvGraphicFramePr>
          <p:cNvPr id="260" name="Shape 260"/>
          <p:cNvGraphicFramePr/>
          <p:nvPr/>
        </p:nvGraphicFramePr>
        <p:xfrm>
          <a:off x="511925" y="1200150"/>
          <a:ext cx="3000000" cy="3000000"/>
        </p:xfrm>
        <a:graphic>
          <a:graphicData uri="http://schemas.openxmlformats.org/drawingml/2006/table">
            <a:tbl>
              <a:tblPr>
                <a:noFill/>
                <a:tableStyleId>{D54A441C-10B5-49D5-9DDB-938CAC07A791}</a:tableStyleId>
              </a:tblPr>
              <a:tblGrid>
                <a:gridCol w="1784850"/>
                <a:gridCol w="6439900"/>
              </a:tblGrid>
              <a:tr h="381000">
                <a:tc>
                  <a:txBody>
                    <a:bodyPr/>
                    <a:lstStyle/>
                    <a:p>
                      <a:pPr lvl="0" algn="ctr">
                        <a:spcBef>
                          <a:spcPts val="0"/>
                        </a:spcBef>
                        <a:buNone/>
                      </a:pPr>
                      <a:r>
                        <a:rPr lang="pt-BR" b="1">
                          <a:solidFill>
                            <a:schemeClr val="accent3"/>
                          </a:solidFill>
                          <a:latin typeface="Questrial"/>
                          <a:ea typeface="Questrial"/>
                          <a:cs typeface="Questrial"/>
                          <a:sym typeface="Questrial"/>
                        </a:rPr>
                        <a:t>FABRICANTES</a:t>
                      </a:r>
                    </a:p>
                  </a:txBody>
                  <a:tcPr marL="91425" marR="91425" marT="91425" marB="91425"/>
                </a:tc>
                <a:tc>
                  <a:txBody>
                    <a:bodyPr/>
                    <a:lstStyle/>
                    <a:p>
                      <a:pPr lvl="0" algn="ctr">
                        <a:spcBef>
                          <a:spcPts val="0"/>
                        </a:spcBef>
                        <a:buNone/>
                      </a:pPr>
                      <a:r>
                        <a:rPr lang="pt-BR" b="1">
                          <a:solidFill>
                            <a:schemeClr val="accent3"/>
                          </a:solidFill>
                          <a:latin typeface="Questrial"/>
                          <a:ea typeface="Questrial"/>
                          <a:cs typeface="Questrial"/>
                          <a:sym typeface="Questrial"/>
                        </a:rPr>
                        <a:t>VARIAÇÕES DE MODELOS</a:t>
                      </a:r>
                    </a:p>
                  </a:txBody>
                  <a:tcPr marL="91425" marR="91425" marT="91425" marB="91425"/>
                </a:tc>
              </a:tr>
              <a:tr h="381000">
                <a:tc>
                  <a:txBody>
                    <a:bodyPr/>
                    <a:lstStyle/>
                    <a:p>
                      <a:pPr lvl="0" algn="ctr">
                        <a:spcBef>
                          <a:spcPts val="0"/>
                        </a:spcBef>
                        <a:buNone/>
                      </a:pPr>
                      <a:r>
                        <a:rPr lang="pt-BR">
                          <a:latin typeface="Questrial"/>
                          <a:ea typeface="Questrial"/>
                          <a:cs typeface="Questrial"/>
                          <a:sym typeface="Questrial"/>
                        </a:rPr>
                        <a:t>AOC (TPV)</a:t>
                      </a:r>
                    </a:p>
                  </a:txBody>
                  <a:tcPr marL="91425" marR="91425" marT="91425" marB="91425"/>
                </a:tc>
                <a:tc>
                  <a:txBody>
                    <a:bodyPr/>
                    <a:lstStyle/>
                    <a:p>
                      <a:pPr lvl="0" algn="just" rtl="0">
                        <a:spcBef>
                          <a:spcPts val="0"/>
                        </a:spcBef>
                        <a:buNone/>
                      </a:pPr>
                      <a:r>
                        <a:rPr lang="pt-BR" sz="1100" b="1">
                          <a:solidFill>
                            <a:srgbClr val="434343"/>
                          </a:solidFill>
                          <a:latin typeface="Questrial"/>
                          <a:ea typeface="Questrial"/>
                          <a:cs typeface="Questrial"/>
                          <a:sym typeface="Questrial"/>
                        </a:rPr>
                        <a:t>Polegadas</a:t>
                      </a:r>
                      <a:r>
                        <a:rPr lang="pt-BR" sz="1100">
                          <a:solidFill>
                            <a:srgbClr val="434343"/>
                          </a:solidFill>
                          <a:latin typeface="Questrial"/>
                          <a:ea typeface="Questrial"/>
                          <a:cs typeface="Questrial"/>
                          <a:sym typeface="Questrial"/>
                        </a:rPr>
                        <a:t> (de 15,6’ a 23,6’), </a:t>
                      </a:r>
                      <a:r>
                        <a:rPr lang="pt-BR" sz="1100" b="1">
                          <a:solidFill>
                            <a:srgbClr val="434343"/>
                          </a:solidFill>
                          <a:latin typeface="Questrial"/>
                          <a:ea typeface="Questrial"/>
                          <a:cs typeface="Questrial"/>
                          <a:sym typeface="Questrial"/>
                        </a:rPr>
                        <a:t>resolução</a:t>
                      </a:r>
                      <a:r>
                        <a:rPr lang="pt-BR" sz="1100">
                          <a:solidFill>
                            <a:srgbClr val="434343"/>
                          </a:solidFill>
                          <a:latin typeface="Questrial"/>
                          <a:ea typeface="Questrial"/>
                          <a:cs typeface="Questrial"/>
                          <a:sym typeface="Questrial"/>
                        </a:rPr>
                        <a:t> (FullHD e HD), </a:t>
                      </a:r>
                      <a:r>
                        <a:rPr lang="pt-BR" sz="1100" b="1">
                          <a:solidFill>
                            <a:srgbClr val="434343"/>
                          </a:solidFill>
                          <a:latin typeface="Questrial"/>
                          <a:ea typeface="Questrial"/>
                          <a:cs typeface="Questrial"/>
                          <a:sym typeface="Questrial"/>
                        </a:rPr>
                        <a:t>conectividade</a:t>
                      </a:r>
                      <a:r>
                        <a:rPr lang="pt-BR" sz="1100">
                          <a:solidFill>
                            <a:srgbClr val="434343"/>
                          </a:solidFill>
                          <a:latin typeface="Questrial"/>
                          <a:ea typeface="Questrial"/>
                          <a:cs typeface="Questrial"/>
                          <a:sym typeface="Questrial"/>
                        </a:rPr>
                        <a:t> (HDMI, VGA, DVI, USB, </a:t>
                      </a:r>
                      <a:r>
                        <a:rPr lang="pt-BR" sz="1100" i="1">
                          <a:solidFill>
                            <a:srgbClr val="434343"/>
                          </a:solidFill>
                          <a:latin typeface="Questrial"/>
                          <a:ea typeface="Questrial"/>
                          <a:cs typeface="Questrial"/>
                          <a:sym typeface="Questrial"/>
                        </a:rPr>
                        <a:t>Display port</a:t>
                      </a:r>
                      <a:r>
                        <a:rPr lang="pt-BR" sz="1100">
                          <a:solidFill>
                            <a:srgbClr val="434343"/>
                          </a:solidFill>
                          <a:latin typeface="Questrial"/>
                          <a:ea typeface="Questrial"/>
                          <a:cs typeface="Questrial"/>
                          <a:sym typeface="Questrial"/>
                        </a:rPr>
                        <a:t>) e c</a:t>
                      </a:r>
                      <a:r>
                        <a:rPr lang="pt-BR" sz="1100" b="1">
                          <a:solidFill>
                            <a:srgbClr val="434343"/>
                          </a:solidFill>
                          <a:latin typeface="Questrial"/>
                          <a:ea typeface="Questrial"/>
                          <a:cs typeface="Questrial"/>
                          <a:sym typeface="Questrial"/>
                        </a:rPr>
                        <a:t>aracterísticas especiais</a:t>
                      </a:r>
                      <a:r>
                        <a:rPr lang="pt-BR" sz="1100">
                          <a:solidFill>
                            <a:srgbClr val="434343"/>
                          </a:solidFill>
                          <a:latin typeface="Questrial"/>
                          <a:ea typeface="Questrial"/>
                          <a:cs typeface="Questrial"/>
                          <a:sym typeface="Questrial"/>
                        </a:rPr>
                        <a:t> (3D, MHL - </a:t>
                      </a:r>
                      <a:r>
                        <a:rPr lang="pt-BR" sz="1100" i="1">
                          <a:solidFill>
                            <a:srgbClr val="434343"/>
                          </a:solidFill>
                          <a:latin typeface="Questrial"/>
                          <a:ea typeface="Questrial"/>
                          <a:cs typeface="Questrial"/>
                          <a:sym typeface="Questrial"/>
                        </a:rPr>
                        <a:t>Mobile High-Definition Link</a:t>
                      </a:r>
                      <a:r>
                        <a:rPr lang="pt-BR" sz="1100">
                          <a:solidFill>
                            <a:srgbClr val="434343"/>
                          </a:solidFill>
                          <a:latin typeface="Questrial"/>
                          <a:ea typeface="Questrial"/>
                          <a:cs typeface="Questrial"/>
                          <a:sym typeface="Questrial"/>
                        </a:rPr>
                        <a:t> -, WVA - </a:t>
                      </a:r>
                      <a:r>
                        <a:rPr lang="pt-BR" sz="1100" i="1">
                          <a:solidFill>
                            <a:srgbClr val="434343"/>
                          </a:solidFill>
                          <a:latin typeface="Questrial"/>
                          <a:ea typeface="Questrial"/>
                          <a:cs typeface="Questrial"/>
                          <a:sym typeface="Questrial"/>
                        </a:rPr>
                        <a:t>Wide Viewing Angle</a:t>
                      </a:r>
                      <a:r>
                        <a:rPr lang="pt-BR" sz="1100">
                          <a:solidFill>
                            <a:srgbClr val="434343"/>
                          </a:solidFill>
                          <a:latin typeface="Questrial"/>
                          <a:ea typeface="Questrial"/>
                          <a:cs typeface="Questrial"/>
                          <a:sym typeface="Questrial"/>
                        </a:rPr>
                        <a:t>, </a:t>
                      </a:r>
                      <a:r>
                        <a:rPr lang="pt-BR" sz="1100">
                          <a:solidFill>
                            <a:srgbClr val="333333"/>
                          </a:solidFill>
                          <a:highlight>
                            <a:srgbClr val="FFFFFF"/>
                          </a:highlight>
                          <a:latin typeface="Questrial"/>
                          <a:ea typeface="Questrial"/>
                          <a:cs typeface="Questrial"/>
                          <a:sym typeface="Questrial"/>
                        </a:rPr>
                        <a:t>são perfeitamente visíveis em um ângulo de 178°</a:t>
                      </a:r>
                      <a:r>
                        <a:rPr lang="pt-BR" sz="1100">
                          <a:solidFill>
                            <a:srgbClr val="434343"/>
                          </a:solidFill>
                          <a:latin typeface="Questrial"/>
                          <a:ea typeface="Questrial"/>
                          <a:cs typeface="Questrial"/>
                          <a:sym typeface="Questrial"/>
                        </a:rPr>
                        <a:t>).</a:t>
                      </a:r>
                    </a:p>
                  </a:txBody>
                  <a:tcPr marL="91425" marR="91425" marT="91425" marB="91425"/>
                </a:tc>
              </a:tr>
              <a:tr h="396200">
                <a:tc>
                  <a:txBody>
                    <a:bodyPr/>
                    <a:lstStyle/>
                    <a:p>
                      <a:pPr lvl="0" algn="ctr">
                        <a:spcBef>
                          <a:spcPts val="0"/>
                        </a:spcBef>
                        <a:buNone/>
                      </a:pPr>
                      <a:r>
                        <a:rPr lang="pt-BR">
                          <a:latin typeface="Questrial"/>
                          <a:ea typeface="Questrial"/>
                          <a:cs typeface="Questrial"/>
                          <a:sym typeface="Questrial"/>
                        </a:rPr>
                        <a:t>Dell</a:t>
                      </a:r>
                    </a:p>
                  </a:txBody>
                  <a:tcPr marL="91425" marR="91425" marT="91425" marB="91425"/>
                </a:tc>
                <a:tc>
                  <a:txBody>
                    <a:bodyPr/>
                    <a:lstStyle/>
                    <a:p>
                      <a:pPr lvl="0" algn="just">
                        <a:spcBef>
                          <a:spcPts val="0"/>
                        </a:spcBef>
                        <a:buNone/>
                      </a:pPr>
                      <a:r>
                        <a:rPr lang="pt-BR" sz="1100" b="1">
                          <a:solidFill>
                            <a:schemeClr val="dk2"/>
                          </a:solidFill>
                          <a:latin typeface="Questrial"/>
                          <a:ea typeface="Questrial"/>
                          <a:cs typeface="Questrial"/>
                          <a:sym typeface="Questrial"/>
                        </a:rPr>
                        <a:t>Polegadas</a:t>
                      </a:r>
                      <a:r>
                        <a:rPr lang="pt-BR" sz="1100">
                          <a:solidFill>
                            <a:schemeClr val="dk2"/>
                          </a:solidFill>
                          <a:latin typeface="Questrial"/>
                          <a:ea typeface="Questrial"/>
                          <a:cs typeface="Questrial"/>
                          <a:sym typeface="Questrial"/>
                        </a:rPr>
                        <a:t> (de 18” a 30”), </a:t>
                      </a:r>
                      <a:r>
                        <a:rPr lang="pt-BR" sz="1100" b="1">
                          <a:solidFill>
                            <a:schemeClr val="dk2"/>
                          </a:solidFill>
                          <a:latin typeface="Questrial"/>
                          <a:ea typeface="Questrial"/>
                          <a:cs typeface="Questrial"/>
                          <a:sym typeface="Questrial"/>
                        </a:rPr>
                        <a:t>resolução</a:t>
                      </a:r>
                      <a:r>
                        <a:rPr lang="pt-BR" sz="1100">
                          <a:solidFill>
                            <a:schemeClr val="dk2"/>
                          </a:solidFill>
                          <a:latin typeface="Questrial"/>
                          <a:ea typeface="Questrial"/>
                          <a:cs typeface="Questrial"/>
                          <a:sym typeface="Questrial"/>
                        </a:rPr>
                        <a:t> (FullHD e HD), </a:t>
                      </a:r>
                      <a:r>
                        <a:rPr lang="pt-BR" sz="1100" b="1">
                          <a:solidFill>
                            <a:schemeClr val="dk2"/>
                          </a:solidFill>
                          <a:latin typeface="Questrial"/>
                          <a:ea typeface="Questrial"/>
                          <a:cs typeface="Questrial"/>
                          <a:sym typeface="Questrial"/>
                        </a:rPr>
                        <a:t>conectividade</a:t>
                      </a:r>
                      <a:r>
                        <a:rPr lang="pt-BR" sz="1100">
                          <a:solidFill>
                            <a:schemeClr val="dk2"/>
                          </a:solidFill>
                          <a:latin typeface="Questrial"/>
                          <a:ea typeface="Questrial"/>
                          <a:cs typeface="Questrial"/>
                          <a:sym typeface="Questrial"/>
                        </a:rPr>
                        <a:t> (HDMI, VGA, DVI, USB, </a:t>
                      </a:r>
                      <a:r>
                        <a:rPr lang="pt-BR" sz="1100" i="1">
                          <a:solidFill>
                            <a:schemeClr val="dk2"/>
                          </a:solidFill>
                          <a:latin typeface="Questrial"/>
                          <a:ea typeface="Questrial"/>
                          <a:cs typeface="Questrial"/>
                          <a:sym typeface="Questrial"/>
                        </a:rPr>
                        <a:t>Display port</a:t>
                      </a:r>
                      <a:r>
                        <a:rPr lang="pt-BR" sz="1100">
                          <a:solidFill>
                            <a:schemeClr val="dk2"/>
                          </a:solidFill>
                          <a:latin typeface="Questrial"/>
                          <a:ea typeface="Questrial"/>
                          <a:cs typeface="Questrial"/>
                          <a:sym typeface="Questrial"/>
                        </a:rPr>
                        <a:t>) e c</a:t>
                      </a:r>
                      <a:r>
                        <a:rPr lang="pt-BR" sz="1100" b="1">
                          <a:solidFill>
                            <a:schemeClr val="dk2"/>
                          </a:solidFill>
                          <a:latin typeface="Questrial"/>
                          <a:ea typeface="Questrial"/>
                          <a:cs typeface="Questrial"/>
                          <a:sym typeface="Questrial"/>
                        </a:rPr>
                        <a:t>aracterísticas especiais</a:t>
                      </a:r>
                      <a:r>
                        <a:rPr lang="pt-BR" sz="1100">
                          <a:solidFill>
                            <a:schemeClr val="dk2"/>
                          </a:solidFill>
                          <a:latin typeface="Questrial"/>
                          <a:ea typeface="Questrial"/>
                          <a:cs typeface="Questrial"/>
                          <a:sym typeface="Questrial"/>
                        </a:rPr>
                        <a:t> (espessura).</a:t>
                      </a:r>
                    </a:p>
                  </a:txBody>
                  <a:tcPr marL="91425" marR="91425" marT="91425" marB="91425"/>
                </a:tc>
              </a:tr>
              <a:tr h="396200">
                <a:tc>
                  <a:txBody>
                    <a:bodyPr/>
                    <a:lstStyle/>
                    <a:p>
                      <a:pPr lvl="0" algn="ctr">
                        <a:spcBef>
                          <a:spcPts val="0"/>
                        </a:spcBef>
                        <a:buNone/>
                      </a:pPr>
                      <a:r>
                        <a:rPr lang="pt-BR">
                          <a:latin typeface="Questrial"/>
                          <a:ea typeface="Questrial"/>
                          <a:cs typeface="Questrial"/>
                          <a:sym typeface="Questrial"/>
                        </a:rPr>
                        <a:t>Acer</a:t>
                      </a:r>
                    </a:p>
                  </a:txBody>
                  <a:tcPr marL="91425" marR="91425" marT="91425" marB="91425"/>
                </a:tc>
                <a:tc>
                  <a:txBody>
                    <a:bodyPr/>
                    <a:lstStyle/>
                    <a:p>
                      <a:pPr lvl="0" algn="just">
                        <a:spcBef>
                          <a:spcPts val="0"/>
                        </a:spcBef>
                        <a:buNone/>
                      </a:pPr>
                      <a:r>
                        <a:rPr lang="pt-BR" sz="1100" b="1">
                          <a:solidFill>
                            <a:schemeClr val="dk2"/>
                          </a:solidFill>
                          <a:latin typeface="Questrial"/>
                          <a:ea typeface="Questrial"/>
                          <a:cs typeface="Questrial"/>
                          <a:sym typeface="Questrial"/>
                        </a:rPr>
                        <a:t>Polegadas</a:t>
                      </a:r>
                      <a:r>
                        <a:rPr lang="pt-BR" sz="1100">
                          <a:solidFill>
                            <a:schemeClr val="dk2"/>
                          </a:solidFill>
                          <a:latin typeface="Questrial"/>
                          <a:ea typeface="Questrial"/>
                          <a:cs typeface="Questrial"/>
                          <a:sym typeface="Questrial"/>
                        </a:rPr>
                        <a:t> (de 19” a 28”), </a:t>
                      </a:r>
                      <a:r>
                        <a:rPr lang="pt-BR" sz="1100" b="1">
                          <a:solidFill>
                            <a:schemeClr val="dk2"/>
                          </a:solidFill>
                          <a:latin typeface="Questrial"/>
                          <a:ea typeface="Questrial"/>
                          <a:cs typeface="Questrial"/>
                          <a:sym typeface="Questrial"/>
                        </a:rPr>
                        <a:t>resolução</a:t>
                      </a:r>
                      <a:r>
                        <a:rPr lang="pt-BR" sz="1100">
                          <a:solidFill>
                            <a:schemeClr val="dk2"/>
                          </a:solidFill>
                          <a:latin typeface="Questrial"/>
                          <a:ea typeface="Questrial"/>
                          <a:cs typeface="Questrial"/>
                          <a:sym typeface="Questrial"/>
                        </a:rPr>
                        <a:t> (Ultra HD, Full HD e HD), </a:t>
                      </a:r>
                      <a:r>
                        <a:rPr lang="pt-BR" sz="1100" b="1">
                          <a:solidFill>
                            <a:schemeClr val="dk2"/>
                          </a:solidFill>
                          <a:latin typeface="Questrial"/>
                          <a:ea typeface="Questrial"/>
                          <a:cs typeface="Questrial"/>
                          <a:sym typeface="Questrial"/>
                        </a:rPr>
                        <a:t>conectividade</a:t>
                      </a:r>
                      <a:r>
                        <a:rPr lang="pt-BR" sz="1100">
                          <a:solidFill>
                            <a:schemeClr val="dk2"/>
                          </a:solidFill>
                          <a:latin typeface="Questrial"/>
                          <a:ea typeface="Questrial"/>
                          <a:cs typeface="Questrial"/>
                          <a:sym typeface="Questrial"/>
                        </a:rPr>
                        <a:t> (HDMI, VGA, DVI, USB, </a:t>
                      </a:r>
                      <a:r>
                        <a:rPr lang="pt-BR" sz="1100" i="1">
                          <a:solidFill>
                            <a:schemeClr val="dk2"/>
                          </a:solidFill>
                          <a:latin typeface="Questrial"/>
                          <a:ea typeface="Questrial"/>
                          <a:cs typeface="Questrial"/>
                          <a:sym typeface="Questrial"/>
                        </a:rPr>
                        <a:t>Display port, </a:t>
                      </a:r>
                      <a:r>
                        <a:rPr lang="pt-BR" sz="1100">
                          <a:solidFill>
                            <a:schemeClr val="dk2"/>
                          </a:solidFill>
                          <a:latin typeface="Questrial"/>
                          <a:ea typeface="Questrial"/>
                          <a:cs typeface="Questrial"/>
                          <a:sym typeface="Questrial"/>
                        </a:rPr>
                        <a:t>SPK) e c</a:t>
                      </a:r>
                      <a:r>
                        <a:rPr lang="pt-BR" sz="1100" b="1">
                          <a:solidFill>
                            <a:schemeClr val="dk2"/>
                          </a:solidFill>
                          <a:latin typeface="Questrial"/>
                          <a:ea typeface="Questrial"/>
                          <a:cs typeface="Questrial"/>
                          <a:sym typeface="Questrial"/>
                        </a:rPr>
                        <a:t>aracterísticas especiais</a:t>
                      </a:r>
                      <a:r>
                        <a:rPr lang="pt-BR" sz="1100">
                          <a:solidFill>
                            <a:schemeClr val="dk2"/>
                          </a:solidFill>
                          <a:latin typeface="Questrial"/>
                          <a:ea typeface="Questrial"/>
                          <a:cs typeface="Questrial"/>
                          <a:sym typeface="Questrial"/>
                        </a:rPr>
                        <a:t> (</a:t>
                      </a:r>
                      <a:r>
                        <a:rPr lang="pt-BR" sz="1100" i="1">
                          <a:solidFill>
                            <a:schemeClr val="dk2"/>
                          </a:solidFill>
                          <a:latin typeface="Questrial"/>
                          <a:ea typeface="Questrial"/>
                          <a:cs typeface="Questrial"/>
                          <a:sym typeface="Questrial"/>
                        </a:rPr>
                        <a:t>Touch screen</a:t>
                      </a:r>
                      <a:r>
                        <a:rPr lang="pt-BR" sz="1100">
                          <a:solidFill>
                            <a:schemeClr val="dk2"/>
                          </a:solidFill>
                          <a:latin typeface="Questrial"/>
                          <a:ea typeface="Questrial"/>
                          <a:cs typeface="Questrial"/>
                          <a:sym typeface="Questrial"/>
                        </a:rPr>
                        <a:t>, ajustabilidade de altura/rotação).</a:t>
                      </a:r>
                    </a:p>
                  </a:txBody>
                  <a:tcPr marL="91425" marR="91425" marT="91425" marB="91425"/>
                </a:tc>
              </a:tr>
              <a:tr h="396200">
                <a:tc>
                  <a:txBody>
                    <a:bodyPr/>
                    <a:lstStyle/>
                    <a:p>
                      <a:pPr lvl="0" algn="ctr">
                        <a:spcBef>
                          <a:spcPts val="0"/>
                        </a:spcBef>
                        <a:buNone/>
                      </a:pPr>
                      <a:r>
                        <a:rPr lang="pt-BR">
                          <a:latin typeface="Questrial"/>
                          <a:ea typeface="Questrial"/>
                          <a:cs typeface="Questrial"/>
                          <a:sym typeface="Questrial"/>
                        </a:rPr>
                        <a:t>Asus</a:t>
                      </a:r>
                    </a:p>
                  </a:txBody>
                  <a:tcPr marL="91425" marR="91425" marT="91425" marB="91425"/>
                </a:tc>
                <a:tc>
                  <a:txBody>
                    <a:bodyPr/>
                    <a:lstStyle/>
                    <a:p>
                      <a:pPr lvl="0" algn="just">
                        <a:spcBef>
                          <a:spcPts val="0"/>
                        </a:spcBef>
                        <a:buNone/>
                      </a:pPr>
                      <a:r>
                        <a:rPr lang="pt-BR" sz="1100" b="1">
                          <a:solidFill>
                            <a:schemeClr val="dk2"/>
                          </a:solidFill>
                          <a:latin typeface="Questrial"/>
                          <a:ea typeface="Questrial"/>
                          <a:cs typeface="Questrial"/>
                          <a:sym typeface="Questrial"/>
                        </a:rPr>
                        <a:t>Polegadas</a:t>
                      </a:r>
                      <a:r>
                        <a:rPr lang="pt-BR" sz="1100">
                          <a:solidFill>
                            <a:schemeClr val="dk2"/>
                          </a:solidFill>
                          <a:latin typeface="Questrial"/>
                          <a:ea typeface="Questrial"/>
                          <a:cs typeface="Questrial"/>
                          <a:sym typeface="Questrial"/>
                        </a:rPr>
                        <a:t> (de 18” a 27”), </a:t>
                      </a:r>
                      <a:r>
                        <a:rPr lang="pt-BR" sz="1100" b="1">
                          <a:solidFill>
                            <a:schemeClr val="dk2"/>
                          </a:solidFill>
                          <a:latin typeface="Questrial"/>
                          <a:ea typeface="Questrial"/>
                          <a:cs typeface="Questrial"/>
                          <a:sym typeface="Questrial"/>
                        </a:rPr>
                        <a:t>resolução</a:t>
                      </a:r>
                      <a:r>
                        <a:rPr lang="pt-BR" sz="1100">
                          <a:solidFill>
                            <a:schemeClr val="dk2"/>
                          </a:solidFill>
                          <a:latin typeface="Questrial"/>
                          <a:ea typeface="Questrial"/>
                          <a:cs typeface="Questrial"/>
                          <a:sym typeface="Questrial"/>
                        </a:rPr>
                        <a:t> (FullHD e HD), </a:t>
                      </a:r>
                      <a:r>
                        <a:rPr lang="pt-BR" sz="1100" b="1">
                          <a:solidFill>
                            <a:schemeClr val="dk2"/>
                          </a:solidFill>
                          <a:latin typeface="Questrial"/>
                          <a:ea typeface="Questrial"/>
                          <a:cs typeface="Questrial"/>
                          <a:sym typeface="Questrial"/>
                        </a:rPr>
                        <a:t>conectividade</a:t>
                      </a:r>
                      <a:r>
                        <a:rPr lang="pt-BR" sz="1100">
                          <a:solidFill>
                            <a:schemeClr val="dk2"/>
                          </a:solidFill>
                          <a:latin typeface="Questrial"/>
                          <a:ea typeface="Questrial"/>
                          <a:cs typeface="Questrial"/>
                          <a:sym typeface="Questrial"/>
                        </a:rPr>
                        <a:t> (HDMI, VGA, DVI, USB, </a:t>
                      </a:r>
                      <a:r>
                        <a:rPr lang="pt-BR" sz="1100" i="1">
                          <a:solidFill>
                            <a:schemeClr val="dk2"/>
                          </a:solidFill>
                          <a:latin typeface="Questrial"/>
                          <a:ea typeface="Questrial"/>
                          <a:cs typeface="Questrial"/>
                          <a:sym typeface="Questrial"/>
                        </a:rPr>
                        <a:t>Display port</a:t>
                      </a:r>
                      <a:r>
                        <a:rPr lang="pt-BR" sz="1100">
                          <a:solidFill>
                            <a:schemeClr val="dk2"/>
                          </a:solidFill>
                          <a:latin typeface="Questrial"/>
                          <a:ea typeface="Questrial"/>
                          <a:cs typeface="Questrial"/>
                          <a:sym typeface="Questrial"/>
                        </a:rPr>
                        <a:t>) e c</a:t>
                      </a:r>
                      <a:r>
                        <a:rPr lang="pt-BR" sz="1100" b="1">
                          <a:solidFill>
                            <a:schemeClr val="dk2"/>
                          </a:solidFill>
                          <a:latin typeface="Questrial"/>
                          <a:ea typeface="Questrial"/>
                          <a:cs typeface="Questrial"/>
                          <a:sym typeface="Questrial"/>
                        </a:rPr>
                        <a:t>aracterísticas especiais</a:t>
                      </a:r>
                      <a:r>
                        <a:rPr lang="pt-BR" sz="1100">
                          <a:solidFill>
                            <a:schemeClr val="dk2"/>
                          </a:solidFill>
                          <a:latin typeface="Questrial"/>
                          <a:ea typeface="Questrial"/>
                          <a:cs typeface="Questrial"/>
                          <a:sym typeface="Questrial"/>
                        </a:rPr>
                        <a:t> (WVA, </a:t>
                      </a:r>
                      <a:r>
                        <a:rPr lang="pt-BR" sz="1100" i="1">
                          <a:solidFill>
                            <a:schemeClr val="dk2"/>
                          </a:solidFill>
                          <a:latin typeface="Questrial"/>
                          <a:ea typeface="Questrial"/>
                          <a:cs typeface="Questrial"/>
                          <a:sym typeface="Questrial"/>
                        </a:rPr>
                        <a:t>widescreen</a:t>
                      </a:r>
                      <a:r>
                        <a:rPr lang="pt-BR" sz="1100">
                          <a:solidFill>
                            <a:schemeClr val="dk2"/>
                          </a:solidFill>
                          <a:latin typeface="Questrial"/>
                          <a:ea typeface="Questrial"/>
                          <a:cs typeface="Questrial"/>
                          <a:sym typeface="Questrial"/>
                        </a:rPr>
                        <a:t>, ajustabilidade de altura/rotação).</a:t>
                      </a:r>
                    </a:p>
                  </a:txBody>
                  <a:tcPr marL="91425" marR="91425" marT="91425" marB="91425"/>
                </a:tc>
              </a:tr>
              <a:tr h="381000">
                <a:tc>
                  <a:txBody>
                    <a:bodyPr/>
                    <a:lstStyle/>
                    <a:p>
                      <a:pPr lvl="0" algn="ctr">
                        <a:spcBef>
                          <a:spcPts val="0"/>
                        </a:spcBef>
                        <a:buNone/>
                      </a:pPr>
                      <a:r>
                        <a:rPr lang="pt-BR">
                          <a:latin typeface="Questrial"/>
                          <a:ea typeface="Questrial"/>
                          <a:cs typeface="Questrial"/>
                          <a:sym typeface="Questrial"/>
                        </a:rPr>
                        <a:t>Hewlett- Packard</a:t>
                      </a:r>
                    </a:p>
                  </a:txBody>
                  <a:tcPr marL="91425" marR="91425" marT="91425" marB="91425"/>
                </a:tc>
                <a:tc>
                  <a:txBody>
                    <a:bodyPr/>
                    <a:lstStyle/>
                    <a:p>
                      <a:pPr lvl="0" algn="just">
                        <a:spcBef>
                          <a:spcPts val="0"/>
                        </a:spcBef>
                        <a:buNone/>
                      </a:pPr>
                      <a:r>
                        <a:rPr lang="pt-BR" sz="1100" b="1">
                          <a:highlight>
                            <a:srgbClr val="FFFFFF"/>
                          </a:highlight>
                          <a:latin typeface="Questrial"/>
                          <a:ea typeface="Questrial"/>
                          <a:cs typeface="Questrial"/>
                          <a:sym typeface="Questrial"/>
                        </a:rPr>
                        <a:t>Polegadas</a:t>
                      </a:r>
                      <a:r>
                        <a:rPr lang="pt-BR" sz="1100">
                          <a:highlight>
                            <a:srgbClr val="FFFFFF"/>
                          </a:highlight>
                          <a:latin typeface="Questrial"/>
                          <a:ea typeface="Questrial"/>
                          <a:cs typeface="Questrial"/>
                          <a:sym typeface="Questrial"/>
                        </a:rPr>
                        <a:t> (de 14” a 23”), </a:t>
                      </a:r>
                      <a:r>
                        <a:rPr lang="pt-BR" sz="1100" b="1">
                          <a:highlight>
                            <a:srgbClr val="FFFFFF"/>
                          </a:highlight>
                          <a:latin typeface="Questrial"/>
                          <a:ea typeface="Questrial"/>
                          <a:cs typeface="Questrial"/>
                          <a:sym typeface="Questrial"/>
                        </a:rPr>
                        <a:t>resolução</a:t>
                      </a:r>
                      <a:r>
                        <a:rPr lang="pt-BR" sz="1100">
                          <a:highlight>
                            <a:srgbClr val="FFFFFF"/>
                          </a:highlight>
                          <a:latin typeface="Questrial"/>
                          <a:ea typeface="Questrial"/>
                          <a:cs typeface="Questrial"/>
                          <a:sym typeface="Questrial"/>
                        </a:rPr>
                        <a:t> (HD), </a:t>
                      </a:r>
                      <a:r>
                        <a:rPr lang="pt-BR" sz="1100" b="1">
                          <a:highlight>
                            <a:srgbClr val="FFFFFF"/>
                          </a:highlight>
                          <a:latin typeface="Questrial"/>
                          <a:ea typeface="Questrial"/>
                          <a:cs typeface="Questrial"/>
                          <a:sym typeface="Questrial"/>
                        </a:rPr>
                        <a:t>conectividade</a:t>
                      </a:r>
                      <a:r>
                        <a:rPr lang="pt-BR" sz="1100">
                          <a:highlight>
                            <a:srgbClr val="FFFFFF"/>
                          </a:highlight>
                          <a:latin typeface="Questrial"/>
                          <a:ea typeface="Questrial"/>
                          <a:cs typeface="Questrial"/>
                          <a:sym typeface="Questrial"/>
                        </a:rPr>
                        <a:t> (</a:t>
                      </a:r>
                      <a:r>
                        <a:rPr lang="pt-BR" sz="1100">
                          <a:solidFill>
                            <a:schemeClr val="dk2"/>
                          </a:solidFill>
                          <a:highlight>
                            <a:srgbClr val="FFFFFF"/>
                          </a:highlight>
                          <a:latin typeface="Questrial"/>
                          <a:ea typeface="Questrial"/>
                          <a:cs typeface="Questrial"/>
                          <a:sym typeface="Questrial"/>
                        </a:rPr>
                        <a:t>HDMI, VGA, DVI, DVI-D, USB, </a:t>
                      </a:r>
                      <a:r>
                        <a:rPr lang="pt-BR" sz="1100" i="1">
                          <a:solidFill>
                            <a:schemeClr val="dk2"/>
                          </a:solidFill>
                          <a:highlight>
                            <a:srgbClr val="FFFFFF"/>
                          </a:highlight>
                          <a:latin typeface="Questrial"/>
                          <a:ea typeface="Questrial"/>
                          <a:cs typeface="Questrial"/>
                          <a:sym typeface="Questrial"/>
                        </a:rPr>
                        <a:t>Display port</a:t>
                      </a:r>
                      <a:r>
                        <a:rPr lang="pt-BR" sz="1100">
                          <a:solidFill>
                            <a:schemeClr val="dk2"/>
                          </a:solidFill>
                          <a:highlight>
                            <a:srgbClr val="FFFFFF"/>
                          </a:highlight>
                          <a:latin typeface="Questrial"/>
                          <a:ea typeface="Questrial"/>
                          <a:cs typeface="Questrial"/>
                          <a:sym typeface="Questrial"/>
                        </a:rPr>
                        <a:t>, MHL) e </a:t>
                      </a:r>
                      <a:r>
                        <a:rPr lang="pt-BR" sz="1100" b="1">
                          <a:solidFill>
                            <a:schemeClr val="dk2"/>
                          </a:solidFill>
                          <a:highlight>
                            <a:srgbClr val="FFFFFF"/>
                          </a:highlight>
                          <a:latin typeface="Questrial"/>
                          <a:ea typeface="Questrial"/>
                          <a:cs typeface="Questrial"/>
                          <a:sym typeface="Questrial"/>
                        </a:rPr>
                        <a:t>características especiais </a:t>
                      </a:r>
                      <a:r>
                        <a:rPr lang="pt-BR" sz="1100">
                          <a:solidFill>
                            <a:schemeClr val="dk2"/>
                          </a:solidFill>
                          <a:highlight>
                            <a:srgbClr val="FFFFFF"/>
                          </a:highlight>
                          <a:latin typeface="Questrial"/>
                          <a:ea typeface="Questrial"/>
                          <a:cs typeface="Questrial"/>
                          <a:sym typeface="Questrial"/>
                        </a:rPr>
                        <a:t>(painel IPS </a:t>
                      </a:r>
                      <a:r>
                        <a:rPr lang="pt-BR" sz="1100">
                          <a:solidFill>
                            <a:srgbClr val="434343"/>
                          </a:solidFill>
                          <a:highlight>
                            <a:srgbClr val="FFFFFF"/>
                          </a:highlight>
                          <a:latin typeface="Questrial"/>
                          <a:ea typeface="Questrial"/>
                          <a:cs typeface="Questrial"/>
                          <a:sym typeface="Questrial"/>
                        </a:rPr>
                        <a:t>- In-Plane-Switching -</a:t>
                      </a:r>
                      <a:r>
                        <a:rPr lang="pt-BR" sz="1100">
                          <a:solidFill>
                            <a:schemeClr val="dk2"/>
                          </a:solidFill>
                          <a:highlight>
                            <a:srgbClr val="FFFFFF"/>
                          </a:highlight>
                          <a:latin typeface="Questrial"/>
                          <a:ea typeface="Questrial"/>
                          <a:cs typeface="Questrial"/>
                          <a:sym typeface="Questrial"/>
                        </a:rPr>
                        <a:t>, </a:t>
                      </a:r>
                      <a:r>
                        <a:rPr lang="pt-BR" sz="1100" i="1">
                          <a:solidFill>
                            <a:schemeClr val="dk2"/>
                          </a:solidFill>
                          <a:highlight>
                            <a:srgbClr val="FFFFFF"/>
                          </a:highlight>
                          <a:latin typeface="Questrial"/>
                          <a:ea typeface="Questrial"/>
                          <a:cs typeface="Questrial"/>
                          <a:sym typeface="Questrial"/>
                        </a:rPr>
                        <a:t>widescreen</a:t>
                      </a:r>
                      <a:r>
                        <a:rPr lang="pt-BR" sz="1100">
                          <a:solidFill>
                            <a:schemeClr val="dk2"/>
                          </a:solidFill>
                          <a:highlight>
                            <a:srgbClr val="FFFFFF"/>
                          </a:highlight>
                          <a:latin typeface="Questrial"/>
                          <a:ea typeface="Questrial"/>
                          <a:cs typeface="Questrial"/>
                          <a:sym typeface="Questrial"/>
                        </a:rPr>
                        <a:t>, ajustabilidade de altura/rotação e giro).</a:t>
                      </a:r>
                    </a:p>
                  </a:txBody>
                  <a:tcPr marL="91425" marR="91425" marT="91425" marB="91425"/>
                </a:tc>
              </a:tr>
            </a:tbl>
          </a:graphicData>
        </a:graphic>
      </p:graphicFrame>
    </p:spTree>
  </p:cSld>
  <p:clrMapOvr>
    <a:masterClrMapping/>
  </p:clrMapOvr>
  <p:transition spd="slow">
    <p:cu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Shape 265"/>
          <p:cNvSpPr txBox="1">
            <a:spLocks noGrp="1"/>
          </p:cNvSpPr>
          <p:nvPr>
            <p:ph type="body" idx="1"/>
          </p:nvPr>
        </p:nvSpPr>
        <p:spPr>
          <a:xfrm>
            <a:off x="8088200" y="4873675"/>
            <a:ext cx="1069799" cy="405899"/>
          </a:xfrm>
          <a:prstGeom prst="rect">
            <a:avLst/>
          </a:prstGeom>
        </p:spPr>
        <p:txBody>
          <a:bodyPr lIns="91425" tIns="91425" rIns="91425" bIns="91425" anchor="t" anchorCtr="0">
            <a:noAutofit/>
          </a:bodyPr>
          <a:lstStyle/>
          <a:p>
            <a:pPr lvl="0" rtl="0">
              <a:spcBef>
                <a:spcPts val="0"/>
              </a:spcBef>
              <a:buNone/>
            </a:pPr>
            <a:r>
              <a:rPr lang="pt-BR" sz="800">
                <a:solidFill>
                  <a:srgbClr val="FFFFFF"/>
                </a:solidFill>
                <a:latin typeface="Questrial"/>
                <a:ea typeface="Questrial"/>
                <a:cs typeface="Questrial"/>
                <a:sym typeface="Questrial"/>
              </a:rPr>
              <a:t>DEZEMBRO, 2015</a:t>
            </a:r>
          </a:p>
          <a:p>
            <a:pPr lvl="0" rtl="0">
              <a:spcBef>
                <a:spcPts val="0"/>
              </a:spcBef>
              <a:buNone/>
            </a:pPr>
            <a:r>
              <a:rPr lang="pt-BR"/>
              <a:t> </a:t>
            </a:r>
          </a:p>
        </p:txBody>
      </p:sp>
      <p:sp>
        <p:nvSpPr>
          <p:cNvPr id="266" name="Shape 266"/>
          <p:cNvSpPr txBox="1">
            <a:spLocks noGrp="1"/>
          </p:cNvSpPr>
          <p:nvPr>
            <p:ph type="body" idx="2"/>
          </p:nvPr>
        </p:nvSpPr>
        <p:spPr>
          <a:xfrm>
            <a:off x="8088200" y="4873675"/>
            <a:ext cx="1069799" cy="405899"/>
          </a:xfrm>
          <a:prstGeom prst="rect">
            <a:avLst/>
          </a:prstGeom>
        </p:spPr>
        <p:txBody>
          <a:bodyPr lIns="91425" tIns="91425" rIns="91425" bIns="91425" anchor="t" anchorCtr="0">
            <a:noAutofit/>
          </a:bodyPr>
          <a:lstStyle/>
          <a:p>
            <a:pPr lvl="0" rtl="0">
              <a:spcBef>
                <a:spcPts val="0"/>
              </a:spcBef>
              <a:buNone/>
            </a:pPr>
            <a:r>
              <a:rPr lang="pt-BR" sz="800">
                <a:solidFill>
                  <a:srgbClr val="FFFFFF"/>
                </a:solidFill>
                <a:latin typeface="Questrial"/>
                <a:ea typeface="Questrial"/>
                <a:cs typeface="Questrial"/>
                <a:sym typeface="Questrial"/>
              </a:rPr>
              <a:t>DEZEMBRO, 2015</a:t>
            </a:r>
          </a:p>
          <a:p>
            <a:pPr lvl="0" rtl="0">
              <a:spcBef>
                <a:spcPts val="0"/>
              </a:spcBef>
              <a:buNone/>
            </a:pPr>
            <a:r>
              <a:rPr lang="pt-BR"/>
              <a:t> </a:t>
            </a:r>
          </a:p>
        </p:txBody>
      </p:sp>
      <p:sp>
        <p:nvSpPr>
          <p:cNvPr id="267" name="Shape 267"/>
          <p:cNvSpPr txBox="1">
            <a:spLocks noGrp="1"/>
          </p:cNvSpPr>
          <p:nvPr>
            <p:ph type="body" idx="3"/>
          </p:nvPr>
        </p:nvSpPr>
        <p:spPr>
          <a:xfrm>
            <a:off x="72550" y="4873675"/>
            <a:ext cx="2116800" cy="405899"/>
          </a:xfrm>
          <a:prstGeom prst="rect">
            <a:avLst/>
          </a:prstGeom>
        </p:spPr>
        <p:txBody>
          <a:bodyPr lIns="91425" tIns="91425" rIns="91425" bIns="91425" anchor="t" anchorCtr="0">
            <a:noAutofit/>
          </a:bodyPr>
          <a:lstStyle/>
          <a:p>
            <a:pPr lvl="0" rtl="0">
              <a:spcBef>
                <a:spcPts val="0"/>
              </a:spcBef>
              <a:buNone/>
            </a:pPr>
            <a:r>
              <a:rPr lang="pt-BR" sz="800">
                <a:solidFill>
                  <a:srgbClr val="FFFFFF"/>
                </a:solidFill>
                <a:latin typeface="Questrial"/>
                <a:ea typeface="Questrial"/>
                <a:cs typeface="Questrial"/>
                <a:sym typeface="Questrial"/>
              </a:rPr>
              <a:t>Monitor LED  •  Manutenção de periféricos    </a:t>
            </a:r>
          </a:p>
          <a:p>
            <a:pPr lvl="0" rtl="0">
              <a:spcBef>
                <a:spcPts val="0"/>
              </a:spcBef>
              <a:buNone/>
            </a:pPr>
            <a:endParaRPr/>
          </a:p>
          <a:p>
            <a:pPr lvl="0" rtl="0">
              <a:spcBef>
                <a:spcPts val="0"/>
              </a:spcBef>
              <a:buNone/>
            </a:pPr>
            <a:r>
              <a:rPr lang="pt-BR"/>
              <a:t> </a:t>
            </a:r>
          </a:p>
        </p:txBody>
      </p:sp>
      <p:sp>
        <p:nvSpPr>
          <p:cNvPr id="268" name="Shape 268"/>
          <p:cNvSpPr txBox="1"/>
          <p:nvPr/>
        </p:nvSpPr>
        <p:spPr>
          <a:xfrm>
            <a:off x="3668100" y="4935900"/>
            <a:ext cx="1807799" cy="405899"/>
          </a:xfrm>
          <a:prstGeom prst="rect">
            <a:avLst/>
          </a:prstGeom>
          <a:noFill/>
          <a:ln>
            <a:noFill/>
          </a:ln>
        </p:spPr>
        <p:txBody>
          <a:bodyPr lIns="91425" tIns="91425" rIns="91425" bIns="91425" anchor="ctr" anchorCtr="0">
            <a:noAutofit/>
          </a:bodyPr>
          <a:lstStyle/>
          <a:p>
            <a:pPr lvl="0" algn="ctr" rtl="0">
              <a:lnSpc>
                <a:spcPct val="115000"/>
              </a:lnSpc>
              <a:spcBef>
                <a:spcPts val="0"/>
              </a:spcBef>
              <a:spcAft>
                <a:spcPts val="1600"/>
              </a:spcAft>
              <a:buNone/>
            </a:pPr>
            <a:r>
              <a:rPr lang="pt-BR" sz="800">
                <a:solidFill>
                  <a:srgbClr val="FFFFFF"/>
                </a:solidFill>
                <a:latin typeface="Questrial"/>
                <a:ea typeface="Questrial"/>
                <a:cs typeface="Questrial"/>
                <a:sym typeface="Questrial"/>
              </a:rPr>
              <a:t>FABRICANTES E MODELOS</a:t>
            </a:r>
          </a:p>
        </p:txBody>
      </p:sp>
      <p:graphicFrame>
        <p:nvGraphicFramePr>
          <p:cNvPr id="269" name="Shape 269"/>
          <p:cNvGraphicFramePr/>
          <p:nvPr/>
        </p:nvGraphicFramePr>
        <p:xfrm>
          <a:off x="429350" y="818325"/>
          <a:ext cx="8362400" cy="2804010"/>
        </p:xfrm>
        <a:graphic>
          <a:graphicData uri="http://schemas.openxmlformats.org/drawingml/2006/table">
            <a:tbl>
              <a:tblPr>
                <a:noFill/>
                <a:tableStyleId>{D54A441C-10B5-49D5-9DDB-938CAC07A791}</a:tableStyleId>
              </a:tblPr>
              <a:tblGrid>
                <a:gridCol w="1789250"/>
                <a:gridCol w="6573150"/>
              </a:tblGrid>
              <a:tr h="381000">
                <a:tc>
                  <a:txBody>
                    <a:bodyPr/>
                    <a:lstStyle/>
                    <a:p>
                      <a:pPr lvl="0" algn="ctr" rtl="0">
                        <a:spcBef>
                          <a:spcPts val="0"/>
                        </a:spcBef>
                        <a:buNone/>
                      </a:pPr>
                      <a:r>
                        <a:rPr lang="pt-BR" b="1">
                          <a:solidFill>
                            <a:schemeClr val="accent3"/>
                          </a:solidFill>
                          <a:latin typeface="Questrial"/>
                          <a:ea typeface="Questrial"/>
                          <a:cs typeface="Questrial"/>
                          <a:sym typeface="Questrial"/>
                        </a:rPr>
                        <a:t>FABRICANTES</a:t>
                      </a:r>
                    </a:p>
                  </a:txBody>
                  <a:tcPr marL="91425" marR="91425" marT="91425" marB="91425"/>
                </a:tc>
                <a:tc>
                  <a:txBody>
                    <a:bodyPr/>
                    <a:lstStyle/>
                    <a:p>
                      <a:pPr lvl="0" algn="ctr" rtl="0">
                        <a:spcBef>
                          <a:spcPts val="0"/>
                        </a:spcBef>
                        <a:buNone/>
                      </a:pPr>
                      <a:r>
                        <a:rPr lang="pt-BR" b="1">
                          <a:solidFill>
                            <a:schemeClr val="accent3"/>
                          </a:solidFill>
                          <a:latin typeface="Questrial"/>
                          <a:ea typeface="Questrial"/>
                          <a:cs typeface="Questrial"/>
                          <a:sym typeface="Questrial"/>
                        </a:rPr>
                        <a:t>VARIAÇÕES DE MODELOS</a:t>
                      </a:r>
                    </a:p>
                  </a:txBody>
                  <a:tcPr marL="91425" marR="91425" marT="91425" marB="91425"/>
                </a:tc>
              </a:tr>
              <a:tr h="381000">
                <a:tc>
                  <a:txBody>
                    <a:bodyPr/>
                    <a:lstStyle/>
                    <a:p>
                      <a:pPr lvl="0" algn="ctr" rtl="0">
                        <a:spcBef>
                          <a:spcPts val="0"/>
                        </a:spcBef>
                        <a:buNone/>
                      </a:pPr>
                      <a:r>
                        <a:rPr lang="pt-BR">
                          <a:latin typeface="Questrial"/>
                          <a:ea typeface="Questrial"/>
                          <a:cs typeface="Questrial"/>
                          <a:sym typeface="Questrial"/>
                        </a:rPr>
                        <a:t>LG Eletronics</a:t>
                      </a:r>
                    </a:p>
                  </a:txBody>
                  <a:tcPr marL="91425" marR="91425" marT="91425" marB="91425"/>
                </a:tc>
                <a:tc>
                  <a:txBody>
                    <a:bodyPr/>
                    <a:lstStyle/>
                    <a:p>
                      <a:pPr lvl="0" algn="just" rtl="0">
                        <a:spcBef>
                          <a:spcPts val="0"/>
                        </a:spcBef>
                        <a:buNone/>
                      </a:pPr>
                      <a:r>
                        <a:rPr lang="pt-BR" sz="1100" b="1">
                          <a:solidFill>
                            <a:schemeClr val="dk2"/>
                          </a:solidFill>
                          <a:latin typeface="Questrial"/>
                          <a:ea typeface="Questrial"/>
                          <a:cs typeface="Questrial"/>
                          <a:sym typeface="Questrial"/>
                        </a:rPr>
                        <a:t>Polegadas</a:t>
                      </a:r>
                      <a:r>
                        <a:rPr lang="pt-BR" sz="1100">
                          <a:solidFill>
                            <a:schemeClr val="dk2"/>
                          </a:solidFill>
                          <a:latin typeface="Questrial"/>
                          <a:ea typeface="Questrial"/>
                          <a:cs typeface="Questrial"/>
                          <a:sym typeface="Questrial"/>
                        </a:rPr>
                        <a:t> (de18” a 29”), </a:t>
                      </a:r>
                      <a:r>
                        <a:rPr lang="pt-BR" sz="1100" b="1">
                          <a:solidFill>
                            <a:schemeClr val="dk2"/>
                          </a:solidFill>
                          <a:latin typeface="Questrial"/>
                          <a:ea typeface="Questrial"/>
                          <a:cs typeface="Questrial"/>
                          <a:sym typeface="Questrial"/>
                        </a:rPr>
                        <a:t>resolução</a:t>
                      </a:r>
                      <a:r>
                        <a:rPr lang="pt-BR" sz="1100">
                          <a:solidFill>
                            <a:schemeClr val="dk2"/>
                          </a:solidFill>
                          <a:latin typeface="Questrial"/>
                          <a:ea typeface="Questrial"/>
                          <a:cs typeface="Questrial"/>
                          <a:sym typeface="Questrial"/>
                        </a:rPr>
                        <a:t> (Full HD, HD), </a:t>
                      </a:r>
                      <a:r>
                        <a:rPr lang="pt-BR" sz="1100" b="1">
                          <a:solidFill>
                            <a:schemeClr val="dk2"/>
                          </a:solidFill>
                          <a:latin typeface="Questrial"/>
                          <a:ea typeface="Questrial"/>
                          <a:cs typeface="Questrial"/>
                          <a:sym typeface="Questrial"/>
                        </a:rPr>
                        <a:t>conectividade</a:t>
                      </a:r>
                      <a:r>
                        <a:rPr lang="pt-BR" sz="1100">
                          <a:solidFill>
                            <a:schemeClr val="dk2"/>
                          </a:solidFill>
                          <a:latin typeface="Questrial"/>
                          <a:ea typeface="Questrial"/>
                          <a:cs typeface="Questrial"/>
                          <a:sym typeface="Questrial"/>
                        </a:rPr>
                        <a:t> (HDMI, VGA, DVI, USB, </a:t>
                      </a:r>
                      <a:r>
                        <a:rPr lang="pt-BR" sz="1100" i="1">
                          <a:solidFill>
                            <a:schemeClr val="dk2"/>
                          </a:solidFill>
                          <a:latin typeface="Questrial"/>
                          <a:ea typeface="Questrial"/>
                          <a:cs typeface="Questrial"/>
                          <a:sym typeface="Questrial"/>
                        </a:rPr>
                        <a:t>Display port</a:t>
                      </a:r>
                      <a:r>
                        <a:rPr lang="pt-BR" sz="1100">
                          <a:solidFill>
                            <a:schemeClr val="dk2"/>
                          </a:solidFill>
                          <a:latin typeface="Questrial"/>
                          <a:ea typeface="Questrial"/>
                          <a:cs typeface="Questrial"/>
                          <a:sym typeface="Questrial"/>
                        </a:rPr>
                        <a:t>) e c</a:t>
                      </a:r>
                      <a:r>
                        <a:rPr lang="pt-BR" sz="1100" b="1">
                          <a:solidFill>
                            <a:schemeClr val="dk2"/>
                          </a:solidFill>
                          <a:latin typeface="Questrial"/>
                          <a:ea typeface="Questrial"/>
                          <a:cs typeface="Questrial"/>
                          <a:sym typeface="Questrial"/>
                        </a:rPr>
                        <a:t>aracterísticas especiais</a:t>
                      </a:r>
                      <a:r>
                        <a:rPr lang="pt-BR" sz="1100">
                          <a:solidFill>
                            <a:schemeClr val="dk2"/>
                          </a:solidFill>
                          <a:latin typeface="Questrial"/>
                          <a:ea typeface="Questrial"/>
                          <a:cs typeface="Questrial"/>
                          <a:sym typeface="Questrial"/>
                        </a:rPr>
                        <a:t> (curvo, </a:t>
                      </a:r>
                      <a:r>
                        <a:rPr lang="pt-BR" sz="1100" i="1">
                          <a:solidFill>
                            <a:schemeClr val="dk2"/>
                          </a:solidFill>
                          <a:latin typeface="Questrial"/>
                          <a:ea typeface="Questrial"/>
                          <a:cs typeface="Questrial"/>
                          <a:sym typeface="Questrial"/>
                        </a:rPr>
                        <a:t>Ultrawide</a:t>
                      </a:r>
                      <a:r>
                        <a:rPr lang="pt-BR" sz="1100">
                          <a:solidFill>
                            <a:schemeClr val="dk2"/>
                          </a:solidFill>
                          <a:latin typeface="Questrial"/>
                          <a:ea typeface="Questrial"/>
                          <a:cs typeface="Questrial"/>
                          <a:sym typeface="Questrial"/>
                        </a:rPr>
                        <a:t>, modo leitura (giro), ajustabilidade de altura/rotação, função </a:t>
                      </a:r>
                      <a:r>
                        <a:rPr lang="pt-BR" sz="1100" i="1">
                          <a:solidFill>
                            <a:schemeClr val="dk2"/>
                          </a:solidFill>
                          <a:latin typeface="Questrial"/>
                          <a:ea typeface="Questrial"/>
                          <a:cs typeface="Questrial"/>
                          <a:sym typeface="Questrial"/>
                        </a:rPr>
                        <a:t>Built-In-Power</a:t>
                      </a:r>
                      <a:r>
                        <a:rPr lang="pt-BR" sz="1100">
                          <a:solidFill>
                            <a:schemeClr val="dk2"/>
                          </a:solidFill>
                          <a:latin typeface="Questrial"/>
                          <a:ea typeface="Questrial"/>
                          <a:cs typeface="Questrial"/>
                          <a:sym typeface="Questrial"/>
                        </a:rPr>
                        <a:t>).</a:t>
                      </a:r>
                    </a:p>
                  </a:txBody>
                  <a:tcPr marL="91425" marR="91425" marT="91425" marB="91425"/>
                </a:tc>
              </a:tr>
              <a:tr h="396200">
                <a:tc>
                  <a:txBody>
                    <a:bodyPr/>
                    <a:lstStyle/>
                    <a:p>
                      <a:pPr lvl="0" algn="ctr" rtl="0">
                        <a:spcBef>
                          <a:spcPts val="0"/>
                        </a:spcBef>
                        <a:buNone/>
                      </a:pPr>
                      <a:r>
                        <a:rPr lang="pt-BR">
                          <a:latin typeface="Questrial"/>
                          <a:ea typeface="Questrial"/>
                          <a:cs typeface="Questrial"/>
                          <a:sym typeface="Questrial"/>
                        </a:rPr>
                        <a:t>Philips</a:t>
                      </a:r>
                    </a:p>
                  </a:txBody>
                  <a:tcPr marL="91425" marR="91425" marT="91425" marB="91425"/>
                </a:tc>
                <a:tc>
                  <a:txBody>
                    <a:bodyPr/>
                    <a:lstStyle/>
                    <a:p>
                      <a:pPr lvl="0" algn="just" rtl="0">
                        <a:spcBef>
                          <a:spcPts val="0"/>
                        </a:spcBef>
                        <a:buNone/>
                      </a:pPr>
                      <a:r>
                        <a:rPr lang="pt-BR" sz="1100" b="1">
                          <a:solidFill>
                            <a:schemeClr val="dk2"/>
                          </a:solidFill>
                          <a:latin typeface="Questrial"/>
                          <a:ea typeface="Questrial"/>
                          <a:cs typeface="Questrial"/>
                          <a:sym typeface="Questrial"/>
                        </a:rPr>
                        <a:t>Polegadas</a:t>
                      </a:r>
                      <a:r>
                        <a:rPr lang="pt-BR" sz="1100">
                          <a:solidFill>
                            <a:schemeClr val="dk2"/>
                          </a:solidFill>
                          <a:latin typeface="Questrial"/>
                          <a:ea typeface="Questrial"/>
                          <a:cs typeface="Questrial"/>
                          <a:sym typeface="Questrial"/>
                        </a:rPr>
                        <a:t> (de 19” a 40”), </a:t>
                      </a:r>
                      <a:r>
                        <a:rPr lang="pt-BR" sz="1100" b="1">
                          <a:solidFill>
                            <a:schemeClr val="dk2"/>
                          </a:solidFill>
                          <a:latin typeface="Questrial"/>
                          <a:ea typeface="Questrial"/>
                          <a:cs typeface="Questrial"/>
                          <a:sym typeface="Questrial"/>
                        </a:rPr>
                        <a:t>resolução</a:t>
                      </a:r>
                      <a:r>
                        <a:rPr lang="pt-BR" sz="1100">
                          <a:solidFill>
                            <a:schemeClr val="dk2"/>
                          </a:solidFill>
                          <a:latin typeface="Questrial"/>
                          <a:ea typeface="Questrial"/>
                          <a:cs typeface="Questrial"/>
                          <a:sym typeface="Questrial"/>
                        </a:rPr>
                        <a:t> (Ultra HD, Full HD, HD), </a:t>
                      </a:r>
                      <a:r>
                        <a:rPr lang="pt-BR" sz="1100" b="1">
                          <a:solidFill>
                            <a:schemeClr val="dk2"/>
                          </a:solidFill>
                          <a:latin typeface="Questrial"/>
                          <a:ea typeface="Questrial"/>
                          <a:cs typeface="Questrial"/>
                          <a:sym typeface="Questrial"/>
                        </a:rPr>
                        <a:t>conectividade</a:t>
                      </a:r>
                      <a:r>
                        <a:rPr lang="pt-BR" sz="1100">
                          <a:solidFill>
                            <a:schemeClr val="dk2"/>
                          </a:solidFill>
                          <a:latin typeface="Questrial"/>
                          <a:ea typeface="Questrial"/>
                          <a:cs typeface="Questrial"/>
                          <a:sym typeface="Questrial"/>
                        </a:rPr>
                        <a:t> (HDMI, VGA, DVI, USB, </a:t>
                      </a:r>
                      <a:r>
                        <a:rPr lang="pt-BR" sz="1100" i="1">
                          <a:solidFill>
                            <a:schemeClr val="dk2"/>
                          </a:solidFill>
                          <a:latin typeface="Questrial"/>
                          <a:ea typeface="Questrial"/>
                          <a:cs typeface="Questrial"/>
                          <a:sym typeface="Questrial"/>
                        </a:rPr>
                        <a:t>Display port, Bluetooth, Wi-fi</a:t>
                      </a:r>
                      <a:r>
                        <a:rPr lang="pt-BR" sz="1100">
                          <a:solidFill>
                            <a:schemeClr val="dk2"/>
                          </a:solidFill>
                          <a:latin typeface="Questrial"/>
                          <a:ea typeface="Questrial"/>
                          <a:cs typeface="Questrial"/>
                          <a:sym typeface="Questrial"/>
                        </a:rPr>
                        <a:t>) e c</a:t>
                      </a:r>
                      <a:r>
                        <a:rPr lang="pt-BR" sz="1100" b="1">
                          <a:solidFill>
                            <a:schemeClr val="dk2"/>
                          </a:solidFill>
                          <a:latin typeface="Questrial"/>
                          <a:ea typeface="Questrial"/>
                          <a:cs typeface="Questrial"/>
                          <a:sym typeface="Questrial"/>
                        </a:rPr>
                        <a:t>aracterísticas especiais</a:t>
                      </a:r>
                      <a:r>
                        <a:rPr lang="pt-BR" sz="1100">
                          <a:solidFill>
                            <a:schemeClr val="dk2"/>
                          </a:solidFill>
                          <a:latin typeface="Questrial"/>
                          <a:ea typeface="Questrial"/>
                          <a:cs typeface="Questrial"/>
                          <a:sym typeface="Questrial"/>
                        </a:rPr>
                        <a:t> (ajustabilidade de altura, de consumo de energia, </a:t>
                      </a:r>
                      <a:r>
                        <a:rPr lang="pt-BR" sz="1100" i="1">
                          <a:solidFill>
                            <a:schemeClr val="dk2"/>
                          </a:solidFill>
                          <a:latin typeface="Questrial"/>
                          <a:ea typeface="Questrial"/>
                          <a:cs typeface="Questrial"/>
                          <a:sym typeface="Questrial"/>
                        </a:rPr>
                        <a:t>Ultrawide</a:t>
                      </a:r>
                      <a:r>
                        <a:rPr lang="pt-BR" sz="1100">
                          <a:solidFill>
                            <a:schemeClr val="dk2"/>
                          </a:solidFill>
                          <a:latin typeface="Questrial"/>
                          <a:ea typeface="Questrial"/>
                          <a:cs typeface="Questrial"/>
                          <a:sym typeface="Questrial"/>
                        </a:rPr>
                        <a:t>).</a:t>
                      </a:r>
                    </a:p>
                  </a:txBody>
                  <a:tcPr marL="91425" marR="91425" marT="91425" marB="91425"/>
                </a:tc>
              </a:tr>
              <a:tr h="396200">
                <a:tc>
                  <a:txBody>
                    <a:bodyPr/>
                    <a:lstStyle/>
                    <a:p>
                      <a:pPr lvl="0" algn="ctr" rtl="0">
                        <a:spcBef>
                          <a:spcPts val="0"/>
                        </a:spcBef>
                        <a:buNone/>
                      </a:pPr>
                      <a:r>
                        <a:rPr lang="pt-BR">
                          <a:latin typeface="Questrial"/>
                          <a:ea typeface="Questrial"/>
                          <a:cs typeface="Questrial"/>
                          <a:sym typeface="Questrial"/>
                        </a:rPr>
                        <a:t>Samsung</a:t>
                      </a:r>
                    </a:p>
                  </a:txBody>
                  <a:tcPr marL="91425" marR="91425" marT="91425" marB="91425"/>
                </a:tc>
                <a:tc>
                  <a:txBody>
                    <a:bodyPr/>
                    <a:lstStyle/>
                    <a:p>
                      <a:pPr lvl="0" algn="just" rtl="0">
                        <a:spcBef>
                          <a:spcPts val="0"/>
                        </a:spcBef>
                        <a:buNone/>
                      </a:pPr>
                      <a:r>
                        <a:rPr lang="pt-BR" sz="1100" b="1">
                          <a:solidFill>
                            <a:schemeClr val="dk2"/>
                          </a:solidFill>
                          <a:latin typeface="Questrial"/>
                          <a:ea typeface="Questrial"/>
                          <a:cs typeface="Questrial"/>
                          <a:sym typeface="Questrial"/>
                        </a:rPr>
                        <a:t>Polegadas</a:t>
                      </a:r>
                      <a:r>
                        <a:rPr lang="pt-BR" sz="1100">
                          <a:solidFill>
                            <a:schemeClr val="dk2"/>
                          </a:solidFill>
                          <a:latin typeface="Questrial"/>
                          <a:ea typeface="Questrial"/>
                          <a:cs typeface="Questrial"/>
                          <a:sym typeface="Questrial"/>
                        </a:rPr>
                        <a:t> (de 18” a 34”), </a:t>
                      </a:r>
                      <a:r>
                        <a:rPr lang="pt-BR" sz="1100" b="1">
                          <a:solidFill>
                            <a:schemeClr val="dk2"/>
                          </a:solidFill>
                          <a:latin typeface="Questrial"/>
                          <a:ea typeface="Questrial"/>
                          <a:cs typeface="Questrial"/>
                          <a:sym typeface="Questrial"/>
                        </a:rPr>
                        <a:t>resolução</a:t>
                      </a:r>
                      <a:r>
                        <a:rPr lang="pt-BR" sz="1100">
                          <a:solidFill>
                            <a:schemeClr val="dk2"/>
                          </a:solidFill>
                          <a:latin typeface="Questrial"/>
                          <a:ea typeface="Questrial"/>
                          <a:cs typeface="Questrial"/>
                          <a:sym typeface="Questrial"/>
                        </a:rPr>
                        <a:t> (Ultra HD, Full HD, HD), </a:t>
                      </a:r>
                      <a:r>
                        <a:rPr lang="pt-BR" sz="1100" b="1">
                          <a:solidFill>
                            <a:schemeClr val="dk2"/>
                          </a:solidFill>
                          <a:latin typeface="Questrial"/>
                          <a:ea typeface="Questrial"/>
                          <a:cs typeface="Questrial"/>
                          <a:sym typeface="Questrial"/>
                        </a:rPr>
                        <a:t>conectividade</a:t>
                      </a:r>
                      <a:r>
                        <a:rPr lang="pt-BR" sz="1100">
                          <a:solidFill>
                            <a:schemeClr val="dk2"/>
                          </a:solidFill>
                          <a:latin typeface="Questrial"/>
                          <a:ea typeface="Questrial"/>
                          <a:cs typeface="Questrial"/>
                          <a:sym typeface="Questrial"/>
                        </a:rPr>
                        <a:t> (HDMI, VGA, DVI, USB, </a:t>
                      </a:r>
                      <a:r>
                        <a:rPr lang="pt-BR" sz="1100" i="1">
                          <a:solidFill>
                            <a:schemeClr val="dk2"/>
                          </a:solidFill>
                          <a:latin typeface="Questrial"/>
                          <a:ea typeface="Questrial"/>
                          <a:cs typeface="Questrial"/>
                          <a:sym typeface="Questrial"/>
                        </a:rPr>
                        <a:t>Display port</a:t>
                      </a:r>
                      <a:r>
                        <a:rPr lang="pt-BR" sz="1100">
                          <a:solidFill>
                            <a:schemeClr val="dk2"/>
                          </a:solidFill>
                          <a:latin typeface="Questrial"/>
                          <a:ea typeface="Questrial"/>
                          <a:cs typeface="Questrial"/>
                          <a:sym typeface="Questrial"/>
                        </a:rPr>
                        <a:t>) e c</a:t>
                      </a:r>
                      <a:r>
                        <a:rPr lang="pt-BR" sz="1100" b="1">
                          <a:solidFill>
                            <a:schemeClr val="dk2"/>
                          </a:solidFill>
                          <a:latin typeface="Questrial"/>
                          <a:ea typeface="Questrial"/>
                          <a:cs typeface="Questrial"/>
                          <a:sym typeface="Questrial"/>
                        </a:rPr>
                        <a:t>aracterísticas especiais</a:t>
                      </a:r>
                      <a:r>
                        <a:rPr lang="pt-BR" sz="1100">
                          <a:solidFill>
                            <a:schemeClr val="dk2"/>
                          </a:solidFill>
                          <a:latin typeface="Questrial"/>
                          <a:ea typeface="Questrial"/>
                          <a:cs typeface="Questrial"/>
                          <a:sym typeface="Questrial"/>
                        </a:rPr>
                        <a:t> (baixo consumo de energia, WVA, </a:t>
                      </a:r>
                      <a:r>
                        <a:rPr lang="pt-BR" sz="1100" i="1">
                          <a:solidFill>
                            <a:schemeClr val="dk2"/>
                          </a:solidFill>
                          <a:latin typeface="Questrial"/>
                          <a:ea typeface="Questrial"/>
                          <a:cs typeface="Questrial"/>
                          <a:sym typeface="Questrial"/>
                        </a:rPr>
                        <a:t>Ultrawide</a:t>
                      </a:r>
                      <a:r>
                        <a:rPr lang="pt-BR" sz="1100">
                          <a:solidFill>
                            <a:schemeClr val="dk2"/>
                          </a:solidFill>
                          <a:latin typeface="Questrial"/>
                          <a:ea typeface="Questrial"/>
                          <a:cs typeface="Questrial"/>
                          <a:sym typeface="Questrial"/>
                        </a:rPr>
                        <a:t>).</a:t>
                      </a:r>
                    </a:p>
                  </a:txBody>
                  <a:tcPr marL="91425" marR="91425" marT="91425" marB="91425"/>
                </a:tc>
              </a:tr>
              <a:tr h="396200">
                <a:tc>
                  <a:txBody>
                    <a:bodyPr/>
                    <a:lstStyle/>
                    <a:p>
                      <a:pPr lvl="0" algn="ctr" rtl="0">
                        <a:spcBef>
                          <a:spcPts val="0"/>
                        </a:spcBef>
                        <a:buNone/>
                      </a:pPr>
                      <a:r>
                        <a:rPr lang="pt-BR">
                          <a:latin typeface="Questrial"/>
                          <a:ea typeface="Questrial"/>
                          <a:cs typeface="Questrial"/>
                          <a:sym typeface="Questrial"/>
                        </a:rPr>
                        <a:t>Sony</a:t>
                      </a:r>
                    </a:p>
                  </a:txBody>
                  <a:tcPr marL="91425" marR="91425" marT="91425" marB="91425"/>
                </a:tc>
                <a:tc>
                  <a:txBody>
                    <a:bodyPr/>
                    <a:lstStyle/>
                    <a:p>
                      <a:pPr lvl="0" algn="just" rtl="0">
                        <a:spcBef>
                          <a:spcPts val="0"/>
                        </a:spcBef>
                        <a:buNone/>
                      </a:pPr>
                      <a:r>
                        <a:rPr lang="pt-BR" sz="1100" b="1">
                          <a:solidFill>
                            <a:schemeClr val="dk2"/>
                          </a:solidFill>
                          <a:latin typeface="Questrial"/>
                          <a:ea typeface="Questrial"/>
                          <a:cs typeface="Questrial"/>
                          <a:sym typeface="Questrial"/>
                        </a:rPr>
                        <a:t>Polegadas</a:t>
                      </a:r>
                      <a:r>
                        <a:rPr lang="pt-BR" sz="1100">
                          <a:solidFill>
                            <a:schemeClr val="dk2"/>
                          </a:solidFill>
                          <a:latin typeface="Questrial"/>
                          <a:ea typeface="Questrial"/>
                          <a:cs typeface="Questrial"/>
                          <a:sym typeface="Questrial"/>
                        </a:rPr>
                        <a:t> (18” a 50” - TV Monitor), </a:t>
                      </a:r>
                      <a:r>
                        <a:rPr lang="pt-BR" sz="1100" b="1">
                          <a:solidFill>
                            <a:schemeClr val="dk2"/>
                          </a:solidFill>
                          <a:latin typeface="Questrial"/>
                          <a:ea typeface="Questrial"/>
                          <a:cs typeface="Questrial"/>
                          <a:sym typeface="Questrial"/>
                        </a:rPr>
                        <a:t>resolução</a:t>
                      </a:r>
                      <a:r>
                        <a:rPr lang="pt-BR" sz="1100">
                          <a:solidFill>
                            <a:schemeClr val="dk2"/>
                          </a:solidFill>
                          <a:latin typeface="Questrial"/>
                          <a:ea typeface="Questrial"/>
                          <a:cs typeface="Questrial"/>
                          <a:sym typeface="Questrial"/>
                        </a:rPr>
                        <a:t> (Ultra HD, Full HD, HD), </a:t>
                      </a:r>
                      <a:r>
                        <a:rPr lang="pt-BR" sz="1100" b="1">
                          <a:solidFill>
                            <a:schemeClr val="dk2"/>
                          </a:solidFill>
                          <a:latin typeface="Questrial"/>
                          <a:ea typeface="Questrial"/>
                          <a:cs typeface="Questrial"/>
                          <a:sym typeface="Questrial"/>
                        </a:rPr>
                        <a:t>conectividade</a:t>
                      </a:r>
                      <a:r>
                        <a:rPr lang="pt-BR" sz="1100">
                          <a:solidFill>
                            <a:schemeClr val="dk2"/>
                          </a:solidFill>
                          <a:latin typeface="Questrial"/>
                          <a:ea typeface="Questrial"/>
                          <a:cs typeface="Questrial"/>
                          <a:sym typeface="Questrial"/>
                        </a:rPr>
                        <a:t> (HDMI, VGA, DVI, USB, </a:t>
                      </a:r>
                      <a:r>
                        <a:rPr lang="pt-BR" sz="1100" i="1">
                          <a:solidFill>
                            <a:schemeClr val="dk2"/>
                          </a:solidFill>
                          <a:latin typeface="Questrial"/>
                          <a:ea typeface="Questrial"/>
                          <a:cs typeface="Questrial"/>
                          <a:sym typeface="Questrial"/>
                        </a:rPr>
                        <a:t>Display port</a:t>
                      </a:r>
                      <a:r>
                        <a:rPr lang="pt-BR" sz="1100">
                          <a:solidFill>
                            <a:schemeClr val="dk2"/>
                          </a:solidFill>
                          <a:latin typeface="Questrial"/>
                          <a:ea typeface="Questrial"/>
                          <a:cs typeface="Questrial"/>
                          <a:sym typeface="Questrial"/>
                        </a:rPr>
                        <a:t>) e c</a:t>
                      </a:r>
                      <a:r>
                        <a:rPr lang="pt-BR" sz="1100" b="1">
                          <a:solidFill>
                            <a:schemeClr val="dk2"/>
                          </a:solidFill>
                          <a:latin typeface="Questrial"/>
                          <a:ea typeface="Questrial"/>
                          <a:cs typeface="Questrial"/>
                          <a:sym typeface="Questrial"/>
                        </a:rPr>
                        <a:t>aracterísticas especiais</a:t>
                      </a:r>
                      <a:r>
                        <a:rPr lang="pt-BR" sz="1100">
                          <a:solidFill>
                            <a:schemeClr val="dk2"/>
                          </a:solidFill>
                          <a:latin typeface="Questrial"/>
                          <a:ea typeface="Questrial"/>
                          <a:cs typeface="Questrial"/>
                          <a:sym typeface="Questrial"/>
                        </a:rPr>
                        <a:t> (TV Monitor, Android TV, </a:t>
                      </a:r>
                      <a:r>
                        <a:rPr lang="pt-BR" sz="1100" i="1">
                          <a:solidFill>
                            <a:schemeClr val="dk2"/>
                          </a:solidFill>
                          <a:latin typeface="Questrial"/>
                          <a:ea typeface="Questrial"/>
                          <a:cs typeface="Questrial"/>
                          <a:sym typeface="Questrial"/>
                        </a:rPr>
                        <a:t>Touch Screen, </a:t>
                      </a:r>
                      <a:r>
                        <a:rPr lang="pt-BR" sz="1100">
                          <a:solidFill>
                            <a:schemeClr val="dk2"/>
                          </a:solidFill>
                          <a:latin typeface="Questrial"/>
                          <a:ea typeface="Questrial"/>
                          <a:cs typeface="Questrial"/>
                          <a:sym typeface="Questrial"/>
                        </a:rPr>
                        <a:t>3D).</a:t>
                      </a:r>
                    </a:p>
                  </a:txBody>
                  <a:tcPr marL="91425" marR="91425" marT="91425" marB="91425"/>
                </a:tc>
              </a:tr>
            </a:tbl>
          </a:graphicData>
        </a:graphic>
      </p:graphicFrame>
    </p:spTree>
  </p:cSld>
  <p:clrMapOvr>
    <a:masterClrMapping/>
  </p:clrMapOvr>
  <p:transition spd="slow">
    <p:cu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Shape 274"/>
          <p:cNvSpPr txBox="1">
            <a:spLocks noGrp="1"/>
          </p:cNvSpPr>
          <p:nvPr>
            <p:ph type="title"/>
          </p:nvPr>
        </p:nvSpPr>
        <p:spPr>
          <a:xfrm>
            <a:off x="311700" y="410000"/>
            <a:ext cx="8520599" cy="607800"/>
          </a:xfrm>
          <a:prstGeom prst="rect">
            <a:avLst/>
          </a:prstGeom>
        </p:spPr>
        <p:txBody>
          <a:bodyPr lIns="91425" tIns="91425" rIns="91425" bIns="91425" anchor="t" anchorCtr="0">
            <a:noAutofit/>
          </a:bodyPr>
          <a:lstStyle/>
          <a:p>
            <a:pPr lvl="0">
              <a:spcBef>
                <a:spcPts val="0"/>
              </a:spcBef>
              <a:buNone/>
            </a:pPr>
            <a:r>
              <a:rPr lang="pt-BR" b="1">
                <a:latin typeface="Questrial"/>
                <a:ea typeface="Questrial"/>
                <a:cs typeface="Questrial"/>
                <a:sym typeface="Questrial"/>
              </a:rPr>
              <a:t>Defeitos comuns</a:t>
            </a:r>
          </a:p>
        </p:txBody>
      </p:sp>
      <p:sp>
        <p:nvSpPr>
          <p:cNvPr id="275" name="Shape 275"/>
          <p:cNvSpPr txBox="1">
            <a:spLocks noGrp="1"/>
          </p:cNvSpPr>
          <p:nvPr>
            <p:ph type="body" idx="1"/>
          </p:nvPr>
        </p:nvSpPr>
        <p:spPr>
          <a:xfrm>
            <a:off x="4312100" y="1768662"/>
            <a:ext cx="3912600" cy="1764599"/>
          </a:xfrm>
          <a:prstGeom prst="rect">
            <a:avLst/>
          </a:prstGeom>
        </p:spPr>
        <p:txBody>
          <a:bodyPr lIns="91425" tIns="91425" rIns="91425" bIns="91425" anchor="t" anchorCtr="0">
            <a:noAutofit/>
          </a:bodyPr>
          <a:lstStyle/>
          <a:p>
            <a:pPr marL="457200" lvl="0" indent="-317500" rtl="0">
              <a:spcBef>
                <a:spcPts val="0"/>
              </a:spcBef>
              <a:buSzPct val="100000"/>
              <a:buFont typeface="Questrial"/>
              <a:buChar char="●"/>
            </a:pPr>
            <a:r>
              <a:rPr lang="pt-BR" sz="1400">
                <a:latin typeface="Questrial"/>
                <a:ea typeface="Questrial"/>
                <a:cs typeface="Questrial"/>
                <a:sym typeface="Questrial"/>
              </a:rPr>
              <a:t>Capacitores queimados;</a:t>
            </a:r>
          </a:p>
          <a:p>
            <a:pPr marL="457200" lvl="0" indent="-317500" rtl="0">
              <a:spcBef>
                <a:spcPts val="0"/>
              </a:spcBef>
              <a:buSzPct val="100000"/>
              <a:buFont typeface="Questrial"/>
              <a:buChar char="●"/>
            </a:pPr>
            <a:r>
              <a:rPr lang="pt-BR" sz="1400">
                <a:latin typeface="Questrial"/>
                <a:ea typeface="Questrial"/>
                <a:cs typeface="Questrial"/>
                <a:sym typeface="Questrial"/>
              </a:rPr>
              <a:t>Blacklight bleeding (Defeito Gráfico);</a:t>
            </a:r>
          </a:p>
          <a:p>
            <a:pPr marL="457200" lvl="0" indent="-317500" rtl="0">
              <a:spcBef>
                <a:spcPts val="0"/>
              </a:spcBef>
              <a:buSzPct val="100000"/>
              <a:buFont typeface="Questrial"/>
              <a:buChar char="●"/>
            </a:pPr>
            <a:r>
              <a:rPr lang="pt-BR" sz="1400">
                <a:latin typeface="Questrial"/>
                <a:ea typeface="Questrial"/>
                <a:cs typeface="Questrial"/>
                <a:sym typeface="Questrial"/>
              </a:rPr>
              <a:t>Linhas coloridas verticais;</a:t>
            </a:r>
          </a:p>
          <a:p>
            <a:pPr marL="457200" lvl="0" indent="-317500" rtl="0">
              <a:spcBef>
                <a:spcPts val="0"/>
              </a:spcBef>
              <a:buSzPct val="100000"/>
              <a:buFont typeface="Questrial"/>
              <a:buChar char="●"/>
            </a:pPr>
            <a:r>
              <a:rPr lang="pt-BR" sz="1400">
                <a:latin typeface="Questrial"/>
                <a:ea typeface="Questrial"/>
                <a:cs typeface="Questrial"/>
                <a:sym typeface="Questrial"/>
              </a:rPr>
              <a:t>Burn-in (Defeito Gráfico);</a:t>
            </a:r>
          </a:p>
          <a:p>
            <a:pPr marL="457200" lvl="0" indent="-317500" rtl="0">
              <a:spcBef>
                <a:spcPts val="0"/>
              </a:spcBef>
              <a:buSzPct val="100000"/>
              <a:buFont typeface="Questrial"/>
              <a:buChar char="●"/>
            </a:pPr>
            <a:r>
              <a:rPr lang="pt-BR" sz="1400">
                <a:latin typeface="Questrial"/>
                <a:ea typeface="Questrial"/>
                <a:cs typeface="Questrial"/>
                <a:sym typeface="Questrial"/>
              </a:rPr>
              <a:t>Dead pixel (Defeito Gráfico) ;</a:t>
            </a:r>
          </a:p>
          <a:p>
            <a:pPr marL="457200" lvl="0" indent="-317500">
              <a:spcBef>
                <a:spcPts val="0"/>
              </a:spcBef>
              <a:buSzPct val="100000"/>
              <a:buFont typeface="Questrial"/>
              <a:buChar char="●"/>
            </a:pPr>
            <a:r>
              <a:rPr lang="pt-BR" sz="1400">
                <a:latin typeface="Questrial"/>
                <a:ea typeface="Questrial"/>
                <a:cs typeface="Questrial"/>
                <a:sym typeface="Questrial"/>
              </a:rPr>
              <a:t>LEDs queimados.</a:t>
            </a:r>
          </a:p>
        </p:txBody>
      </p:sp>
      <p:sp>
        <p:nvSpPr>
          <p:cNvPr id="276" name="Shape 276"/>
          <p:cNvSpPr txBox="1">
            <a:spLocks noGrp="1"/>
          </p:cNvSpPr>
          <p:nvPr>
            <p:ph type="body" idx="2"/>
          </p:nvPr>
        </p:nvSpPr>
        <p:spPr>
          <a:xfrm>
            <a:off x="8088200" y="4873675"/>
            <a:ext cx="1069799" cy="405899"/>
          </a:xfrm>
          <a:prstGeom prst="rect">
            <a:avLst/>
          </a:prstGeom>
        </p:spPr>
        <p:txBody>
          <a:bodyPr lIns="91425" tIns="91425" rIns="91425" bIns="91425" anchor="t" anchorCtr="0">
            <a:noAutofit/>
          </a:bodyPr>
          <a:lstStyle/>
          <a:p>
            <a:pPr lvl="0" rtl="0">
              <a:spcBef>
                <a:spcPts val="0"/>
              </a:spcBef>
              <a:buNone/>
            </a:pPr>
            <a:r>
              <a:rPr lang="pt-BR" sz="800">
                <a:solidFill>
                  <a:srgbClr val="FFFFFF"/>
                </a:solidFill>
                <a:latin typeface="Questrial"/>
                <a:ea typeface="Questrial"/>
                <a:cs typeface="Questrial"/>
                <a:sym typeface="Questrial"/>
              </a:rPr>
              <a:t>DEZEMBRO, 2015</a:t>
            </a:r>
          </a:p>
          <a:p>
            <a:pPr lvl="0" rtl="0">
              <a:spcBef>
                <a:spcPts val="0"/>
              </a:spcBef>
              <a:buNone/>
            </a:pPr>
            <a:r>
              <a:rPr lang="pt-BR"/>
              <a:t> </a:t>
            </a:r>
          </a:p>
        </p:txBody>
      </p:sp>
      <p:sp>
        <p:nvSpPr>
          <p:cNvPr id="277" name="Shape 277"/>
          <p:cNvSpPr txBox="1">
            <a:spLocks noGrp="1"/>
          </p:cNvSpPr>
          <p:nvPr>
            <p:ph type="body" idx="3"/>
          </p:nvPr>
        </p:nvSpPr>
        <p:spPr>
          <a:xfrm>
            <a:off x="8088200" y="4873675"/>
            <a:ext cx="1069799" cy="405899"/>
          </a:xfrm>
          <a:prstGeom prst="rect">
            <a:avLst/>
          </a:prstGeom>
        </p:spPr>
        <p:txBody>
          <a:bodyPr lIns="91425" tIns="91425" rIns="91425" bIns="91425" anchor="t" anchorCtr="0">
            <a:noAutofit/>
          </a:bodyPr>
          <a:lstStyle/>
          <a:p>
            <a:pPr lvl="0" rtl="0">
              <a:spcBef>
                <a:spcPts val="0"/>
              </a:spcBef>
              <a:buNone/>
            </a:pPr>
            <a:r>
              <a:rPr lang="pt-BR" sz="800">
                <a:solidFill>
                  <a:srgbClr val="FFFFFF"/>
                </a:solidFill>
                <a:latin typeface="Questrial"/>
                <a:ea typeface="Questrial"/>
                <a:cs typeface="Questrial"/>
                <a:sym typeface="Questrial"/>
              </a:rPr>
              <a:t>DEZEMBRO, 2015</a:t>
            </a:r>
          </a:p>
          <a:p>
            <a:pPr lvl="0" rtl="0">
              <a:spcBef>
                <a:spcPts val="0"/>
              </a:spcBef>
              <a:buNone/>
            </a:pPr>
            <a:r>
              <a:rPr lang="pt-BR"/>
              <a:t> </a:t>
            </a:r>
          </a:p>
        </p:txBody>
      </p:sp>
      <p:sp>
        <p:nvSpPr>
          <p:cNvPr id="278" name="Shape 278"/>
          <p:cNvSpPr txBox="1">
            <a:spLocks noGrp="1"/>
          </p:cNvSpPr>
          <p:nvPr>
            <p:ph type="body" idx="4"/>
          </p:nvPr>
        </p:nvSpPr>
        <p:spPr>
          <a:xfrm>
            <a:off x="72550" y="4873675"/>
            <a:ext cx="2116800" cy="405899"/>
          </a:xfrm>
          <a:prstGeom prst="rect">
            <a:avLst/>
          </a:prstGeom>
        </p:spPr>
        <p:txBody>
          <a:bodyPr lIns="91425" tIns="91425" rIns="91425" bIns="91425" anchor="t" anchorCtr="0">
            <a:noAutofit/>
          </a:bodyPr>
          <a:lstStyle/>
          <a:p>
            <a:pPr lvl="0" rtl="0">
              <a:spcBef>
                <a:spcPts val="0"/>
              </a:spcBef>
              <a:buNone/>
            </a:pPr>
            <a:r>
              <a:rPr lang="pt-BR" sz="800">
                <a:solidFill>
                  <a:srgbClr val="FFFFFF"/>
                </a:solidFill>
                <a:latin typeface="Questrial"/>
                <a:ea typeface="Questrial"/>
                <a:cs typeface="Questrial"/>
                <a:sym typeface="Questrial"/>
              </a:rPr>
              <a:t>Monitor LED  •  Manutenção de periféricos    </a:t>
            </a:r>
          </a:p>
          <a:p>
            <a:pPr lvl="0" rtl="0">
              <a:spcBef>
                <a:spcPts val="0"/>
              </a:spcBef>
              <a:buNone/>
            </a:pPr>
            <a:endParaRPr/>
          </a:p>
          <a:p>
            <a:pPr lvl="0" rtl="0">
              <a:spcBef>
                <a:spcPts val="0"/>
              </a:spcBef>
              <a:buNone/>
            </a:pPr>
            <a:r>
              <a:rPr lang="pt-BR"/>
              <a:t> </a:t>
            </a:r>
          </a:p>
        </p:txBody>
      </p:sp>
      <p:sp>
        <p:nvSpPr>
          <p:cNvPr id="279" name="Shape 279"/>
          <p:cNvSpPr txBox="1"/>
          <p:nvPr/>
        </p:nvSpPr>
        <p:spPr>
          <a:xfrm>
            <a:off x="3668100" y="4935900"/>
            <a:ext cx="1807799" cy="405899"/>
          </a:xfrm>
          <a:prstGeom prst="rect">
            <a:avLst/>
          </a:prstGeom>
          <a:noFill/>
          <a:ln>
            <a:noFill/>
          </a:ln>
        </p:spPr>
        <p:txBody>
          <a:bodyPr lIns="91425" tIns="91425" rIns="91425" bIns="91425" anchor="ctr" anchorCtr="0">
            <a:noAutofit/>
          </a:bodyPr>
          <a:lstStyle/>
          <a:p>
            <a:pPr lvl="0" algn="ctr" rtl="0">
              <a:lnSpc>
                <a:spcPct val="115000"/>
              </a:lnSpc>
              <a:spcBef>
                <a:spcPts val="0"/>
              </a:spcBef>
              <a:spcAft>
                <a:spcPts val="1600"/>
              </a:spcAft>
              <a:buNone/>
            </a:pPr>
            <a:r>
              <a:rPr lang="pt-BR" sz="800">
                <a:solidFill>
                  <a:srgbClr val="FFFFFF"/>
                </a:solidFill>
                <a:latin typeface="Questrial"/>
                <a:ea typeface="Questrial"/>
                <a:cs typeface="Questrial"/>
                <a:sym typeface="Questrial"/>
              </a:rPr>
              <a:t>DEFEITOS COMUNS</a:t>
            </a:r>
          </a:p>
        </p:txBody>
      </p:sp>
      <p:pic>
        <p:nvPicPr>
          <p:cNvPr id="280" name="Shape 280"/>
          <p:cNvPicPr preferRelativeResize="0"/>
          <p:nvPr/>
        </p:nvPicPr>
        <p:blipFill rotWithShape="1">
          <a:blip r:embed="rId3">
            <a:alphaModFix/>
          </a:blip>
          <a:srcRect l="13954" t="7373" r="13968" b="-353"/>
          <a:stretch/>
        </p:blipFill>
        <p:spPr>
          <a:xfrm>
            <a:off x="919300" y="1455400"/>
            <a:ext cx="3295250" cy="2391124"/>
          </a:xfrm>
          <a:prstGeom prst="rect">
            <a:avLst/>
          </a:prstGeom>
          <a:noFill/>
          <a:ln>
            <a:noFill/>
          </a:ln>
        </p:spPr>
      </p:pic>
    </p:spTree>
  </p:cSld>
  <p:clrMapOvr>
    <a:masterClrMapping/>
  </p:clrMapOvr>
  <p:transition spd="slow">
    <p:cu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Shape 285"/>
          <p:cNvSpPr txBox="1">
            <a:spLocks noGrp="1"/>
          </p:cNvSpPr>
          <p:nvPr>
            <p:ph type="title"/>
          </p:nvPr>
        </p:nvSpPr>
        <p:spPr>
          <a:xfrm>
            <a:off x="311700" y="410000"/>
            <a:ext cx="8520599" cy="607800"/>
          </a:xfrm>
          <a:prstGeom prst="rect">
            <a:avLst/>
          </a:prstGeom>
        </p:spPr>
        <p:txBody>
          <a:bodyPr lIns="91425" tIns="91425" rIns="91425" bIns="91425" anchor="t" anchorCtr="0">
            <a:noAutofit/>
          </a:bodyPr>
          <a:lstStyle/>
          <a:p>
            <a:pPr lvl="0">
              <a:spcBef>
                <a:spcPts val="0"/>
              </a:spcBef>
              <a:buNone/>
            </a:pPr>
            <a:r>
              <a:rPr lang="pt-BR" b="1">
                <a:latin typeface="Questrial"/>
                <a:ea typeface="Questrial"/>
                <a:cs typeface="Questrial"/>
                <a:sym typeface="Questrial"/>
              </a:rPr>
              <a:t>Conclusão</a:t>
            </a:r>
          </a:p>
        </p:txBody>
      </p:sp>
      <p:sp>
        <p:nvSpPr>
          <p:cNvPr id="286" name="Shape 286"/>
          <p:cNvSpPr txBox="1">
            <a:spLocks noGrp="1"/>
          </p:cNvSpPr>
          <p:nvPr>
            <p:ph type="body" idx="1"/>
          </p:nvPr>
        </p:nvSpPr>
        <p:spPr>
          <a:xfrm>
            <a:off x="311700" y="1560200"/>
            <a:ext cx="8520599" cy="2165699"/>
          </a:xfrm>
          <a:prstGeom prst="rect">
            <a:avLst/>
          </a:prstGeom>
        </p:spPr>
        <p:txBody>
          <a:bodyPr lIns="91425" tIns="91425" rIns="91425" bIns="91425" anchor="t" anchorCtr="0">
            <a:noAutofit/>
          </a:bodyPr>
          <a:lstStyle/>
          <a:p>
            <a:pPr lvl="0" indent="457200" algn="just" rtl="0">
              <a:spcBef>
                <a:spcPts val="0"/>
              </a:spcBef>
              <a:buNone/>
            </a:pPr>
            <a:r>
              <a:rPr lang="pt-BR" sz="1400">
                <a:latin typeface="Questrial"/>
                <a:ea typeface="Questrial"/>
                <a:cs typeface="Questrial"/>
                <a:sym typeface="Questrial"/>
              </a:rPr>
              <a:t>Atualmente, a tecnologia LED é a mais avançada disponível para os consumidores finais e, com a sua popularização, já é possível encontrar monitores com preços acessíveis e competitivos. Apresentam uma boa combinação das principais vantagens das outras tecnologias (principalmente a OLED) aliada às suas poucas desvantagens.</a:t>
            </a:r>
          </a:p>
          <a:p>
            <a:pPr lvl="0" indent="457200" algn="just" rtl="0">
              <a:spcBef>
                <a:spcPts val="0"/>
              </a:spcBef>
              <a:buNone/>
            </a:pPr>
            <a:r>
              <a:rPr lang="pt-BR" sz="1400">
                <a:latin typeface="Questrial"/>
                <a:ea typeface="Questrial"/>
                <a:cs typeface="Questrial"/>
                <a:sym typeface="Questrial"/>
              </a:rPr>
              <a:t>Ademais, apesar da grande adaptabilidade dos LEDs, cada marca tem suas próprias peculiaridades e, dependendo das necessidades específicas do usuário, outras técnicas continuarão sendo mais adequadas.</a:t>
            </a:r>
          </a:p>
        </p:txBody>
      </p:sp>
      <p:sp>
        <p:nvSpPr>
          <p:cNvPr id="287" name="Shape 287"/>
          <p:cNvSpPr txBox="1">
            <a:spLocks noGrp="1"/>
          </p:cNvSpPr>
          <p:nvPr>
            <p:ph type="body" idx="2"/>
          </p:nvPr>
        </p:nvSpPr>
        <p:spPr>
          <a:xfrm>
            <a:off x="8088200" y="4873675"/>
            <a:ext cx="1069799" cy="405899"/>
          </a:xfrm>
          <a:prstGeom prst="rect">
            <a:avLst/>
          </a:prstGeom>
        </p:spPr>
        <p:txBody>
          <a:bodyPr lIns="91425" tIns="91425" rIns="91425" bIns="91425" anchor="t" anchorCtr="0">
            <a:noAutofit/>
          </a:bodyPr>
          <a:lstStyle/>
          <a:p>
            <a:pPr lvl="0" rtl="0">
              <a:spcBef>
                <a:spcPts val="0"/>
              </a:spcBef>
              <a:buNone/>
            </a:pPr>
            <a:r>
              <a:rPr lang="pt-BR" sz="800">
                <a:solidFill>
                  <a:srgbClr val="FFFFFF"/>
                </a:solidFill>
                <a:latin typeface="Questrial"/>
                <a:ea typeface="Questrial"/>
                <a:cs typeface="Questrial"/>
                <a:sym typeface="Questrial"/>
              </a:rPr>
              <a:t>DEZEMBRO, 2015</a:t>
            </a:r>
          </a:p>
          <a:p>
            <a:pPr lvl="0" rtl="0">
              <a:spcBef>
                <a:spcPts val="0"/>
              </a:spcBef>
              <a:buNone/>
            </a:pPr>
            <a:r>
              <a:rPr lang="pt-BR"/>
              <a:t> </a:t>
            </a:r>
          </a:p>
        </p:txBody>
      </p:sp>
      <p:sp>
        <p:nvSpPr>
          <p:cNvPr id="288" name="Shape 288"/>
          <p:cNvSpPr txBox="1">
            <a:spLocks noGrp="1"/>
          </p:cNvSpPr>
          <p:nvPr>
            <p:ph type="body" idx="3"/>
          </p:nvPr>
        </p:nvSpPr>
        <p:spPr>
          <a:xfrm>
            <a:off x="72550" y="4873675"/>
            <a:ext cx="2116800" cy="405899"/>
          </a:xfrm>
          <a:prstGeom prst="rect">
            <a:avLst/>
          </a:prstGeom>
        </p:spPr>
        <p:txBody>
          <a:bodyPr lIns="91425" tIns="91425" rIns="91425" bIns="91425" anchor="t" anchorCtr="0">
            <a:noAutofit/>
          </a:bodyPr>
          <a:lstStyle/>
          <a:p>
            <a:pPr lvl="0" rtl="0">
              <a:spcBef>
                <a:spcPts val="0"/>
              </a:spcBef>
              <a:buNone/>
            </a:pPr>
            <a:r>
              <a:rPr lang="pt-BR" sz="800">
                <a:solidFill>
                  <a:srgbClr val="FFFFFF"/>
                </a:solidFill>
                <a:latin typeface="Questrial"/>
                <a:ea typeface="Questrial"/>
                <a:cs typeface="Questrial"/>
                <a:sym typeface="Questrial"/>
              </a:rPr>
              <a:t>Monitor LED  •  Manutenção de periféricos    </a:t>
            </a:r>
          </a:p>
          <a:p>
            <a:pPr lvl="0" rtl="0">
              <a:spcBef>
                <a:spcPts val="0"/>
              </a:spcBef>
              <a:buNone/>
            </a:pPr>
            <a:endParaRPr/>
          </a:p>
          <a:p>
            <a:pPr lvl="0" rtl="0">
              <a:spcBef>
                <a:spcPts val="0"/>
              </a:spcBef>
              <a:buNone/>
            </a:pPr>
            <a:r>
              <a:rPr lang="pt-BR"/>
              <a:t> </a:t>
            </a:r>
          </a:p>
        </p:txBody>
      </p:sp>
      <p:sp>
        <p:nvSpPr>
          <p:cNvPr id="289" name="Shape 289"/>
          <p:cNvSpPr txBox="1"/>
          <p:nvPr/>
        </p:nvSpPr>
        <p:spPr>
          <a:xfrm>
            <a:off x="3668100" y="4935900"/>
            <a:ext cx="1807799" cy="405899"/>
          </a:xfrm>
          <a:prstGeom prst="rect">
            <a:avLst/>
          </a:prstGeom>
          <a:noFill/>
          <a:ln>
            <a:noFill/>
          </a:ln>
        </p:spPr>
        <p:txBody>
          <a:bodyPr lIns="91425" tIns="91425" rIns="91425" bIns="91425" anchor="ctr" anchorCtr="0">
            <a:noAutofit/>
          </a:bodyPr>
          <a:lstStyle/>
          <a:p>
            <a:pPr lvl="0" algn="ctr" rtl="0">
              <a:lnSpc>
                <a:spcPct val="115000"/>
              </a:lnSpc>
              <a:spcBef>
                <a:spcPts val="0"/>
              </a:spcBef>
              <a:spcAft>
                <a:spcPts val="1600"/>
              </a:spcAft>
              <a:buNone/>
            </a:pPr>
            <a:r>
              <a:rPr lang="pt-BR" sz="800">
                <a:solidFill>
                  <a:srgbClr val="FFFFFF"/>
                </a:solidFill>
                <a:latin typeface="Questrial"/>
                <a:ea typeface="Questrial"/>
                <a:cs typeface="Questrial"/>
                <a:sym typeface="Questrial"/>
              </a:rPr>
              <a:t>iNTRODUÇÃO E HISTÓRICO</a:t>
            </a:r>
          </a:p>
        </p:txBody>
      </p:sp>
    </p:spTree>
  </p:cSld>
  <p:clrMapOvr>
    <a:masterClrMapping/>
  </p:clrMapOvr>
  <p:transition spd="slow">
    <p:cu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Shape 294"/>
          <p:cNvSpPr txBox="1">
            <a:spLocks noGrp="1"/>
          </p:cNvSpPr>
          <p:nvPr>
            <p:ph type="title"/>
          </p:nvPr>
        </p:nvSpPr>
        <p:spPr>
          <a:xfrm>
            <a:off x="502025" y="338025"/>
            <a:ext cx="2469299" cy="579899"/>
          </a:xfrm>
          <a:prstGeom prst="rect">
            <a:avLst/>
          </a:prstGeom>
        </p:spPr>
        <p:txBody>
          <a:bodyPr lIns="91425" tIns="91425" rIns="91425" bIns="91425" anchor="ctr" anchorCtr="0">
            <a:noAutofit/>
          </a:bodyPr>
          <a:lstStyle/>
          <a:p>
            <a:pPr lvl="0">
              <a:spcBef>
                <a:spcPts val="0"/>
              </a:spcBef>
              <a:buNone/>
            </a:pPr>
            <a:r>
              <a:rPr lang="pt-BR" sz="2400" b="1">
                <a:solidFill>
                  <a:srgbClr val="FFFFFF"/>
                </a:solidFill>
                <a:latin typeface="Questrial"/>
                <a:ea typeface="Questrial"/>
                <a:cs typeface="Questrial"/>
                <a:sym typeface="Questrial"/>
              </a:rPr>
              <a:t>REFERÊNCIAS</a:t>
            </a:r>
          </a:p>
        </p:txBody>
      </p:sp>
      <p:sp>
        <p:nvSpPr>
          <p:cNvPr id="295" name="Shape 295"/>
          <p:cNvSpPr txBox="1">
            <a:spLocks noGrp="1"/>
          </p:cNvSpPr>
          <p:nvPr>
            <p:ph type="body" idx="4294967295"/>
          </p:nvPr>
        </p:nvSpPr>
        <p:spPr>
          <a:xfrm>
            <a:off x="311700" y="1070325"/>
            <a:ext cx="8520599" cy="3739800"/>
          </a:xfrm>
          <a:prstGeom prst="rect">
            <a:avLst/>
          </a:prstGeom>
          <a:noFill/>
          <a:ln>
            <a:noFill/>
          </a:ln>
        </p:spPr>
        <p:txBody>
          <a:bodyPr lIns="91425" tIns="91425" rIns="91425" bIns="91425" anchor="t" anchorCtr="0">
            <a:noAutofit/>
          </a:bodyPr>
          <a:lstStyle/>
          <a:p>
            <a:pPr lvl="0" rtl="0">
              <a:spcBef>
                <a:spcPts val="0"/>
              </a:spcBef>
              <a:spcAft>
                <a:spcPts val="0"/>
              </a:spcAft>
              <a:buNone/>
            </a:pPr>
            <a:r>
              <a:rPr lang="pt-BR" sz="1100">
                <a:solidFill>
                  <a:schemeClr val="lt1"/>
                </a:solidFill>
                <a:latin typeface="Raleway"/>
                <a:ea typeface="Raleway"/>
                <a:cs typeface="Raleway"/>
                <a:sym typeface="Raleway"/>
                <a:hlinkClick r:id="rId3"/>
              </a:rPr>
              <a:t>http://veja.abril.com.br/noticia/vida-digital/entenda-as-diferencas-entre-as-resolucoes-hd-full-hd-e-ultra-hd/</a:t>
            </a:r>
          </a:p>
          <a:p>
            <a:pPr lvl="0" rtl="0">
              <a:lnSpc>
                <a:spcPct val="115000"/>
              </a:lnSpc>
              <a:spcBef>
                <a:spcPts val="0"/>
              </a:spcBef>
              <a:spcAft>
                <a:spcPts val="0"/>
              </a:spcAft>
              <a:buNone/>
            </a:pPr>
            <a:r>
              <a:rPr lang="pt-BR" sz="1100">
                <a:solidFill>
                  <a:srgbClr val="FFFFFF"/>
                </a:solidFill>
                <a:latin typeface="Raleway"/>
                <a:ea typeface="Raleway"/>
                <a:cs typeface="Raleway"/>
                <a:sym typeface="Raleway"/>
                <a:hlinkClick r:id="rId4"/>
              </a:rPr>
              <a:t>http://www.brasilsignage.com.br/pt/painel-de-led</a:t>
            </a:r>
          </a:p>
          <a:p>
            <a:pPr lvl="0" rtl="0">
              <a:lnSpc>
                <a:spcPct val="115000"/>
              </a:lnSpc>
              <a:spcBef>
                <a:spcPts val="0"/>
              </a:spcBef>
              <a:spcAft>
                <a:spcPts val="0"/>
              </a:spcAft>
              <a:buNone/>
            </a:pPr>
            <a:r>
              <a:rPr lang="pt-BR" sz="1100">
                <a:solidFill>
                  <a:srgbClr val="FFFFFF"/>
                </a:solidFill>
                <a:latin typeface="Raleway"/>
                <a:ea typeface="Raleway"/>
                <a:cs typeface="Raleway"/>
                <a:sym typeface="Raleway"/>
              </a:rPr>
              <a:t>http://www.cnet.com/news/seven-problems-with-current-oled-televisions/</a:t>
            </a:r>
          </a:p>
          <a:p>
            <a:pPr lvl="0" rtl="0">
              <a:lnSpc>
                <a:spcPct val="115000"/>
              </a:lnSpc>
              <a:spcBef>
                <a:spcPts val="0"/>
              </a:spcBef>
              <a:spcAft>
                <a:spcPts val="0"/>
              </a:spcAft>
              <a:buNone/>
            </a:pPr>
            <a:r>
              <a:rPr lang="pt-BR" sz="1100">
                <a:solidFill>
                  <a:srgbClr val="FFFFFF"/>
                </a:solidFill>
                <a:latin typeface="Raleway"/>
                <a:ea typeface="Raleway"/>
                <a:cs typeface="Raleway"/>
                <a:sym typeface="Raleway"/>
              </a:rPr>
              <a:t>http://www.descomplicaweb.com.br/2014/01/led-x-oled-x-amoled-x-super-amoled-x.html</a:t>
            </a:r>
          </a:p>
          <a:p>
            <a:pPr lvl="0" rtl="0">
              <a:spcBef>
                <a:spcPts val="0"/>
              </a:spcBef>
              <a:spcAft>
                <a:spcPts val="0"/>
              </a:spcAft>
              <a:buNone/>
            </a:pPr>
            <a:r>
              <a:rPr lang="pt-BR" sz="1100">
                <a:solidFill>
                  <a:schemeClr val="lt1"/>
                </a:solidFill>
                <a:latin typeface="Raleway"/>
                <a:ea typeface="Raleway"/>
                <a:cs typeface="Raleway"/>
                <a:sym typeface="Raleway"/>
                <a:hlinkClick r:id="rId5"/>
              </a:rPr>
              <a:t>http://blog.efacil.com.br/led-x-lcd-%E2%80%93-as-diferencas-entre-os-monitores.html</a:t>
            </a:r>
          </a:p>
          <a:p>
            <a:pPr lvl="0" rtl="0">
              <a:spcBef>
                <a:spcPts val="0"/>
              </a:spcBef>
              <a:spcAft>
                <a:spcPts val="0"/>
              </a:spcAft>
              <a:buNone/>
            </a:pPr>
            <a:r>
              <a:rPr lang="pt-BR" sz="1100">
                <a:solidFill>
                  <a:schemeClr val="lt1"/>
                </a:solidFill>
                <a:latin typeface="Raleway"/>
                <a:ea typeface="Raleway"/>
                <a:cs typeface="Raleway"/>
                <a:sym typeface="Raleway"/>
                <a:hlinkClick r:id="rId6"/>
              </a:rPr>
              <a:t>http://www.inmetro.gov.br/consumidor/produtos/tela_tv.asp</a:t>
            </a:r>
          </a:p>
          <a:p>
            <a:pPr lvl="0" rtl="0">
              <a:lnSpc>
                <a:spcPct val="115000"/>
              </a:lnSpc>
              <a:spcBef>
                <a:spcPts val="0"/>
              </a:spcBef>
              <a:spcAft>
                <a:spcPts val="0"/>
              </a:spcAft>
              <a:buNone/>
            </a:pPr>
            <a:r>
              <a:rPr lang="pt-BR" sz="1100">
                <a:solidFill>
                  <a:srgbClr val="FFFFFF"/>
                </a:solidFill>
                <a:latin typeface="Raleway"/>
                <a:ea typeface="Raleway"/>
                <a:cs typeface="Raleway"/>
                <a:sym typeface="Raleway"/>
                <a:hlinkClick r:id="rId7"/>
              </a:rPr>
              <a:t>http://www.magazineluiza.com.br/portaldalu/lcd-ou-led-qual-a-diferenca/9386/</a:t>
            </a:r>
          </a:p>
          <a:p>
            <a:pPr lvl="0" rtl="0">
              <a:lnSpc>
                <a:spcPct val="115000"/>
              </a:lnSpc>
              <a:spcBef>
                <a:spcPts val="0"/>
              </a:spcBef>
              <a:spcAft>
                <a:spcPts val="0"/>
              </a:spcAft>
              <a:buNone/>
            </a:pPr>
            <a:r>
              <a:rPr lang="pt-BR" sz="1100">
                <a:solidFill>
                  <a:srgbClr val="FFFFFF"/>
                </a:solidFill>
                <a:latin typeface="Raleway"/>
                <a:ea typeface="Raleway"/>
                <a:cs typeface="Raleway"/>
                <a:sym typeface="Raleway"/>
              </a:rPr>
              <a:t>http://pt.slideshare.net/jeffersonmatheus94/comparao-das-telas-crt-lcd-plasma-e-oled</a:t>
            </a:r>
          </a:p>
          <a:p>
            <a:pPr lvl="0" rtl="0">
              <a:lnSpc>
                <a:spcPct val="115000"/>
              </a:lnSpc>
              <a:spcBef>
                <a:spcPts val="0"/>
              </a:spcBef>
              <a:spcAft>
                <a:spcPts val="0"/>
              </a:spcAft>
              <a:buNone/>
            </a:pPr>
            <a:r>
              <a:rPr lang="pt-BR" sz="1100">
                <a:solidFill>
                  <a:srgbClr val="FFFFFF"/>
                </a:solidFill>
                <a:latin typeface="Raleway"/>
                <a:ea typeface="Raleway"/>
                <a:cs typeface="Raleway"/>
                <a:sym typeface="Raleway"/>
                <a:hlinkClick r:id="rId8"/>
              </a:rPr>
              <a:t>http://pt.slideshare.net/paulosergioreiscruz/trabalho-sobre-monitores?next_slideshow=1</a:t>
            </a:r>
          </a:p>
          <a:p>
            <a:pPr lvl="0" rtl="0">
              <a:lnSpc>
                <a:spcPct val="115000"/>
              </a:lnSpc>
              <a:spcBef>
                <a:spcPts val="0"/>
              </a:spcBef>
              <a:spcAft>
                <a:spcPts val="0"/>
              </a:spcAft>
              <a:buNone/>
            </a:pPr>
            <a:r>
              <a:rPr lang="pt-BR" sz="1100">
                <a:solidFill>
                  <a:srgbClr val="FFFFFF"/>
                </a:solidFill>
                <a:latin typeface="Raleway"/>
                <a:ea typeface="Raleway"/>
                <a:cs typeface="Raleway"/>
                <a:sym typeface="Raleway"/>
              </a:rPr>
              <a:t>http://www.techtudo.com.br/artigos/noticia/2012/09/o-que-e-oled.html</a:t>
            </a:r>
          </a:p>
          <a:p>
            <a:pPr lvl="0" rtl="0">
              <a:lnSpc>
                <a:spcPct val="115000"/>
              </a:lnSpc>
              <a:spcBef>
                <a:spcPts val="0"/>
              </a:spcBef>
              <a:spcAft>
                <a:spcPts val="0"/>
              </a:spcAft>
              <a:buNone/>
            </a:pPr>
            <a:r>
              <a:rPr lang="pt-BR" sz="1100">
                <a:solidFill>
                  <a:srgbClr val="FFFFFF"/>
                </a:solidFill>
                <a:latin typeface="Raleway"/>
                <a:ea typeface="Raleway"/>
                <a:cs typeface="Raleway"/>
                <a:sym typeface="Raleway"/>
              </a:rPr>
              <a:t>http://www.tecmundo.com.br/amoled/43307-entenda-as-reais-diferencas-entre-telas-oled-e-amoled.htm</a:t>
            </a:r>
          </a:p>
          <a:p>
            <a:pPr lvl="0" rtl="0">
              <a:lnSpc>
                <a:spcPct val="115000"/>
              </a:lnSpc>
              <a:spcBef>
                <a:spcPts val="0"/>
              </a:spcBef>
              <a:spcAft>
                <a:spcPts val="0"/>
              </a:spcAft>
              <a:buNone/>
            </a:pPr>
            <a:r>
              <a:rPr lang="pt-BR" sz="1100">
                <a:solidFill>
                  <a:srgbClr val="FFFFFF"/>
                </a:solidFill>
                <a:latin typeface="Raleway"/>
                <a:ea typeface="Raleway"/>
                <a:cs typeface="Raleway"/>
                <a:sym typeface="Raleway"/>
                <a:hlinkClick r:id="rId9"/>
              </a:rPr>
              <a:t>https://pt.wikipedia.org/wiki/Lista_de_fabricantes_de_hardware</a:t>
            </a:r>
          </a:p>
          <a:p>
            <a:pPr lvl="0" rtl="0">
              <a:lnSpc>
                <a:spcPct val="115000"/>
              </a:lnSpc>
              <a:spcBef>
                <a:spcPts val="0"/>
              </a:spcBef>
              <a:spcAft>
                <a:spcPts val="0"/>
              </a:spcAft>
              <a:buNone/>
            </a:pPr>
            <a:r>
              <a:rPr lang="pt-BR" sz="1100">
                <a:solidFill>
                  <a:srgbClr val="FFFFFF"/>
                </a:solidFill>
                <a:latin typeface="Raleway"/>
                <a:ea typeface="Raleway"/>
                <a:cs typeface="Raleway"/>
                <a:sym typeface="Raleway"/>
              </a:rPr>
              <a:t>https://www.youtube.com/watch?v=MnDvATqGylM</a:t>
            </a:r>
          </a:p>
          <a:p>
            <a:pPr lvl="0" rtl="0">
              <a:spcBef>
                <a:spcPts val="0"/>
              </a:spcBef>
              <a:spcAft>
                <a:spcPts val="0"/>
              </a:spcAft>
              <a:buNone/>
            </a:pPr>
            <a:r>
              <a:rPr lang="pt-BR" sz="1100">
                <a:solidFill>
                  <a:schemeClr val="lt1"/>
                </a:solidFill>
                <a:latin typeface="Raleway"/>
                <a:ea typeface="Raleway"/>
                <a:cs typeface="Raleway"/>
                <a:sym typeface="Raleway"/>
                <a:hlinkClick r:id="rId10"/>
              </a:rPr>
              <a:t>https://www.youtube.com/watch?v=to_kXfBn2qk</a:t>
            </a:r>
          </a:p>
          <a:p>
            <a:pPr lvl="0" rtl="0">
              <a:lnSpc>
                <a:spcPct val="100000"/>
              </a:lnSpc>
              <a:spcBef>
                <a:spcPts val="0"/>
              </a:spcBef>
              <a:spcAft>
                <a:spcPts val="0"/>
              </a:spcAft>
              <a:buNone/>
            </a:pPr>
            <a:r>
              <a:rPr lang="pt-BR" sz="1200">
                <a:solidFill>
                  <a:srgbClr val="FFFFFF"/>
                </a:solidFill>
                <a:latin typeface="Raleway"/>
                <a:ea typeface="Raleway"/>
                <a:cs typeface="Raleway"/>
                <a:sym typeface="Raleway"/>
              </a:rPr>
              <a:t>http://www.tecmundo.com.br/televisao/18872-os-principais-problemas-que-a-imagem-de-uma-tv-pode-apresentar-video-.htm</a:t>
            </a:r>
          </a:p>
          <a:p>
            <a:pPr lvl="0" rtl="0">
              <a:lnSpc>
                <a:spcPct val="100000"/>
              </a:lnSpc>
              <a:spcBef>
                <a:spcPts val="0"/>
              </a:spcBef>
              <a:spcAft>
                <a:spcPts val="0"/>
              </a:spcAft>
              <a:buNone/>
            </a:pPr>
            <a:r>
              <a:rPr lang="pt-BR" sz="1200">
                <a:solidFill>
                  <a:srgbClr val="FFFFFF"/>
                </a:solidFill>
                <a:latin typeface="Raleway"/>
                <a:ea typeface="Raleway"/>
                <a:cs typeface="Raleway"/>
                <a:sym typeface="Raleway"/>
              </a:rPr>
              <a:t>http://www.cursodeeletronicadigital.com/2013/02/defeitos-em-tv-lcd-e-led.html</a:t>
            </a:r>
          </a:p>
          <a:p>
            <a:pPr lvl="0" rtl="0">
              <a:lnSpc>
                <a:spcPct val="100000"/>
              </a:lnSpc>
              <a:spcBef>
                <a:spcPts val="0"/>
              </a:spcBef>
              <a:spcAft>
                <a:spcPts val="0"/>
              </a:spcAft>
              <a:buNone/>
            </a:pPr>
            <a:r>
              <a:rPr lang="pt-BR" sz="1200">
                <a:solidFill>
                  <a:srgbClr val="FFFFFF"/>
                </a:solidFill>
                <a:latin typeface="Raleway"/>
                <a:ea typeface="Raleway"/>
                <a:cs typeface="Raleway"/>
                <a:sym typeface="Raleway"/>
              </a:rPr>
              <a:t>http://forum.tecnologia.uol.com.br/linhas-vertical-colorida-no-monitor-de-led_t_2253780</a:t>
            </a:r>
          </a:p>
          <a:p>
            <a:pPr lvl="0" rtl="0">
              <a:lnSpc>
                <a:spcPct val="100000"/>
              </a:lnSpc>
              <a:spcBef>
                <a:spcPts val="0"/>
              </a:spcBef>
              <a:spcAft>
                <a:spcPts val="0"/>
              </a:spcAft>
              <a:buNone/>
            </a:pPr>
            <a:r>
              <a:rPr lang="pt-BR" sz="1200">
                <a:solidFill>
                  <a:srgbClr val="FFFFFF"/>
                </a:solidFill>
                <a:latin typeface="Raleway"/>
                <a:ea typeface="Raleway"/>
                <a:cs typeface="Raleway"/>
                <a:sym typeface="Raleway"/>
              </a:rPr>
              <a:t>http://www.dicasparacomputador.com/como-remover-pixels-presos-monitores-lcd-stuck-pixel</a:t>
            </a:r>
          </a:p>
          <a:p>
            <a:pPr lvl="0" rtl="0">
              <a:spcBef>
                <a:spcPts val="0"/>
              </a:spcBef>
              <a:spcAft>
                <a:spcPts val="0"/>
              </a:spcAft>
              <a:buNone/>
            </a:pPr>
            <a:endParaRPr sz="1000">
              <a:solidFill>
                <a:srgbClr val="FFFFFF"/>
              </a:solidFill>
              <a:latin typeface="Questrial"/>
              <a:ea typeface="Questrial"/>
              <a:cs typeface="Questrial"/>
              <a:sym typeface="Questrial"/>
            </a:endParaRPr>
          </a:p>
        </p:txBody>
      </p:sp>
    </p:spTree>
  </p:cSld>
  <p:clrMapOvr>
    <a:masterClrMapping/>
  </p:clrMapOvr>
  <p:transition spd="slow">
    <p:cu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Shape 91"/>
          <p:cNvSpPr txBox="1">
            <a:spLocks noGrp="1"/>
          </p:cNvSpPr>
          <p:nvPr>
            <p:ph type="subTitle" idx="1"/>
          </p:nvPr>
        </p:nvSpPr>
        <p:spPr>
          <a:xfrm>
            <a:off x="253450" y="2099101"/>
            <a:ext cx="4045199" cy="1269299"/>
          </a:xfrm>
          <a:prstGeom prst="rect">
            <a:avLst/>
          </a:prstGeom>
        </p:spPr>
        <p:txBody>
          <a:bodyPr lIns="91425" tIns="91425" rIns="91425" bIns="91425" anchor="t" anchorCtr="0">
            <a:noAutofit/>
          </a:bodyPr>
          <a:lstStyle/>
          <a:p>
            <a:pPr lvl="0" rtl="0">
              <a:spcBef>
                <a:spcPts val="0"/>
              </a:spcBef>
              <a:buNone/>
            </a:pPr>
            <a:r>
              <a:rPr lang="pt-BR" sz="3600" b="1">
                <a:solidFill>
                  <a:schemeClr val="accent5"/>
                </a:solidFill>
                <a:latin typeface="Questrial"/>
                <a:ea typeface="Questrial"/>
                <a:cs typeface="Questrial"/>
                <a:sym typeface="Questrial"/>
              </a:rPr>
              <a:t>Monitor LED</a:t>
            </a:r>
          </a:p>
        </p:txBody>
      </p:sp>
      <p:sp>
        <p:nvSpPr>
          <p:cNvPr id="92" name="Shape 92"/>
          <p:cNvSpPr txBox="1">
            <a:spLocks noGrp="1"/>
          </p:cNvSpPr>
          <p:nvPr>
            <p:ph type="title"/>
          </p:nvPr>
        </p:nvSpPr>
        <p:spPr>
          <a:xfrm>
            <a:off x="253450" y="241950"/>
            <a:ext cx="4045199" cy="1352400"/>
          </a:xfrm>
          <a:prstGeom prst="rect">
            <a:avLst/>
          </a:prstGeom>
        </p:spPr>
        <p:txBody>
          <a:bodyPr lIns="91425" tIns="91425" rIns="91425" bIns="91425" anchor="b" anchorCtr="0">
            <a:noAutofit/>
          </a:bodyPr>
          <a:lstStyle/>
          <a:p>
            <a:pPr lvl="0" rtl="0">
              <a:spcBef>
                <a:spcPts val="0"/>
              </a:spcBef>
              <a:buNone/>
            </a:pPr>
            <a:r>
              <a:rPr lang="pt-BR" sz="1200" b="1">
                <a:latin typeface="Questrial"/>
                <a:ea typeface="Questrial"/>
                <a:cs typeface="Questrial"/>
                <a:sym typeface="Questrial"/>
              </a:rPr>
              <a:t>INSTITUTO FEDERAL DE EDUCAÇÃO, CIÊNCIA E TECNOLOGIA DO RIO GRANDE DO NORTE - IFRN</a:t>
            </a:r>
          </a:p>
          <a:p>
            <a:pPr lvl="0" rtl="0">
              <a:spcBef>
                <a:spcPts val="0"/>
              </a:spcBef>
              <a:buNone/>
            </a:pPr>
            <a:endParaRPr sz="1200" b="1">
              <a:latin typeface="Questrial"/>
              <a:ea typeface="Questrial"/>
              <a:cs typeface="Questrial"/>
              <a:sym typeface="Questrial"/>
            </a:endParaRPr>
          </a:p>
          <a:p>
            <a:pPr lvl="0" rtl="0">
              <a:spcBef>
                <a:spcPts val="0"/>
              </a:spcBef>
              <a:buNone/>
            </a:pPr>
            <a:r>
              <a:rPr lang="pt-BR" sz="1200" b="1">
                <a:latin typeface="Questrial"/>
                <a:ea typeface="Questrial"/>
                <a:cs typeface="Questrial"/>
                <a:sym typeface="Questrial"/>
              </a:rPr>
              <a:t>DIRETORIA ACADÊMICA DE GESTÃO E TECNOLOGIA DA INFORMAÇÃO - DIATINF</a:t>
            </a:r>
          </a:p>
          <a:p>
            <a:pPr lvl="0" rtl="0">
              <a:spcBef>
                <a:spcPts val="0"/>
              </a:spcBef>
              <a:buNone/>
            </a:pPr>
            <a:endParaRPr sz="1200" b="1">
              <a:latin typeface="Questrial"/>
              <a:ea typeface="Questrial"/>
              <a:cs typeface="Questrial"/>
              <a:sym typeface="Questrial"/>
            </a:endParaRPr>
          </a:p>
        </p:txBody>
      </p:sp>
      <p:sp>
        <p:nvSpPr>
          <p:cNvPr id="93" name="Shape 93"/>
          <p:cNvSpPr txBox="1">
            <a:spLocks noGrp="1"/>
          </p:cNvSpPr>
          <p:nvPr>
            <p:ph type="body" idx="2"/>
          </p:nvPr>
        </p:nvSpPr>
        <p:spPr>
          <a:xfrm>
            <a:off x="4906050" y="3443250"/>
            <a:ext cx="3837000" cy="1269299"/>
          </a:xfrm>
          <a:prstGeom prst="rect">
            <a:avLst/>
          </a:prstGeom>
        </p:spPr>
        <p:txBody>
          <a:bodyPr lIns="91425" tIns="91425" rIns="91425" bIns="91425" anchor="ctr" anchorCtr="0">
            <a:noAutofit/>
          </a:bodyPr>
          <a:lstStyle/>
          <a:p>
            <a:pPr lvl="0" rtl="0">
              <a:lnSpc>
                <a:spcPct val="100000"/>
              </a:lnSpc>
              <a:spcBef>
                <a:spcPts val="0"/>
              </a:spcBef>
              <a:spcAft>
                <a:spcPts val="0"/>
              </a:spcAft>
              <a:buNone/>
            </a:pPr>
            <a:r>
              <a:rPr lang="pt-BR" b="1">
                <a:solidFill>
                  <a:schemeClr val="accent5"/>
                </a:solidFill>
                <a:latin typeface="Questrial"/>
                <a:ea typeface="Questrial"/>
                <a:cs typeface="Questrial"/>
                <a:sym typeface="Questrial"/>
              </a:rPr>
              <a:t>DISCENTES</a:t>
            </a:r>
            <a:r>
              <a:rPr lang="pt-BR"/>
              <a:t/>
            </a:r>
            <a:br>
              <a:rPr lang="pt-BR"/>
            </a:br>
            <a:r>
              <a:rPr lang="pt-BR" sz="1200" b="1">
                <a:solidFill>
                  <a:srgbClr val="FFFFFF"/>
                </a:solidFill>
                <a:latin typeface="Questrial"/>
                <a:ea typeface="Questrial"/>
                <a:cs typeface="Questrial"/>
                <a:sym typeface="Questrial"/>
              </a:rPr>
              <a:t>Alyne Karla de Oliveira Vieira</a:t>
            </a:r>
          </a:p>
          <a:p>
            <a:pPr lvl="0" rtl="0">
              <a:lnSpc>
                <a:spcPct val="100000"/>
              </a:lnSpc>
              <a:spcBef>
                <a:spcPts val="0"/>
              </a:spcBef>
              <a:spcAft>
                <a:spcPts val="0"/>
              </a:spcAft>
              <a:buNone/>
            </a:pPr>
            <a:r>
              <a:rPr lang="pt-BR" sz="1200" b="1">
                <a:solidFill>
                  <a:srgbClr val="FFFFFF"/>
                </a:solidFill>
                <a:latin typeface="Questrial"/>
                <a:ea typeface="Questrial"/>
                <a:cs typeface="Questrial"/>
                <a:sym typeface="Questrial"/>
              </a:rPr>
              <a:t>Leonardo Jerônimo B. D. O. Araújo</a:t>
            </a:r>
          </a:p>
          <a:p>
            <a:pPr lvl="0" rtl="0">
              <a:lnSpc>
                <a:spcPct val="100000"/>
              </a:lnSpc>
              <a:spcBef>
                <a:spcPts val="0"/>
              </a:spcBef>
              <a:spcAft>
                <a:spcPts val="0"/>
              </a:spcAft>
              <a:buNone/>
            </a:pPr>
            <a:r>
              <a:rPr lang="pt-BR" sz="1200" b="1">
                <a:solidFill>
                  <a:srgbClr val="FFFFFF"/>
                </a:solidFill>
                <a:latin typeface="Questrial"/>
                <a:ea typeface="Questrial"/>
                <a:cs typeface="Questrial"/>
                <a:sym typeface="Questrial"/>
              </a:rPr>
              <a:t>Liliane Soares de Castro Bezerra</a:t>
            </a:r>
          </a:p>
          <a:p>
            <a:pPr lvl="0" rtl="0">
              <a:lnSpc>
                <a:spcPct val="100000"/>
              </a:lnSpc>
              <a:spcBef>
                <a:spcPts val="0"/>
              </a:spcBef>
              <a:spcAft>
                <a:spcPts val="0"/>
              </a:spcAft>
              <a:buNone/>
            </a:pPr>
            <a:r>
              <a:rPr lang="pt-BR" sz="1200" b="1">
                <a:solidFill>
                  <a:srgbClr val="FFFFFF"/>
                </a:solidFill>
                <a:latin typeface="Questrial"/>
                <a:ea typeface="Questrial"/>
                <a:cs typeface="Questrial"/>
                <a:sym typeface="Questrial"/>
              </a:rPr>
              <a:t>Marana Salvannara Alencar de Oliveira</a:t>
            </a:r>
          </a:p>
          <a:p>
            <a:pPr lvl="0" rtl="0">
              <a:lnSpc>
                <a:spcPct val="100000"/>
              </a:lnSpc>
              <a:spcBef>
                <a:spcPts val="0"/>
              </a:spcBef>
              <a:spcAft>
                <a:spcPts val="0"/>
              </a:spcAft>
              <a:buNone/>
            </a:pPr>
            <a:endParaRPr sz="1200" b="1">
              <a:solidFill>
                <a:srgbClr val="FFFFFF"/>
              </a:solidFill>
              <a:latin typeface="Questrial"/>
              <a:ea typeface="Questrial"/>
              <a:cs typeface="Questrial"/>
              <a:sym typeface="Questrial"/>
            </a:endParaRPr>
          </a:p>
          <a:p>
            <a:pPr lvl="0" rtl="0">
              <a:lnSpc>
                <a:spcPct val="100000"/>
              </a:lnSpc>
              <a:spcBef>
                <a:spcPts val="0"/>
              </a:spcBef>
              <a:spcAft>
                <a:spcPts val="0"/>
              </a:spcAft>
              <a:buNone/>
            </a:pPr>
            <a:r>
              <a:rPr lang="pt-BR" b="1">
                <a:solidFill>
                  <a:schemeClr val="accent5"/>
                </a:solidFill>
                <a:latin typeface="Questrial"/>
                <a:ea typeface="Questrial"/>
                <a:cs typeface="Questrial"/>
                <a:sym typeface="Questrial"/>
              </a:rPr>
              <a:t>DOCENTE</a:t>
            </a:r>
          </a:p>
          <a:p>
            <a:pPr lvl="0" rtl="0">
              <a:lnSpc>
                <a:spcPct val="100000"/>
              </a:lnSpc>
              <a:spcBef>
                <a:spcPts val="0"/>
              </a:spcBef>
              <a:spcAft>
                <a:spcPts val="0"/>
              </a:spcAft>
              <a:buNone/>
            </a:pPr>
            <a:r>
              <a:rPr lang="pt-BR" sz="1400" b="1">
                <a:solidFill>
                  <a:srgbClr val="FFFFFF"/>
                </a:solidFill>
                <a:latin typeface="Questrial"/>
                <a:ea typeface="Questrial"/>
                <a:cs typeface="Questrial"/>
                <a:sym typeface="Questrial"/>
              </a:rPr>
              <a:t>Jean Galdino</a:t>
            </a:r>
          </a:p>
          <a:p>
            <a:pPr lvl="0" rtl="0">
              <a:lnSpc>
                <a:spcPct val="100000"/>
              </a:lnSpc>
              <a:spcBef>
                <a:spcPts val="0"/>
              </a:spcBef>
              <a:buNone/>
            </a:pPr>
            <a:endParaRPr sz="1200" b="1">
              <a:solidFill>
                <a:srgbClr val="FFFFFF"/>
              </a:solidFill>
              <a:latin typeface="Questrial"/>
              <a:ea typeface="Questrial"/>
              <a:cs typeface="Questrial"/>
              <a:sym typeface="Questrial"/>
            </a:endParaRPr>
          </a:p>
          <a:p>
            <a:pPr lvl="0" algn="r" rtl="0">
              <a:lnSpc>
                <a:spcPct val="100000"/>
              </a:lnSpc>
              <a:spcBef>
                <a:spcPts val="0"/>
              </a:spcBef>
              <a:buNone/>
            </a:pPr>
            <a:r>
              <a:rPr lang="pt-BR" sz="1200" b="1">
                <a:solidFill>
                  <a:srgbClr val="FFFFFF"/>
                </a:solidFill>
                <a:latin typeface="Questrial"/>
                <a:ea typeface="Questrial"/>
                <a:cs typeface="Questrial"/>
                <a:sym typeface="Questrial"/>
              </a:rPr>
              <a:t>DEZEMBRO, 2015</a:t>
            </a:r>
          </a:p>
          <a:p>
            <a:pPr lvl="0" rtl="0">
              <a:lnSpc>
                <a:spcPct val="100000"/>
              </a:lnSpc>
              <a:spcBef>
                <a:spcPts val="0"/>
              </a:spcBef>
              <a:buNone/>
            </a:pPr>
            <a:endParaRPr>
              <a:solidFill>
                <a:srgbClr val="FFFFFF"/>
              </a:solidFill>
            </a:endParaRPr>
          </a:p>
          <a:p>
            <a:pPr lvl="0">
              <a:spcBef>
                <a:spcPts val="0"/>
              </a:spcBef>
              <a:buNone/>
            </a:pPr>
            <a:endParaRPr>
              <a:solidFill>
                <a:srgbClr val="FFFFFF"/>
              </a:solidFill>
            </a:endParaRPr>
          </a:p>
        </p:txBody>
      </p:sp>
      <p:sp>
        <p:nvSpPr>
          <p:cNvPr id="94" name="Shape 94"/>
          <p:cNvSpPr txBox="1"/>
          <p:nvPr/>
        </p:nvSpPr>
        <p:spPr>
          <a:xfrm>
            <a:off x="253450" y="4213175"/>
            <a:ext cx="3999299" cy="682799"/>
          </a:xfrm>
          <a:prstGeom prst="rect">
            <a:avLst/>
          </a:prstGeom>
          <a:noFill/>
          <a:ln>
            <a:noFill/>
          </a:ln>
        </p:spPr>
        <p:txBody>
          <a:bodyPr lIns="91425" tIns="91425" rIns="91425" bIns="91425" anchor="ctr" anchorCtr="0">
            <a:noAutofit/>
          </a:bodyPr>
          <a:lstStyle/>
          <a:p>
            <a:pPr lvl="0" algn="ctr" rtl="0">
              <a:lnSpc>
                <a:spcPct val="150000"/>
              </a:lnSpc>
              <a:spcBef>
                <a:spcPts val="0"/>
              </a:spcBef>
              <a:buNone/>
            </a:pPr>
            <a:r>
              <a:rPr lang="pt-BR" sz="1200" b="1">
                <a:solidFill>
                  <a:schemeClr val="dk1"/>
                </a:solidFill>
                <a:latin typeface="Questrial"/>
                <a:ea typeface="Questrial"/>
                <a:cs typeface="Questrial"/>
                <a:sym typeface="Questrial"/>
              </a:rPr>
              <a:t>Manutenção e Suporte em Informática - 4.01112.1V</a:t>
            </a:r>
          </a:p>
        </p:txBody>
      </p:sp>
    </p:spTree>
  </p:cSld>
  <p:clrMapOvr>
    <a:masterClrMapping/>
  </p:clrMapOvr>
  <p:transition spd="slow">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Shape 99"/>
          <p:cNvSpPr txBox="1">
            <a:spLocks noGrp="1"/>
          </p:cNvSpPr>
          <p:nvPr>
            <p:ph type="body" idx="4294967295"/>
          </p:nvPr>
        </p:nvSpPr>
        <p:spPr>
          <a:xfrm>
            <a:off x="72550" y="4873675"/>
            <a:ext cx="5398499" cy="405899"/>
          </a:xfrm>
          <a:prstGeom prst="rect">
            <a:avLst/>
          </a:prstGeom>
          <a:noFill/>
          <a:ln>
            <a:noFill/>
          </a:ln>
        </p:spPr>
        <p:txBody>
          <a:bodyPr lIns="91425" tIns="91425" rIns="91425" bIns="91425" anchor="t" anchorCtr="0">
            <a:noAutofit/>
          </a:bodyPr>
          <a:lstStyle/>
          <a:p>
            <a:pPr lvl="0" rtl="0">
              <a:spcBef>
                <a:spcPts val="0"/>
              </a:spcBef>
              <a:buNone/>
            </a:pPr>
            <a:r>
              <a:rPr lang="pt-BR" sz="800">
                <a:solidFill>
                  <a:srgbClr val="FFFFFF"/>
                </a:solidFill>
                <a:latin typeface="Questrial"/>
                <a:ea typeface="Questrial"/>
                <a:cs typeface="Questrial"/>
                <a:sym typeface="Questrial"/>
              </a:rPr>
              <a:t>Monitor LED  •  Manutenção de periféricos </a:t>
            </a:r>
          </a:p>
          <a:p>
            <a:pPr lvl="0" rtl="0">
              <a:spcBef>
                <a:spcPts val="0"/>
              </a:spcBef>
              <a:buNone/>
            </a:pPr>
            <a:endParaRPr/>
          </a:p>
          <a:p>
            <a:pPr lvl="0" rtl="0">
              <a:spcBef>
                <a:spcPts val="0"/>
              </a:spcBef>
              <a:buNone/>
            </a:pPr>
            <a:r>
              <a:rPr lang="pt-BR"/>
              <a:t> </a:t>
            </a:r>
          </a:p>
        </p:txBody>
      </p:sp>
      <p:sp>
        <p:nvSpPr>
          <p:cNvPr id="100" name="Shape 100"/>
          <p:cNvSpPr txBox="1">
            <a:spLocks noGrp="1"/>
          </p:cNvSpPr>
          <p:nvPr>
            <p:ph type="body" idx="4294967295"/>
          </p:nvPr>
        </p:nvSpPr>
        <p:spPr>
          <a:xfrm>
            <a:off x="8088200" y="4873675"/>
            <a:ext cx="1069799" cy="405899"/>
          </a:xfrm>
          <a:prstGeom prst="rect">
            <a:avLst/>
          </a:prstGeom>
          <a:noFill/>
          <a:ln>
            <a:noFill/>
          </a:ln>
        </p:spPr>
        <p:txBody>
          <a:bodyPr lIns="91425" tIns="91425" rIns="91425" bIns="91425" anchor="t" anchorCtr="0">
            <a:noAutofit/>
          </a:bodyPr>
          <a:lstStyle/>
          <a:p>
            <a:pPr lvl="0" rtl="0">
              <a:spcBef>
                <a:spcPts val="0"/>
              </a:spcBef>
              <a:buNone/>
            </a:pPr>
            <a:r>
              <a:rPr lang="pt-BR" sz="800">
                <a:solidFill>
                  <a:srgbClr val="FFFFFF"/>
                </a:solidFill>
                <a:latin typeface="Questrial"/>
                <a:ea typeface="Questrial"/>
                <a:cs typeface="Questrial"/>
                <a:sym typeface="Questrial"/>
              </a:rPr>
              <a:t>DEZEMBRO, 2015</a:t>
            </a:r>
          </a:p>
          <a:p>
            <a:pPr lvl="0" rtl="0">
              <a:spcBef>
                <a:spcPts val="0"/>
              </a:spcBef>
              <a:buNone/>
            </a:pPr>
            <a:r>
              <a:rPr lang="pt-BR"/>
              <a:t> </a:t>
            </a:r>
          </a:p>
        </p:txBody>
      </p:sp>
      <p:sp>
        <p:nvSpPr>
          <p:cNvPr id="101" name="Shape 101"/>
          <p:cNvSpPr txBox="1">
            <a:spLocks noGrp="1"/>
          </p:cNvSpPr>
          <p:nvPr>
            <p:ph type="title"/>
          </p:nvPr>
        </p:nvSpPr>
        <p:spPr>
          <a:xfrm>
            <a:off x="323850" y="645975"/>
            <a:ext cx="2819400" cy="607800"/>
          </a:xfrm>
          <a:prstGeom prst="rect">
            <a:avLst/>
          </a:prstGeom>
        </p:spPr>
        <p:txBody>
          <a:bodyPr lIns="91425" tIns="91425" rIns="91425" bIns="91425" anchor="t" anchorCtr="0">
            <a:noAutofit/>
          </a:bodyPr>
          <a:lstStyle/>
          <a:p>
            <a:pPr lvl="0" algn="ctr" rtl="0">
              <a:spcBef>
                <a:spcPts val="0"/>
              </a:spcBef>
              <a:buNone/>
            </a:pPr>
            <a:r>
              <a:rPr lang="pt-BR" b="1">
                <a:latin typeface="Questrial"/>
                <a:ea typeface="Questrial"/>
                <a:cs typeface="Questrial"/>
                <a:sym typeface="Questrial"/>
              </a:rPr>
              <a:t>PLANO DE EXPOSIÇÃO</a:t>
            </a:r>
          </a:p>
          <a:p>
            <a:pPr lvl="0" algn="ctr" rtl="0">
              <a:spcBef>
                <a:spcPts val="0"/>
              </a:spcBef>
              <a:buNone/>
            </a:pPr>
            <a:endParaRPr b="1"/>
          </a:p>
          <a:p>
            <a:pPr lvl="0">
              <a:spcBef>
                <a:spcPts val="0"/>
              </a:spcBef>
              <a:buNone/>
            </a:pPr>
            <a:endParaRPr/>
          </a:p>
        </p:txBody>
      </p:sp>
      <p:pic>
        <p:nvPicPr>
          <p:cNvPr id="102" name="Shape 102"/>
          <p:cNvPicPr preferRelativeResize="0"/>
          <p:nvPr/>
        </p:nvPicPr>
        <p:blipFill rotWithShape="1">
          <a:blip r:embed="rId3">
            <a:alphaModFix/>
          </a:blip>
          <a:srcRect l="67339" b="79944"/>
          <a:stretch/>
        </p:blipFill>
        <p:spPr>
          <a:xfrm>
            <a:off x="0" y="3937375"/>
            <a:ext cx="3793776" cy="1254775"/>
          </a:xfrm>
          <a:prstGeom prst="rect">
            <a:avLst/>
          </a:prstGeom>
          <a:noFill/>
          <a:ln>
            <a:noFill/>
          </a:ln>
        </p:spPr>
      </p:pic>
      <p:sp>
        <p:nvSpPr>
          <p:cNvPr id="103" name="Shape 103"/>
          <p:cNvSpPr/>
          <p:nvPr/>
        </p:nvSpPr>
        <p:spPr>
          <a:xfrm rot="2849484">
            <a:off x="2203941" y="4036672"/>
            <a:ext cx="2278967" cy="655053"/>
          </a:xfrm>
          <a:prstGeom prst="rect">
            <a:avLst/>
          </a:prstGeom>
          <a:solidFill>
            <a:schemeClr val="lt1"/>
          </a:solidFill>
          <a:ln>
            <a:noFill/>
          </a:ln>
        </p:spPr>
        <p:txBody>
          <a:bodyPr lIns="91425" tIns="91425" rIns="91425" bIns="91425" anchor="ctr" anchorCtr="0">
            <a:noAutofit/>
          </a:bodyPr>
          <a:lstStyle/>
          <a:p>
            <a:pPr lvl="0">
              <a:spcBef>
                <a:spcPts val="0"/>
              </a:spcBef>
              <a:buNone/>
            </a:pPr>
            <a:endParaRPr/>
          </a:p>
        </p:txBody>
      </p:sp>
      <p:pic>
        <p:nvPicPr>
          <p:cNvPr id="104" name="Shape 104"/>
          <p:cNvPicPr preferRelativeResize="0"/>
          <p:nvPr/>
        </p:nvPicPr>
        <p:blipFill rotWithShape="1">
          <a:blip r:embed="rId4">
            <a:alphaModFix/>
          </a:blip>
          <a:srcRect l="4141" b="9844"/>
          <a:stretch/>
        </p:blipFill>
        <p:spPr>
          <a:xfrm>
            <a:off x="3380350" y="327750"/>
            <a:ext cx="5774425" cy="4463124"/>
          </a:xfrm>
          <a:prstGeom prst="rect">
            <a:avLst/>
          </a:prstGeom>
          <a:noFill/>
          <a:ln>
            <a:noFill/>
          </a:ln>
        </p:spPr>
      </p:pic>
      <p:sp>
        <p:nvSpPr>
          <p:cNvPr id="105" name="Shape 105"/>
          <p:cNvSpPr/>
          <p:nvPr/>
        </p:nvSpPr>
        <p:spPr>
          <a:xfrm>
            <a:off x="3568500" y="760850"/>
            <a:ext cx="5066399" cy="2873699"/>
          </a:xfrm>
          <a:prstGeom prst="rect">
            <a:avLst/>
          </a:prstGeom>
          <a:solidFill>
            <a:srgbClr val="C9DAF8">
              <a:alpha val="83460"/>
            </a:srgbClr>
          </a:solidFill>
          <a:ln>
            <a:noFill/>
          </a:ln>
        </p:spPr>
        <p:txBody>
          <a:bodyPr lIns="91425" tIns="91425" rIns="91425" bIns="91425" anchor="ctr" anchorCtr="0">
            <a:noAutofit/>
          </a:bodyPr>
          <a:lstStyle/>
          <a:p>
            <a:pPr lvl="0">
              <a:spcBef>
                <a:spcPts val="0"/>
              </a:spcBef>
              <a:buNone/>
            </a:pPr>
            <a:endParaRPr/>
          </a:p>
        </p:txBody>
      </p:sp>
      <p:sp>
        <p:nvSpPr>
          <p:cNvPr id="106" name="Shape 106"/>
          <p:cNvSpPr txBox="1">
            <a:spLocks noGrp="1"/>
          </p:cNvSpPr>
          <p:nvPr>
            <p:ph type="body" idx="4294967295"/>
          </p:nvPr>
        </p:nvSpPr>
        <p:spPr>
          <a:xfrm>
            <a:off x="3483300" y="789600"/>
            <a:ext cx="5236799" cy="3416100"/>
          </a:xfrm>
          <a:prstGeom prst="rect">
            <a:avLst/>
          </a:prstGeom>
          <a:noFill/>
          <a:ln>
            <a:noFill/>
          </a:ln>
        </p:spPr>
        <p:txBody>
          <a:bodyPr lIns="91425" tIns="91425" rIns="91425" bIns="91425" anchor="t" anchorCtr="0">
            <a:noAutofit/>
          </a:bodyPr>
          <a:lstStyle/>
          <a:p>
            <a:pPr marL="457200" lvl="0" indent="-317500" rtl="0">
              <a:spcBef>
                <a:spcPts val="0"/>
              </a:spcBef>
              <a:buClr>
                <a:schemeClr val="accent4"/>
              </a:buClr>
              <a:buSzPct val="100000"/>
              <a:buFont typeface="Questrial"/>
            </a:pPr>
            <a:r>
              <a:rPr lang="pt-BR" sz="1400" b="1">
                <a:solidFill>
                  <a:schemeClr val="accent4"/>
                </a:solidFill>
                <a:latin typeface="Questrial"/>
                <a:ea typeface="Questrial"/>
                <a:cs typeface="Questrial"/>
                <a:sym typeface="Questrial"/>
              </a:rPr>
              <a:t>Introdução e histórico;</a:t>
            </a:r>
          </a:p>
          <a:p>
            <a:pPr marL="457200" lvl="0" indent="-317500" rtl="0">
              <a:spcBef>
                <a:spcPts val="0"/>
              </a:spcBef>
              <a:buClr>
                <a:schemeClr val="accent4"/>
              </a:buClr>
              <a:buSzPct val="100000"/>
              <a:buFont typeface="Questrial"/>
            </a:pPr>
            <a:r>
              <a:rPr lang="pt-BR" sz="1400" b="1">
                <a:solidFill>
                  <a:schemeClr val="accent4"/>
                </a:solidFill>
                <a:latin typeface="Questrial"/>
                <a:ea typeface="Questrial"/>
                <a:cs typeface="Questrial"/>
                <a:sym typeface="Questrial"/>
              </a:rPr>
              <a:t>Principais características vantajosas;</a:t>
            </a:r>
          </a:p>
          <a:p>
            <a:pPr marL="457200" lvl="0" indent="-317500" rtl="0">
              <a:spcBef>
                <a:spcPts val="0"/>
              </a:spcBef>
              <a:buClr>
                <a:schemeClr val="accent4"/>
              </a:buClr>
              <a:buSzPct val="100000"/>
              <a:buFont typeface="Questrial"/>
            </a:pPr>
            <a:r>
              <a:rPr lang="pt-BR" sz="1400" b="1">
                <a:solidFill>
                  <a:schemeClr val="accent4"/>
                </a:solidFill>
                <a:latin typeface="Questrial"/>
                <a:ea typeface="Questrial"/>
                <a:cs typeface="Questrial"/>
                <a:sym typeface="Questrial"/>
              </a:rPr>
              <a:t>Partes integrantes;</a:t>
            </a:r>
          </a:p>
          <a:p>
            <a:pPr marL="457200" lvl="0" indent="-317500" rtl="0">
              <a:spcBef>
                <a:spcPts val="0"/>
              </a:spcBef>
              <a:buClr>
                <a:schemeClr val="accent4"/>
              </a:buClr>
              <a:buSzPct val="100000"/>
              <a:buFont typeface="Questrial"/>
            </a:pPr>
            <a:r>
              <a:rPr lang="pt-BR" sz="1400" b="1">
                <a:solidFill>
                  <a:schemeClr val="accent4"/>
                </a:solidFill>
                <a:latin typeface="Questrial"/>
                <a:ea typeface="Questrial"/>
                <a:cs typeface="Questrial"/>
                <a:sym typeface="Questrial"/>
              </a:rPr>
              <a:t>Principais etapas;</a:t>
            </a:r>
          </a:p>
          <a:p>
            <a:pPr marL="457200" lvl="0" indent="-317500" rtl="0">
              <a:spcBef>
                <a:spcPts val="0"/>
              </a:spcBef>
              <a:buClr>
                <a:schemeClr val="accent4"/>
              </a:buClr>
              <a:buSzPct val="100000"/>
              <a:buFont typeface="Questrial"/>
            </a:pPr>
            <a:r>
              <a:rPr lang="pt-BR" sz="1400" b="1">
                <a:solidFill>
                  <a:schemeClr val="accent4"/>
                </a:solidFill>
                <a:latin typeface="Questrial"/>
                <a:ea typeface="Questrial"/>
                <a:cs typeface="Questrial"/>
                <a:sym typeface="Questrial"/>
              </a:rPr>
              <a:t>Princípio de funcionamento:</a:t>
            </a:r>
          </a:p>
          <a:p>
            <a:pPr marL="914400" lvl="1" indent="-304800" rtl="0">
              <a:spcBef>
                <a:spcPts val="0"/>
              </a:spcBef>
              <a:buClr>
                <a:schemeClr val="accent4"/>
              </a:buClr>
              <a:buSzPct val="100000"/>
              <a:buFont typeface="Questrial"/>
            </a:pPr>
            <a:r>
              <a:rPr lang="pt-BR" sz="1200" b="1">
                <a:solidFill>
                  <a:schemeClr val="accent4"/>
                </a:solidFill>
                <a:latin typeface="Questrial"/>
                <a:ea typeface="Questrial"/>
                <a:cs typeface="Questrial"/>
                <a:sym typeface="Questrial"/>
              </a:rPr>
              <a:t>Formação da imagem;</a:t>
            </a:r>
          </a:p>
          <a:p>
            <a:pPr marL="914400" lvl="1" indent="-304800" rtl="0">
              <a:spcBef>
                <a:spcPts val="0"/>
              </a:spcBef>
              <a:buClr>
                <a:schemeClr val="accent4"/>
              </a:buClr>
              <a:buSzPct val="100000"/>
              <a:buFont typeface="Questrial"/>
            </a:pPr>
            <a:r>
              <a:rPr lang="pt-BR" sz="1200" b="1">
                <a:solidFill>
                  <a:schemeClr val="accent4"/>
                </a:solidFill>
                <a:latin typeface="Questrial"/>
                <a:ea typeface="Questrial"/>
                <a:cs typeface="Questrial"/>
                <a:sym typeface="Questrial"/>
              </a:rPr>
              <a:t>Outras tecnologias LED;</a:t>
            </a:r>
          </a:p>
          <a:p>
            <a:pPr marL="914400" lvl="1" indent="-304800" rtl="0">
              <a:spcBef>
                <a:spcPts val="0"/>
              </a:spcBef>
              <a:buClr>
                <a:schemeClr val="accent4"/>
              </a:buClr>
              <a:buSzPct val="100000"/>
              <a:buFont typeface="Questrial"/>
            </a:pPr>
            <a:r>
              <a:rPr lang="pt-BR" sz="1200" b="1">
                <a:solidFill>
                  <a:schemeClr val="accent4"/>
                </a:solidFill>
                <a:latin typeface="Questrial"/>
                <a:ea typeface="Questrial"/>
                <a:cs typeface="Questrial"/>
                <a:sym typeface="Questrial"/>
              </a:rPr>
              <a:t>Comparativo com outras tecnologias;</a:t>
            </a:r>
          </a:p>
          <a:p>
            <a:pPr marL="457200" lvl="0" indent="-317500" rtl="0">
              <a:spcBef>
                <a:spcPts val="0"/>
              </a:spcBef>
              <a:buClr>
                <a:schemeClr val="accent4"/>
              </a:buClr>
              <a:buSzPct val="100000"/>
              <a:buFont typeface="Questrial"/>
            </a:pPr>
            <a:r>
              <a:rPr lang="pt-BR" sz="1400" b="1">
                <a:solidFill>
                  <a:schemeClr val="accent4"/>
                </a:solidFill>
                <a:latin typeface="Questrial"/>
                <a:ea typeface="Questrial"/>
                <a:cs typeface="Questrial"/>
                <a:sym typeface="Questrial"/>
              </a:rPr>
              <a:t>Fabricantes e modelos;</a:t>
            </a:r>
          </a:p>
          <a:p>
            <a:pPr marL="457200" lvl="0" indent="-317500" rtl="0">
              <a:spcBef>
                <a:spcPts val="0"/>
              </a:spcBef>
              <a:buClr>
                <a:schemeClr val="accent4"/>
              </a:buClr>
              <a:buSzPct val="100000"/>
              <a:buFont typeface="Questrial"/>
            </a:pPr>
            <a:r>
              <a:rPr lang="pt-BR" sz="1400" b="1">
                <a:solidFill>
                  <a:schemeClr val="accent4"/>
                </a:solidFill>
                <a:latin typeface="Questrial"/>
                <a:ea typeface="Questrial"/>
                <a:cs typeface="Questrial"/>
                <a:sym typeface="Questrial"/>
              </a:rPr>
              <a:t>Defeitos comuns;</a:t>
            </a:r>
          </a:p>
          <a:p>
            <a:pPr marL="457200" lvl="0" indent="-317500" rtl="0">
              <a:spcBef>
                <a:spcPts val="0"/>
              </a:spcBef>
              <a:buClr>
                <a:schemeClr val="accent4"/>
              </a:buClr>
              <a:buSzPct val="100000"/>
              <a:buFont typeface="Questrial"/>
            </a:pPr>
            <a:r>
              <a:rPr lang="pt-BR" sz="1400" b="1">
                <a:solidFill>
                  <a:schemeClr val="accent4"/>
                </a:solidFill>
                <a:latin typeface="Questrial"/>
                <a:ea typeface="Questrial"/>
                <a:cs typeface="Questrial"/>
                <a:sym typeface="Questrial"/>
              </a:rPr>
              <a:t>Conclusão.</a:t>
            </a:r>
          </a:p>
          <a:p>
            <a:pPr lvl="0" rtl="0">
              <a:spcBef>
                <a:spcPts val="0"/>
              </a:spcBef>
              <a:buNone/>
            </a:pPr>
            <a:endParaRPr/>
          </a:p>
          <a:p>
            <a:pPr lvl="0">
              <a:spcBef>
                <a:spcPts val="0"/>
              </a:spcBef>
              <a:buNone/>
            </a:pPr>
            <a:r>
              <a:rPr lang="pt-BR"/>
              <a:t> </a:t>
            </a:r>
          </a:p>
        </p:txBody>
      </p:sp>
    </p:spTree>
  </p:cSld>
  <p:clrMapOvr>
    <a:masterClrMapping/>
  </p:clrMapOvr>
  <p:transition spd="slow">
    <p:cu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p:cNvSpPr txBox="1">
            <a:spLocks noGrp="1"/>
          </p:cNvSpPr>
          <p:nvPr>
            <p:ph type="title"/>
          </p:nvPr>
        </p:nvSpPr>
        <p:spPr>
          <a:xfrm>
            <a:off x="311700" y="410000"/>
            <a:ext cx="8520599" cy="607800"/>
          </a:xfrm>
          <a:prstGeom prst="rect">
            <a:avLst/>
          </a:prstGeom>
        </p:spPr>
        <p:txBody>
          <a:bodyPr lIns="91425" tIns="91425" rIns="91425" bIns="91425" anchor="t" anchorCtr="0">
            <a:noAutofit/>
          </a:bodyPr>
          <a:lstStyle/>
          <a:p>
            <a:pPr lvl="0">
              <a:spcBef>
                <a:spcPts val="0"/>
              </a:spcBef>
              <a:buNone/>
            </a:pPr>
            <a:r>
              <a:rPr lang="pt-BR" b="1">
                <a:latin typeface="Questrial"/>
                <a:ea typeface="Questrial"/>
                <a:cs typeface="Questrial"/>
                <a:sym typeface="Questrial"/>
              </a:rPr>
              <a:t>Introdução e histórico</a:t>
            </a:r>
          </a:p>
        </p:txBody>
      </p:sp>
      <p:sp>
        <p:nvSpPr>
          <p:cNvPr id="112" name="Shape 112"/>
          <p:cNvSpPr txBox="1">
            <a:spLocks noGrp="1"/>
          </p:cNvSpPr>
          <p:nvPr>
            <p:ph type="body" idx="1"/>
          </p:nvPr>
        </p:nvSpPr>
        <p:spPr>
          <a:xfrm>
            <a:off x="311700" y="1229875"/>
            <a:ext cx="8520599" cy="3339000"/>
          </a:xfrm>
          <a:prstGeom prst="rect">
            <a:avLst/>
          </a:prstGeom>
        </p:spPr>
        <p:txBody>
          <a:bodyPr lIns="91425" tIns="91425" rIns="91425" bIns="91425" anchor="t" anchorCtr="0">
            <a:noAutofit/>
          </a:bodyPr>
          <a:lstStyle/>
          <a:p>
            <a:pPr lvl="0" indent="457200" algn="just" rtl="0">
              <a:lnSpc>
                <a:spcPct val="152727"/>
              </a:lnSpc>
              <a:spcBef>
                <a:spcPts val="600"/>
              </a:spcBef>
              <a:spcAft>
                <a:spcPts val="600"/>
              </a:spcAft>
              <a:buNone/>
            </a:pPr>
            <a:r>
              <a:rPr lang="pt-BR" sz="1400">
                <a:solidFill>
                  <a:srgbClr val="434343"/>
                </a:solidFill>
                <a:highlight>
                  <a:srgbClr val="FFFFFF"/>
                </a:highlight>
                <a:latin typeface="Questrial"/>
                <a:ea typeface="Questrial"/>
                <a:cs typeface="Questrial"/>
                <a:sym typeface="Questrial"/>
              </a:rPr>
              <a:t>A tecnologia dos monitores LED trata-se de uma nova maneira de iluminar os monitores de cristal líquido: no lugar de uma única lâmpada fluorescente central, utilizam-se várias lâmpadas de LED. </a:t>
            </a:r>
          </a:p>
          <a:p>
            <a:pPr lvl="0" indent="457200" algn="just" rtl="0">
              <a:lnSpc>
                <a:spcPct val="152727"/>
              </a:lnSpc>
              <a:spcBef>
                <a:spcPts val="600"/>
              </a:spcBef>
              <a:spcAft>
                <a:spcPts val="600"/>
              </a:spcAft>
              <a:buNone/>
            </a:pPr>
            <a:r>
              <a:rPr lang="pt-BR" sz="1400">
                <a:solidFill>
                  <a:srgbClr val="434343"/>
                </a:solidFill>
                <a:highlight>
                  <a:srgbClr val="FFFFFF"/>
                </a:highlight>
                <a:latin typeface="Questrial"/>
                <a:ea typeface="Questrial"/>
                <a:cs typeface="Questrial"/>
                <a:sym typeface="Questrial"/>
              </a:rPr>
              <a:t>Até meados dos anos 70, os computadores pessoais utilizavam televisores domésticos como interface gráfica. Entretanto, a tecnologia LED começou a ser desenvolvida em 1977 por James P. Mitchell, americano responsável pelo primeiro painel de LED para TV, exibido pela primeira vez na 29ª Intel ISEF Expo (</a:t>
            </a:r>
            <a:r>
              <a:rPr lang="pt-BR" sz="1400" i="1">
                <a:solidFill>
                  <a:srgbClr val="434343"/>
                </a:solidFill>
                <a:highlight>
                  <a:srgbClr val="FFFFFF"/>
                </a:highlight>
                <a:latin typeface="Questrial"/>
                <a:ea typeface="Questrial"/>
                <a:cs typeface="Questrial"/>
                <a:sym typeface="Questrial"/>
              </a:rPr>
              <a:t>International Science and Engineering Fair</a:t>
            </a:r>
            <a:r>
              <a:rPr lang="pt-BR" sz="1400">
                <a:solidFill>
                  <a:srgbClr val="434343"/>
                </a:solidFill>
                <a:highlight>
                  <a:srgbClr val="FFFFFF"/>
                </a:highlight>
                <a:latin typeface="Questrial"/>
                <a:ea typeface="Questrial"/>
                <a:cs typeface="Questrial"/>
                <a:sym typeface="Questrial"/>
              </a:rPr>
              <a:t>), em Washington D.C., Estados Unidos, em maio de 1978.</a:t>
            </a:r>
          </a:p>
          <a:p>
            <a:pPr lvl="0" indent="457200" algn="just" rtl="0">
              <a:lnSpc>
                <a:spcPct val="152727"/>
              </a:lnSpc>
              <a:spcBef>
                <a:spcPts val="600"/>
              </a:spcBef>
              <a:spcAft>
                <a:spcPts val="600"/>
              </a:spcAft>
              <a:buNone/>
            </a:pPr>
            <a:r>
              <a:rPr lang="pt-BR" sz="1400">
                <a:solidFill>
                  <a:srgbClr val="434343"/>
                </a:solidFill>
                <a:highlight>
                  <a:srgbClr val="FFFFFF"/>
                </a:highlight>
                <a:latin typeface="Questrial"/>
                <a:ea typeface="Questrial"/>
                <a:cs typeface="Questrial"/>
                <a:sym typeface="Questrial"/>
              </a:rPr>
              <a:t>O painel tinha espessura de ¼ de polegada (6,35 mm), composto por centenas de LEDs MV50 e o então recém-lançado transistor-transistor logic (TTL) e um circuito de endereçamento de memória da Texas Instruments. </a:t>
            </a:r>
          </a:p>
          <a:p>
            <a:pPr lvl="0">
              <a:spcBef>
                <a:spcPts val="0"/>
              </a:spcBef>
              <a:buNone/>
            </a:pPr>
            <a:endParaRPr>
              <a:latin typeface="Questrial"/>
              <a:ea typeface="Questrial"/>
              <a:cs typeface="Questrial"/>
              <a:sym typeface="Questrial"/>
            </a:endParaRPr>
          </a:p>
        </p:txBody>
      </p:sp>
      <p:sp>
        <p:nvSpPr>
          <p:cNvPr id="113" name="Shape 113"/>
          <p:cNvSpPr txBox="1">
            <a:spLocks noGrp="1"/>
          </p:cNvSpPr>
          <p:nvPr>
            <p:ph type="body" idx="2"/>
          </p:nvPr>
        </p:nvSpPr>
        <p:spPr>
          <a:xfrm>
            <a:off x="8088200" y="4873675"/>
            <a:ext cx="1069799" cy="405899"/>
          </a:xfrm>
          <a:prstGeom prst="rect">
            <a:avLst/>
          </a:prstGeom>
        </p:spPr>
        <p:txBody>
          <a:bodyPr lIns="91425" tIns="91425" rIns="91425" bIns="91425" anchor="t" anchorCtr="0">
            <a:noAutofit/>
          </a:bodyPr>
          <a:lstStyle/>
          <a:p>
            <a:pPr lvl="0" rtl="0">
              <a:spcBef>
                <a:spcPts val="0"/>
              </a:spcBef>
              <a:buNone/>
            </a:pPr>
            <a:r>
              <a:rPr lang="pt-BR" sz="800">
                <a:solidFill>
                  <a:srgbClr val="FFFFFF"/>
                </a:solidFill>
                <a:latin typeface="Questrial"/>
                <a:ea typeface="Questrial"/>
                <a:cs typeface="Questrial"/>
                <a:sym typeface="Questrial"/>
              </a:rPr>
              <a:t>DEZEMBRO, 2015</a:t>
            </a:r>
          </a:p>
          <a:p>
            <a:pPr lvl="0" rtl="0">
              <a:spcBef>
                <a:spcPts val="0"/>
              </a:spcBef>
              <a:buNone/>
            </a:pPr>
            <a:r>
              <a:rPr lang="pt-BR"/>
              <a:t> </a:t>
            </a:r>
          </a:p>
        </p:txBody>
      </p:sp>
      <p:sp>
        <p:nvSpPr>
          <p:cNvPr id="114" name="Shape 114"/>
          <p:cNvSpPr txBox="1">
            <a:spLocks noGrp="1"/>
          </p:cNvSpPr>
          <p:nvPr>
            <p:ph type="body" idx="3"/>
          </p:nvPr>
        </p:nvSpPr>
        <p:spPr>
          <a:xfrm>
            <a:off x="72550" y="4873675"/>
            <a:ext cx="2116800" cy="405899"/>
          </a:xfrm>
          <a:prstGeom prst="rect">
            <a:avLst/>
          </a:prstGeom>
        </p:spPr>
        <p:txBody>
          <a:bodyPr lIns="91425" tIns="91425" rIns="91425" bIns="91425" anchor="t" anchorCtr="0">
            <a:noAutofit/>
          </a:bodyPr>
          <a:lstStyle/>
          <a:p>
            <a:pPr lvl="0" rtl="0">
              <a:spcBef>
                <a:spcPts val="0"/>
              </a:spcBef>
              <a:buNone/>
            </a:pPr>
            <a:r>
              <a:rPr lang="pt-BR" sz="800">
                <a:solidFill>
                  <a:srgbClr val="FFFFFF"/>
                </a:solidFill>
                <a:latin typeface="Questrial"/>
                <a:ea typeface="Questrial"/>
                <a:cs typeface="Questrial"/>
                <a:sym typeface="Questrial"/>
              </a:rPr>
              <a:t>Monitor LED  •  Manutenção de periféricos    </a:t>
            </a:r>
          </a:p>
          <a:p>
            <a:pPr lvl="0" rtl="0">
              <a:spcBef>
                <a:spcPts val="0"/>
              </a:spcBef>
              <a:buNone/>
            </a:pPr>
            <a:endParaRPr/>
          </a:p>
          <a:p>
            <a:pPr lvl="0" rtl="0">
              <a:spcBef>
                <a:spcPts val="0"/>
              </a:spcBef>
              <a:buNone/>
            </a:pPr>
            <a:r>
              <a:rPr lang="pt-BR"/>
              <a:t> </a:t>
            </a:r>
          </a:p>
        </p:txBody>
      </p:sp>
      <p:sp>
        <p:nvSpPr>
          <p:cNvPr id="115" name="Shape 115"/>
          <p:cNvSpPr txBox="1"/>
          <p:nvPr/>
        </p:nvSpPr>
        <p:spPr>
          <a:xfrm>
            <a:off x="3668100" y="4935900"/>
            <a:ext cx="1807799" cy="405899"/>
          </a:xfrm>
          <a:prstGeom prst="rect">
            <a:avLst/>
          </a:prstGeom>
          <a:noFill/>
          <a:ln>
            <a:noFill/>
          </a:ln>
        </p:spPr>
        <p:txBody>
          <a:bodyPr lIns="91425" tIns="91425" rIns="91425" bIns="91425" anchor="ctr" anchorCtr="0">
            <a:noAutofit/>
          </a:bodyPr>
          <a:lstStyle/>
          <a:p>
            <a:pPr lvl="0" algn="ctr" rtl="0">
              <a:lnSpc>
                <a:spcPct val="115000"/>
              </a:lnSpc>
              <a:spcBef>
                <a:spcPts val="0"/>
              </a:spcBef>
              <a:spcAft>
                <a:spcPts val="1600"/>
              </a:spcAft>
              <a:buNone/>
            </a:pPr>
            <a:r>
              <a:rPr lang="pt-BR" sz="800">
                <a:solidFill>
                  <a:srgbClr val="FFFFFF"/>
                </a:solidFill>
                <a:latin typeface="Questrial"/>
                <a:ea typeface="Questrial"/>
                <a:cs typeface="Questrial"/>
                <a:sym typeface="Questrial"/>
              </a:rPr>
              <a:t>INTRODUÇÃO E HISTÓRICO</a:t>
            </a:r>
          </a:p>
        </p:txBody>
      </p:sp>
    </p:spTree>
  </p:cSld>
  <p:clrMapOvr>
    <a:masterClrMapping/>
  </p:clrMapOvr>
  <p:transition spd="slow">
    <p:cu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Shape 120"/>
          <p:cNvSpPr txBox="1">
            <a:spLocks noGrp="1"/>
          </p:cNvSpPr>
          <p:nvPr>
            <p:ph type="body" idx="1"/>
          </p:nvPr>
        </p:nvSpPr>
        <p:spPr>
          <a:xfrm>
            <a:off x="2160525" y="232800"/>
            <a:ext cx="6694200" cy="3339000"/>
          </a:xfrm>
          <a:prstGeom prst="rect">
            <a:avLst/>
          </a:prstGeom>
        </p:spPr>
        <p:txBody>
          <a:bodyPr lIns="91425" tIns="91425" rIns="91425" bIns="91425" anchor="t" anchorCtr="0">
            <a:noAutofit/>
          </a:bodyPr>
          <a:lstStyle/>
          <a:p>
            <a:pPr lvl="0" indent="457200" algn="just" rtl="0">
              <a:lnSpc>
                <a:spcPct val="152727"/>
              </a:lnSpc>
              <a:spcBef>
                <a:spcPts val="600"/>
              </a:spcBef>
              <a:spcAft>
                <a:spcPts val="600"/>
              </a:spcAft>
              <a:buNone/>
            </a:pPr>
            <a:r>
              <a:rPr lang="pt-BR" sz="1400">
                <a:solidFill>
                  <a:srgbClr val="434343"/>
                </a:solidFill>
                <a:highlight>
                  <a:srgbClr val="FFFFFF"/>
                </a:highlight>
                <a:latin typeface="Questrial"/>
                <a:ea typeface="Questrial"/>
                <a:cs typeface="Questrial"/>
                <a:sym typeface="Questrial"/>
              </a:rPr>
              <a:t>Essa tecnologia recebeu prêmios da NASA e da General Motors Corporation e recebeu um reconhecimento adicional do "Honours Group" da Westinghouse Educational Foundation, além de ter sido selecionado como protótipo conceito em um artigo científico da Academia de Ciência de Iowa, pertencente à University of Northern Iowa.</a:t>
            </a:r>
          </a:p>
          <a:p>
            <a:pPr lvl="0" indent="457200" algn="just" rtl="0">
              <a:lnSpc>
                <a:spcPct val="152727"/>
              </a:lnSpc>
              <a:spcBef>
                <a:spcPts val="600"/>
              </a:spcBef>
              <a:spcAft>
                <a:spcPts val="600"/>
              </a:spcAft>
              <a:buNone/>
            </a:pPr>
            <a:r>
              <a:rPr lang="pt-BR" sz="1400">
                <a:solidFill>
                  <a:srgbClr val="434343"/>
                </a:solidFill>
                <a:highlight>
                  <a:srgbClr val="FFFFFF"/>
                </a:highlight>
                <a:latin typeface="Questrial"/>
                <a:ea typeface="Questrial"/>
                <a:cs typeface="Questrial"/>
                <a:sym typeface="Questrial"/>
              </a:rPr>
              <a:t>Os painéis de LED eram, até pouco tempo, relacionados aos letreiros digitais utilizados em guichês, balcões, mobiliário urbano etc, utilizados também em sinalizações de localidade e em veículos do transporte público. Painéis de LED também podem ser utilizados como iluminação geral ou iluminação de palco.</a:t>
            </a:r>
          </a:p>
          <a:p>
            <a:pPr lvl="0" indent="457200" algn="just" rtl="0">
              <a:lnSpc>
                <a:spcPct val="132954"/>
              </a:lnSpc>
              <a:spcBef>
                <a:spcPts val="0"/>
              </a:spcBef>
              <a:spcAft>
                <a:spcPts val="1500"/>
              </a:spcAft>
              <a:buNone/>
            </a:pPr>
            <a:r>
              <a:rPr lang="pt-BR" sz="1400">
                <a:solidFill>
                  <a:srgbClr val="434343"/>
                </a:solidFill>
                <a:highlight>
                  <a:srgbClr val="FFFFFF"/>
                </a:highlight>
                <a:latin typeface="Questrial"/>
                <a:ea typeface="Questrial"/>
                <a:cs typeface="Questrial"/>
                <a:sym typeface="Questrial"/>
              </a:rPr>
              <a:t>Porém, não devemos confundir painel de LED com display de TV LED. Os displays de TV LED, utilizados em aparelhos de TV comerciais, têm esse nome porque a retroiluminação é feita por um painel de LED, mas a tela a exibir a imagem é um display de LCD.</a:t>
            </a:r>
          </a:p>
          <a:p>
            <a:pPr lvl="0" rtl="0">
              <a:spcBef>
                <a:spcPts val="0"/>
              </a:spcBef>
              <a:buNone/>
            </a:pPr>
            <a:endParaRPr>
              <a:latin typeface="Questrial"/>
              <a:ea typeface="Questrial"/>
              <a:cs typeface="Questrial"/>
              <a:sym typeface="Questrial"/>
            </a:endParaRPr>
          </a:p>
        </p:txBody>
      </p:sp>
      <p:sp>
        <p:nvSpPr>
          <p:cNvPr id="121" name="Shape 121"/>
          <p:cNvSpPr txBox="1">
            <a:spLocks noGrp="1"/>
          </p:cNvSpPr>
          <p:nvPr>
            <p:ph type="body" idx="2"/>
          </p:nvPr>
        </p:nvSpPr>
        <p:spPr>
          <a:xfrm>
            <a:off x="8088200" y="4873675"/>
            <a:ext cx="1069799" cy="405899"/>
          </a:xfrm>
          <a:prstGeom prst="rect">
            <a:avLst/>
          </a:prstGeom>
        </p:spPr>
        <p:txBody>
          <a:bodyPr lIns="91425" tIns="91425" rIns="91425" bIns="91425" anchor="t" anchorCtr="0">
            <a:noAutofit/>
          </a:bodyPr>
          <a:lstStyle/>
          <a:p>
            <a:pPr lvl="0" rtl="0">
              <a:spcBef>
                <a:spcPts val="0"/>
              </a:spcBef>
              <a:buNone/>
            </a:pPr>
            <a:r>
              <a:rPr lang="pt-BR" sz="800">
                <a:solidFill>
                  <a:srgbClr val="FFFFFF"/>
                </a:solidFill>
                <a:latin typeface="Questrial"/>
                <a:ea typeface="Questrial"/>
                <a:cs typeface="Questrial"/>
                <a:sym typeface="Questrial"/>
              </a:rPr>
              <a:t>DEZEMBRO, 2015</a:t>
            </a:r>
          </a:p>
          <a:p>
            <a:pPr lvl="0" rtl="0">
              <a:spcBef>
                <a:spcPts val="0"/>
              </a:spcBef>
              <a:buNone/>
            </a:pPr>
            <a:r>
              <a:rPr lang="pt-BR"/>
              <a:t> </a:t>
            </a:r>
          </a:p>
        </p:txBody>
      </p:sp>
      <p:sp>
        <p:nvSpPr>
          <p:cNvPr id="122" name="Shape 122"/>
          <p:cNvSpPr txBox="1">
            <a:spLocks noGrp="1"/>
          </p:cNvSpPr>
          <p:nvPr>
            <p:ph type="body" idx="3"/>
          </p:nvPr>
        </p:nvSpPr>
        <p:spPr>
          <a:xfrm>
            <a:off x="72550" y="4873675"/>
            <a:ext cx="2116800" cy="405899"/>
          </a:xfrm>
          <a:prstGeom prst="rect">
            <a:avLst/>
          </a:prstGeom>
        </p:spPr>
        <p:txBody>
          <a:bodyPr lIns="91425" tIns="91425" rIns="91425" bIns="91425" anchor="t" anchorCtr="0">
            <a:noAutofit/>
          </a:bodyPr>
          <a:lstStyle/>
          <a:p>
            <a:pPr lvl="0" rtl="0">
              <a:spcBef>
                <a:spcPts val="0"/>
              </a:spcBef>
              <a:buNone/>
            </a:pPr>
            <a:r>
              <a:rPr lang="pt-BR" sz="800">
                <a:solidFill>
                  <a:srgbClr val="FFFFFF"/>
                </a:solidFill>
                <a:latin typeface="Questrial"/>
                <a:ea typeface="Questrial"/>
                <a:cs typeface="Questrial"/>
                <a:sym typeface="Questrial"/>
              </a:rPr>
              <a:t>Monitor LED  •  Manutenção de periféricos    </a:t>
            </a:r>
          </a:p>
          <a:p>
            <a:pPr lvl="0" rtl="0">
              <a:spcBef>
                <a:spcPts val="0"/>
              </a:spcBef>
              <a:buNone/>
            </a:pPr>
            <a:endParaRPr/>
          </a:p>
          <a:p>
            <a:pPr lvl="0" rtl="0">
              <a:spcBef>
                <a:spcPts val="0"/>
              </a:spcBef>
              <a:buNone/>
            </a:pPr>
            <a:r>
              <a:rPr lang="pt-BR"/>
              <a:t> </a:t>
            </a:r>
          </a:p>
        </p:txBody>
      </p:sp>
      <p:sp>
        <p:nvSpPr>
          <p:cNvPr id="123" name="Shape 123"/>
          <p:cNvSpPr txBox="1"/>
          <p:nvPr/>
        </p:nvSpPr>
        <p:spPr>
          <a:xfrm>
            <a:off x="3668100" y="4935900"/>
            <a:ext cx="1807799" cy="405899"/>
          </a:xfrm>
          <a:prstGeom prst="rect">
            <a:avLst/>
          </a:prstGeom>
          <a:noFill/>
          <a:ln>
            <a:noFill/>
          </a:ln>
        </p:spPr>
        <p:txBody>
          <a:bodyPr lIns="91425" tIns="91425" rIns="91425" bIns="91425" anchor="ctr" anchorCtr="0">
            <a:noAutofit/>
          </a:bodyPr>
          <a:lstStyle/>
          <a:p>
            <a:pPr lvl="0" algn="ctr" rtl="0">
              <a:lnSpc>
                <a:spcPct val="115000"/>
              </a:lnSpc>
              <a:spcBef>
                <a:spcPts val="0"/>
              </a:spcBef>
              <a:spcAft>
                <a:spcPts val="1600"/>
              </a:spcAft>
              <a:buNone/>
            </a:pPr>
            <a:r>
              <a:rPr lang="pt-BR" sz="800">
                <a:solidFill>
                  <a:srgbClr val="FFFFFF"/>
                </a:solidFill>
                <a:latin typeface="Questrial"/>
                <a:ea typeface="Questrial"/>
                <a:cs typeface="Questrial"/>
                <a:sym typeface="Questrial"/>
              </a:rPr>
              <a:t>INTRODUÇÃO E HISTÓRICO</a:t>
            </a:r>
          </a:p>
        </p:txBody>
      </p:sp>
      <p:pic>
        <p:nvPicPr>
          <p:cNvPr id="124" name="Shape 124"/>
          <p:cNvPicPr preferRelativeResize="0"/>
          <p:nvPr/>
        </p:nvPicPr>
        <p:blipFill>
          <a:blip r:embed="rId3">
            <a:alphaModFix/>
          </a:blip>
          <a:stretch>
            <a:fillRect/>
          </a:stretch>
        </p:blipFill>
        <p:spPr>
          <a:xfrm rot="5400000">
            <a:off x="-1729900" y="1007422"/>
            <a:ext cx="4592275" cy="2834299"/>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Shape 129"/>
          <p:cNvSpPr txBox="1">
            <a:spLocks noGrp="1"/>
          </p:cNvSpPr>
          <p:nvPr>
            <p:ph type="title"/>
          </p:nvPr>
        </p:nvSpPr>
        <p:spPr>
          <a:xfrm>
            <a:off x="311700" y="410000"/>
            <a:ext cx="8520599" cy="607800"/>
          </a:xfrm>
          <a:prstGeom prst="rect">
            <a:avLst/>
          </a:prstGeom>
        </p:spPr>
        <p:txBody>
          <a:bodyPr lIns="91425" tIns="91425" rIns="91425" bIns="91425" anchor="t" anchorCtr="0">
            <a:noAutofit/>
          </a:bodyPr>
          <a:lstStyle/>
          <a:p>
            <a:pPr lvl="0">
              <a:spcBef>
                <a:spcPts val="0"/>
              </a:spcBef>
              <a:buNone/>
            </a:pPr>
            <a:r>
              <a:rPr lang="pt-BR" b="1">
                <a:latin typeface="Questrial"/>
                <a:ea typeface="Questrial"/>
                <a:cs typeface="Questrial"/>
                <a:sym typeface="Questrial"/>
              </a:rPr>
              <a:t>Principais características vantajosas</a:t>
            </a:r>
          </a:p>
        </p:txBody>
      </p:sp>
      <p:sp>
        <p:nvSpPr>
          <p:cNvPr id="130" name="Shape 130"/>
          <p:cNvSpPr txBox="1">
            <a:spLocks noGrp="1"/>
          </p:cNvSpPr>
          <p:nvPr>
            <p:ph type="body" idx="1"/>
          </p:nvPr>
        </p:nvSpPr>
        <p:spPr>
          <a:xfrm>
            <a:off x="311700" y="1512050"/>
            <a:ext cx="8520599" cy="2445599"/>
          </a:xfrm>
          <a:prstGeom prst="rect">
            <a:avLst/>
          </a:prstGeom>
        </p:spPr>
        <p:txBody>
          <a:bodyPr lIns="91425" tIns="91425" rIns="91425" bIns="91425" anchor="t" anchorCtr="0">
            <a:noAutofit/>
          </a:bodyPr>
          <a:lstStyle/>
          <a:p>
            <a:pPr marL="457200" lvl="0" indent="-317500" rtl="0">
              <a:spcBef>
                <a:spcPts val="0"/>
              </a:spcBef>
              <a:spcAft>
                <a:spcPts val="0"/>
              </a:spcAft>
              <a:buSzPct val="100000"/>
              <a:buFont typeface="Questrial"/>
              <a:buChar char="●"/>
            </a:pPr>
            <a:r>
              <a:rPr lang="pt-BR" sz="1400">
                <a:latin typeface="Questrial"/>
                <a:ea typeface="Questrial"/>
                <a:cs typeface="Questrial"/>
                <a:sym typeface="Questrial"/>
              </a:rPr>
              <a:t>Cores vivas e puras; </a:t>
            </a:r>
          </a:p>
          <a:p>
            <a:pPr marL="457200" lvl="0" indent="-317500" rtl="0">
              <a:spcBef>
                <a:spcPts val="0"/>
              </a:spcBef>
              <a:spcAft>
                <a:spcPts val="0"/>
              </a:spcAft>
              <a:buSzPct val="100000"/>
              <a:buFont typeface="Questrial"/>
              <a:buChar char="●"/>
            </a:pPr>
            <a:r>
              <a:rPr lang="pt-BR" sz="1400">
                <a:latin typeface="Questrial"/>
                <a:ea typeface="Questrial"/>
                <a:cs typeface="Questrial"/>
                <a:sym typeface="Questrial"/>
              </a:rPr>
              <a:t>Não há perda de brilho;</a:t>
            </a:r>
          </a:p>
          <a:p>
            <a:pPr marL="457200" lvl="0" indent="-317500" rtl="0">
              <a:spcBef>
                <a:spcPts val="0"/>
              </a:spcBef>
              <a:spcAft>
                <a:spcPts val="0"/>
              </a:spcAft>
              <a:buSzPct val="100000"/>
              <a:buFont typeface="Questrial"/>
              <a:buChar char="●"/>
            </a:pPr>
            <a:r>
              <a:rPr lang="pt-BR" sz="1400">
                <a:latin typeface="Questrial"/>
                <a:ea typeface="Questrial"/>
                <a:cs typeface="Questrial"/>
                <a:sym typeface="Questrial"/>
              </a:rPr>
              <a:t>Não há alteração de cores durante a transmissão</a:t>
            </a:r>
          </a:p>
          <a:p>
            <a:pPr marL="457200" lvl="0" indent="-317500" rtl="0">
              <a:spcBef>
                <a:spcPts val="0"/>
              </a:spcBef>
              <a:spcAft>
                <a:spcPts val="0"/>
              </a:spcAft>
              <a:buSzPct val="100000"/>
              <a:buFont typeface="Questrial"/>
              <a:buChar char="●"/>
            </a:pPr>
            <a:r>
              <a:rPr lang="pt-BR" sz="1400">
                <a:latin typeface="Questrial"/>
                <a:ea typeface="Questrial"/>
                <a:cs typeface="Questrial"/>
                <a:sym typeface="Questrial"/>
              </a:rPr>
              <a:t>Não usam mercúrio;</a:t>
            </a:r>
          </a:p>
          <a:p>
            <a:pPr marL="457200" lvl="0" indent="-317500" rtl="0">
              <a:spcBef>
                <a:spcPts val="0"/>
              </a:spcBef>
              <a:spcAft>
                <a:spcPts val="0"/>
              </a:spcAft>
              <a:buSzPct val="100000"/>
              <a:buFont typeface="Questrial"/>
              <a:buChar char="●"/>
            </a:pPr>
            <a:r>
              <a:rPr lang="pt-BR" sz="1400">
                <a:latin typeface="Questrial"/>
                <a:ea typeface="Questrial"/>
                <a:cs typeface="Questrial"/>
                <a:sym typeface="Questrial"/>
              </a:rPr>
              <a:t>Menor espessura;</a:t>
            </a:r>
          </a:p>
          <a:p>
            <a:pPr marL="457200" lvl="0" indent="-317500" rtl="0">
              <a:spcBef>
                <a:spcPts val="0"/>
              </a:spcBef>
              <a:spcAft>
                <a:spcPts val="0"/>
              </a:spcAft>
              <a:buSzPct val="100000"/>
              <a:buFont typeface="Questrial"/>
              <a:buChar char="●"/>
            </a:pPr>
            <a:r>
              <a:rPr lang="pt-BR" sz="1400">
                <a:latin typeface="Questrial"/>
                <a:ea typeface="Questrial"/>
                <a:cs typeface="Questrial"/>
                <a:sym typeface="Questrial"/>
              </a:rPr>
              <a:t>Baixo nível de consumo de energia;</a:t>
            </a:r>
          </a:p>
          <a:p>
            <a:pPr marL="457200" lvl="0" indent="-317500" rtl="0">
              <a:spcBef>
                <a:spcPts val="0"/>
              </a:spcBef>
              <a:spcAft>
                <a:spcPts val="0"/>
              </a:spcAft>
              <a:buSzPct val="100000"/>
              <a:buFont typeface="Questrial"/>
              <a:buChar char="●"/>
            </a:pPr>
            <a:r>
              <a:rPr lang="pt-BR" sz="1400">
                <a:latin typeface="Questrial"/>
                <a:ea typeface="Questrial"/>
                <a:cs typeface="Questrial"/>
                <a:sym typeface="Questrial"/>
              </a:rPr>
              <a:t>Apresenta alta resolução em vídeo componente e HDMI;</a:t>
            </a:r>
          </a:p>
          <a:p>
            <a:pPr marL="457200" lvl="0" indent="-317500" rtl="0">
              <a:spcBef>
                <a:spcPts val="0"/>
              </a:spcBef>
              <a:spcAft>
                <a:spcPts val="0"/>
              </a:spcAft>
              <a:buSzPct val="100000"/>
              <a:buFont typeface="Questrial"/>
              <a:buChar char="●"/>
            </a:pPr>
            <a:r>
              <a:rPr lang="pt-BR" sz="1400">
                <a:latin typeface="Questrial"/>
                <a:ea typeface="Questrial"/>
                <a:cs typeface="Questrial"/>
                <a:sym typeface="Questrial"/>
              </a:rPr>
              <a:t>Apresenta baixa resolução em vídeo composto analógico;</a:t>
            </a:r>
          </a:p>
          <a:p>
            <a:pPr marL="457200" lvl="0" indent="-317500" rtl="0">
              <a:spcBef>
                <a:spcPts val="0"/>
              </a:spcBef>
              <a:spcAft>
                <a:spcPts val="0"/>
              </a:spcAft>
              <a:buSzPct val="100000"/>
              <a:buFont typeface="Questrial"/>
              <a:buChar char="●"/>
            </a:pPr>
            <a:r>
              <a:rPr lang="pt-BR" sz="1400">
                <a:latin typeface="Questrial"/>
                <a:ea typeface="Questrial"/>
                <a:cs typeface="Questrial"/>
                <a:sym typeface="Questrial"/>
              </a:rPr>
              <a:t>Preço elevado.</a:t>
            </a:r>
          </a:p>
          <a:p>
            <a:pPr lvl="0" rtl="0">
              <a:spcBef>
                <a:spcPts val="0"/>
              </a:spcBef>
              <a:spcAft>
                <a:spcPts val="0"/>
              </a:spcAft>
              <a:buNone/>
            </a:pPr>
            <a:endParaRPr i="1">
              <a:solidFill>
                <a:srgbClr val="000000"/>
              </a:solidFill>
              <a:latin typeface="Questrial"/>
              <a:ea typeface="Questrial"/>
              <a:cs typeface="Questrial"/>
              <a:sym typeface="Questrial"/>
            </a:endParaRPr>
          </a:p>
          <a:p>
            <a:pPr lvl="0" rtl="0">
              <a:spcBef>
                <a:spcPts val="0"/>
              </a:spcBef>
              <a:spcAft>
                <a:spcPts val="0"/>
              </a:spcAft>
              <a:buNone/>
            </a:pPr>
            <a:endParaRPr sz="1200">
              <a:solidFill>
                <a:srgbClr val="000000"/>
              </a:solidFill>
              <a:latin typeface="Times New Roman"/>
              <a:ea typeface="Times New Roman"/>
              <a:cs typeface="Times New Roman"/>
              <a:sym typeface="Times New Roman"/>
            </a:endParaRPr>
          </a:p>
          <a:p>
            <a:pPr lvl="0" rtl="0">
              <a:spcBef>
                <a:spcPts val="0"/>
              </a:spcBef>
              <a:spcAft>
                <a:spcPts val="0"/>
              </a:spcAft>
              <a:buNone/>
            </a:pPr>
            <a:endParaRPr sz="1000" i="1">
              <a:solidFill>
                <a:srgbClr val="000000"/>
              </a:solidFill>
              <a:latin typeface="Times New Roman"/>
              <a:ea typeface="Times New Roman"/>
              <a:cs typeface="Times New Roman"/>
              <a:sym typeface="Times New Roman"/>
            </a:endParaRPr>
          </a:p>
          <a:p>
            <a:pPr lvl="0" rtl="0">
              <a:spcBef>
                <a:spcPts val="0"/>
              </a:spcBef>
              <a:spcAft>
                <a:spcPts val="0"/>
              </a:spcAft>
              <a:buNone/>
            </a:pPr>
            <a:endParaRPr sz="1000" i="1">
              <a:solidFill>
                <a:srgbClr val="000000"/>
              </a:solidFill>
              <a:latin typeface="Times New Roman"/>
              <a:ea typeface="Times New Roman"/>
              <a:cs typeface="Times New Roman"/>
              <a:sym typeface="Times New Roman"/>
            </a:endParaRPr>
          </a:p>
          <a:p>
            <a:pPr lvl="0">
              <a:spcBef>
                <a:spcPts val="0"/>
              </a:spcBef>
              <a:buNone/>
            </a:pPr>
            <a:endParaRPr>
              <a:latin typeface="Questrial"/>
              <a:ea typeface="Questrial"/>
              <a:cs typeface="Questrial"/>
              <a:sym typeface="Questrial"/>
            </a:endParaRPr>
          </a:p>
        </p:txBody>
      </p:sp>
      <p:sp>
        <p:nvSpPr>
          <p:cNvPr id="131" name="Shape 131"/>
          <p:cNvSpPr txBox="1">
            <a:spLocks noGrp="1"/>
          </p:cNvSpPr>
          <p:nvPr>
            <p:ph type="body" idx="2"/>
          </p:nvPr>
        </p:nvSpPr>
        <p:spPr>
          <a:xfrm>
            <a:off x="8088200" y="4873675"/>
            <a:ext cx="1069799" cy="405899"/>
          </a:xfrm>
          <a:prstGeom prst="rect">
            <a:avLst/>
          </a:prstGeom>
        </p:spPr>
        <p:txBody>
          <a:bodyPr lIns="91425" tIns="91425" rIns="91425" bIns="91425" anchor="t" anchorCtr="0">
            <a:noAutofit/>
          </a:bodyPr>
          <a:lstStyle/>
          <a:p>
            <a:pPr lvl="0" rtl="0">
              <a:spcBef>
                <a:spcPts val="0"/>
              </a:spcBef>
              <a:buNone/>
            </a:pPr>
            <a:r>
              <a:rPr lang="pt-BR" sz="800">
                <a:solidFill>
                  <a:srgbClr val="FFFFFF"/>
                </a:solidFill>
                <a:latin typeface="Questrial"/>
                <a:ea typeface="Questrial"/>
                <a:cs typeface="Questrial"/>
                <a:sym typeface="Questrial"/>
              </a:rPr>
              <a:t>DEZEMBRO, 2015</a:t>
            </a:r>
          </a:p>
          <a:p>
            <a:pPr lvl="0" rtl="0">
              <a:spcBef>
                <a:spcPts val="0"/>
              </a:spcBef>
              <a:buNone/>
            </a:pPr>
            <a:r>
              <a:rPr lang="pt-BR"/>
              <a:t> </a:t>
            </a:r>
          </a:p>
        </p:txBody>
      </p:sp>
      <p:sp>
        <p:nvSpPr>
          <p:cNvPr id="132" name="Shape 132"/>
          <p:cNvSpPr txBox="1">
            <a:spLocks noGrp="1"/>
          </p:cNvSpPr>
          <p:nvPr>
            <p:ph type="body" idx="3"/>
          </p:nvPr>
        </p:nvSpPr>
        <p:spPr>
          <a:xfrm>
            <a:off x="8088200" y="4873675"/>
            <a:ext cx="1069799" cy="405899"/>
          </a:xfrm>
          <a:prstGeom prst="rect">
            <a:avLst/>
          </a:prstGeom>
        </p:spPr>
        <p:txBody>
          <a:bodyPr lIns="91425" tIns="91425" rIns="91425" bIns="91425" anchor="t" anchorCtr="0">
            <a:noAutofit/>
          </a:bodyPr>
          <a:lstStyle/>
          <a:p>
            <a:pPr lvl="0" rtl="0">
              <a:spcBef>
                <a:spcPts val="0"/>
              </a:spcBef>
              <a:buNone/>
            </a:pPr>
            <a:r>
              <a:rPr lang="pt-BR" sz="800">
                <a:solidFill>
                  <a:srgbClr val="FFFFFF"/>
                </a:solidFill>
                <a:latin typeface="Questrial"/>
                <a:ea typeface="Questrial"/>
                <a:cs typeface="Questrial"/>
                <a:sym typeface="Questrial"/>
              </a:rPr>
              <a:t>DEZEMBRO, 2015</a:t>
            </a:r>
          </a:p>
          <a:p>
            <a:pPr lvl="0" rtl="0">
              <a:spcBef>
                <a:spcPts val="0"/>
              </a:spcBef>
              <a:buNone/>
            </a:pPr>
            <a:r>
              <a:rPr lang="pt-BR"/>
              <a:t> </a:t>
            </a:r>
          </a:p>
        </p:txBody>
      </p:sp>
      <p:sp>
        <p:nvSpPr>
          <p:cNvPr id="133" name="Shape 133"/>
          <p:cNvSpPr txBox="1">
            <a:spLocks noGrp="1"/>
          </p:cNvSpPr>
          <p:nvPr>
            <p:ph type="body" idx="4"/>
          </p:nvPr>
        </p:nvSpPr>
        <p:spPr>
          <a:xfrm>
            <a:off x="72550" y="4873675"/>
            <a:ext cx="2116800" cy="405899"/>
          </a:xfrm>
          <a:prstGeom prst="rect">
            <a:avLst/>
          </a:prstGeom>
        </p:spPr>
        <p:txBody>
          <a:bodyPr lIns="91425" tIns="91425" rIns="91425" bIns="91425" anchor="t" anchorCtr="0">
            <a:noAutofit/>
          </a:bodyPr>
          <a:lstStyle/>
          <a:p>
            <a:pPr lvl="0" rtl="0">
              <a:spcBef>
                <a:spcPts val="0"/>
              </a:spcBef>
              <a:buNone/>
            </a:pPr>
            <a:r>
              <a:rPr lang="pt-BR" sz="800">
                <a:solidFill>
                  <a:srgbClr val="FFFFFF"/>
                </a:solidFill>
                <a:latin typeface="Questrial"/>
                <a:ea typeface="Questrial"/>
                <a:cs typeface="Questrial"/>
                <a:sym typeface="Questrial"/>
              </a:rPr>
              <a:t>Monitor LED  •  Manutenção de periféricos    </a:t>
            </a:r>
          </a:p>
          <a:p>
            <a:pPr lvl="0" rtl="0">
              <a:spcBef>
                <a:spcPts val="0"/>
              </a:spcBef>
              <a:buNone/>
            </a:pPr>
            <a:endParaRPr/>
          </a:p>
          <a:p>
            <a:pPr lvl="0" rtl="0">
              <a:spcBef>
                <a:spcPts val="0"/>
              </a:spcBef>
              <a:buNone/>
            </a:pPr>
            <a:r>
              <a:rPr lang="pt-BR"/>
              <a:t> </a:t>
            </a:r>
          </a:p>
        </p:txBody>
      </p:sp>
      <p:sp>
        <p:nvSpPr>
          <p:cNvPr id="134" name="Shape 134"/>
          <p:cNvSpPr txBox="1"/>
          <p:nvPr/>
        </p:nvSpPr>
        <p:spPr>
          <a:xfrm>
            <a:off x="3309000" y="4927000"/>
            <a:ext cx="2526000" cy="405899"/>
          </a:xfrm>
          <a:prstGeom prst="rect">
            <a:avLst/>
          </a:prstGeom>
          <a:noFill/>
          <a:ln>
            <a:noFill/>
          </a:ln>
        </p:spPr>
        <p:txBody>
          <a:bodyPr lIns="91425" tIns="91425" rIns="91425" bIns="91425" anchor="ctr" anchorCtr="0">
            <a:noAutofit/>
          </a:bodyPr>
          <a:lstStyle/>
          <a:p>
            <a:pPr lvl="0" algn="ctr" rtl="0">
              <a:lnSpc>
                <a:spcPct val="115000"/>
              </a:lnSpc>
              <a:spcBef>
                <a:spcPts val="0"/>
              </a:spcBef>
              <a:spcAft>
                <a:spcPts val="1600"/>
              </a:spcAft>
              <a:buNone/>
            </a:pPr>
            <a:r>
              <a:rPr lang="pt-BR" sz="800">
                <a:solidFill>
                  <a:srgbClr val="FFFFFF"/>
                </a:solidFill>
                <a:latin typeface="Questrial"/>
                <a:ea typeface="Questrial"/>
                <a:cs typeface="Questrial"/>
                <a:sym typeface="Questrial"/>
              </a:rPr>
              <a:t>PRINCIPAIS CARACTERÍSTICAS VANTAJOSAS</a:t>
            </a:r>
          </a:p>
        </p:txBody>
      </p:sp>
      <p:pic>
        <p:nvPicPr>
          <p:cNvPr id="135" name="Shape 135"/>
          <p:cNvPicPr preferRelativeResize="0"/>
          <p:nvPr/>
        </p:nvPicPr>
        <p:blipFill>
          <a:blip r:embed="rId3">
            <a:alphaModFix/>
          </a:blip>
          <a:stretch>
            <a:fillRect/>
          </a:stretch>
        </p:blipFill>
        <p:spPr>
          <a:xfrm>
            <a:off x="6074425" y="1128800"/>
            <a:ext cx="2757875" cy="1930524"/>
          </a:xfrm>
          <a:prstGeom prst="rect">
            <a:avLst/>
          </a:prstGeom>
          <a:noFill/>
          <a:ln>
            <a:noFill/>
          </a:ln>
        </p:spPr>
      </p:pic>
    </p:spTree>
  </p:cSld>
  <p:clrMapOvr>
    <a:masterClrMapping/>
  </p:clrMapOvr>
  <p:transition spd="slow">
    <p:cu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Shape 140"/>
          <p:cNvSpPr txBox="1">
            <a:spLocks noGrp="1"/>
          </p:cNvSpPr>
          <p:nvPr>
            <p:ph type="title"/>
          </p:nvPr>
        </p:nvSpPr>
        <p:spPr>
          <a:xfrm>
            <a:off x="311700" y="410000"/>
            <a:ext cx="8520599" cy="607800"/>
          </a:xfrm>
          <a:prstGeom prst="rect">
            <a:avLst/>
          </a:prstGeom>
        </p:spPr>
        <p:txBody>
          <a:bodyPr lIns="91425" tIns="91425" rIns="91425" bIns="91425" anchor="t" anchorCtr="0">
            <a:noAutofit/>
          </a:bodyPr>
          <a:lstStyle/>
          <a:p>
            <a:pPr lvl="0" rtl="0">
              <a:spcBef>
                <a:spcPts val="0"/>
              </a:spcBef>
              <a:buNone/>
            </a:pPr>
            <a:r>
              <a:rPr lang="pt-BR" b="1">
                <a:latin typeface="Questrial"/>
                <a:ea typeface="Questrial"/>
                <a:cs typeface="Questrial"/>
                <a:sym typeface="Questrial"/>
              </a:rPr>
              <a:t>Partes integrantes</a:t>
            </a:r>
          </a:p>
        </p:txBody>
      </p:sp>
      <p:sp>
        <p:nvSpPr>
          <p:cNvPr id="141" name="Shape 141"/>
          <p:cNvSpPr txBox="1">
            <a:spLocks noGrp="1"/>
          </p:cNvSpPr>
          <p:nvPr>
            <p:ph type="body" idx="1"/>
          </p:nvPr>
        </p:nvSpPr>
        <p:spPr>
          <a:xfrm>
            <a:off x="537200" y="1229850"/>
            <a:ext cx="4043099" cy="3339000"/>
          </a:xfrm>
          <a:prstGeom prst="rect">
            <a:avLst/>
          </a:prstGeom>
        </p:spPr>
        <p:txBody>
          <a:bodyPr lIns="91425" tIns="91425" rIns="91425" bIns="91425" anchor="t" anchorCtr="0">
            <a:noAutofit/>
          </a:bodyPr>
          <a:lstStyle/>
          <a:p>
            <a:pPr lvl="0" rtl="0">
              <a:spcBef>
                <a:spcPts val="0"/>
              </a:spcBef>
              <a:buNone/>
            </a:pPr>
            <a:r>
              <a:rPr lang="pt-BR" sz="1400" b="1">
                <a:solidFill>
                  <a:schemeClr val="dk1"/>
                </a:solidFill>
                <a:latin typeface="Questrial"/>
                <a:ea typeface="Questrial"/>
                <a:cs typeface="Questrial"/>
                <a:sym typeface="Questrial"/>
              </a:rPr>
              <a:t>PAINEL LED </a:t>
            </a:r>
          </a:p>
          <a:p>
            <a:pPr lvl="0" rtl="0">
              <a:spcBef>
                <a:spcPts val="0"/>
              </a:spcBef>
              <a:buNone/>
            </a:pPr>
            <a:r>
              <a:rPr lang="pt-BR" sz="1400">
                <a:solidFill>
                  <a:srgbClr val="434343"/>
                </a:solidFill>
                <a:latin typeface="Questrial"/>
                <a:ea typeface="Questrial"/>
                <a:cs typeface="Questrial"/>
                <a:sym typeface="Questrial"/>
              </a:rPr>
              <a:t>Display que utiliza milhares, ou centenas de milhares de diodos emissores de luz (LED) para formar as imagens e vídeos ali exibidos.</a:t>
            </a:r>
          </a:p>
          <a:p>
            <a:pPr lvl="0" rtl="0">
              <a:spcBef>
                <a:spcPts val="0"/>
              </a:spcBef>
              <a:buNone/>
            </a:pPr>
            <a:r>
              <a:rPr lang="pt-BR" sz="1400" b="1">
                <a:solidFill>
                  <a:schemeClr val="dk1"/>
                </a:solidFill>
                <a:latin typeface="Questrial"/>
                <a:ea typeface="Questrial"/>
                <a:cs typeface="Questrial"/>
                <a:sym typeface="Questrial"/>
              </a:rPr>
              <a:t>PLACA FONTE</a:t>
            </a:r>
          </a:p>
          <a:p>
            <a:pPr lvl="0" rtl="0">
              <a:spcBef>
                <a:spcPts val="0"/>
              </a:spcBef>
              <a:buNone/>
            </a:pPr>
            <a:r>
              <a:rPr lang="pt-BR" sz="1400">
                <a:solidFill>
                  <a:srgbClr val="434343"/>
                </a:solidFill>
                <a:latin typeface="Questrial"/>
                <a:ea typeface="Questrial"/>
                <a:cs typeface="Questrial"/>
                <a:sym typeface="Questrial"/>
              </a:rPr>
              <a:t>Placa eletrônica que diminui a voltagem da energia elétrica que recebe e alimenta as outras placas do monitor, levando a energia necessária que cada componente suporta. </a:t>
            </a:r>
          </a:p>
          <a:p>
            <a:pPr lvl="0" rtl="0">
              <a:spcBef>
                <a:spcPts val="0"/>
              </a:spcBef>
              <a:buNone/>
            </a:pPr>
            <a:endParaRPr sz="1400">
              <a:latin typeface="Questrial"/>
              <a:ea typeface="Questrial"/>
              <a:cs typeface="Questrial"/>
              <a:sym typeface="Questrial"/>
            </a:endParaRPr>
          </a:p>
        </p:txBody>
      </p:sp>
      <p:sp>
        <p:nvSpPr>
          <p:cNvPr id="142" name="Shape 142"/>
          <p:cNvSpPr txBox="1">
            <a:spLocks noGrp="1"/>
          </p:cNvSpPr>
          <p:nvPr>
            <p:ph type="body" idx="2"/>
          </p:nvPr>
        </p:nvSpPr>
        <p:spPr>
          <a:xfrm>
            <a:off x="8088200" y="4873675"/>
            <a:ext cx="1069799" cy="405899"/>
          </a:xfrm>
          <a:prstGeom prst="rect">
            <a:avLst/>
          </a:prstGeom>
        </p:spPr>
        <p:txBody>
          <a:bodyPr lIns="91425" tIns="91425" rIns="91425" bIns="91425" anchor="t" anchorCtr="0">
            <a:noAutofit/>
          </a:bodyPr>
          <a:lstStyle/>
          <a:p>
            <a:pPr lvl="0" rtl="0">
              <a:spcBef>
                <a:spcPts val="0"/>
              </a:spcBef>
              <a:buNone/>
            </a:pPr>
            <a:r>
              <a:rPr lang="pt-BR" sz="800">
                <a:solidFill>
                  <a:srgbClr val="FFFFFF"/>
                </a:solidFill>
                <a:latin typeface="Questrial"/>
                <a:ea typeface="Questrial"/>
                <a:cs typeface="Questrial"/>
                <a:sym typeface="Questrial"/>
              </a:rPr>
              <a:t>DEZEMBRO, 2015</a:t>
            </a:r>
          </a:p>
          <a:p>
            <a:pPr lvl="0" rtl="0">
              <a:spcBef>
                <a:spcPts val="0"/>
              </a:spcBef>
              <a:buNone/>
            </a:pPr>
            <a:r>
              <a:rPr lang="pt-BR"/>
              <a:t> </a:t>
            </a:r>
          </a:p>
        </p:txBody>
      </p:sp>
      <p:sp>
        <p:nvSpPr>
          <p:cNvPr id="143" name="Shape 143"/>
          <p:cNvSpPr txBox="1">
            <a:spLocks noGrp="1"/>
          </p:cNvSpPr>
          <p:nvPr>
            <p:ph type="body" idx="3"/>
          </p:nvPr>
        </p:nvSpPr>
        <p:spPr>
          <a:xfrm>
            <a:off x="8088200" y="4873675"/>
            <a:ext cx="1069799" cy="405899"/>
          </a:xfrm>
          <a:prstGeom prst="rect">
            <a:avLst/>
          </a:prstGeom>
        </p:spPr>
        <p:txBody>
          <a:bodyPr lIns="91425" tIns="91425" rIns="91425" bIns="91425" anchor="t" anchorCtr="0">
            <a:noAutofit/>
          </a:bodyPr>
          <a:lstStyle/>
          <a:p>
            <a:pPr lvl="0" rtl="0">
              <a:spcBef>
                <a:spcPts val="0"/>
              </a:spcBef>
              <a:buNone/>
            </a:pPr>
            <a:r>
              <a:rPr lang="pt-BR" sz="800">
                <a:solidFill>
                  <a:srgbClr val="FFFFFF"/>
                </a:solidFill>
                <a:latin typeface="Questrial"/>
                <a:ea typeface="Questrial"/>
                <a:cs typeface="Questrial"/>
                <a:sym typeface="Questrial"/>
              </a:rPr>
              <a:t>DEZEMBRO, 2015</a:t>
            </a:r>
          </a:p>
          <a:p>
            <a:pPr lvl="0" rtl="0">
              <a:spcBef>
                <a:spcPts val="0"/>
              </a:spcBef>
              <a:buNone/>
            </a:pPr>
            <a:r>
              <a:rPr lang="pt-BR"/>
              <a:t> </a:t>
            </a:r>
          </a:p>
        </p:txBody>
      </p:sp>
      <p:sp>
        <p:nvSpPr>
          <p:cNvPr id="144" name="Shape 144"/>
          <p:cNvSpPr txBox="1">
            <a:spLocks noGrp="1"/>
          </p:cNvSpPr>
          <p:nvPr>
            <p:ph type="body" idx="4"/>
          </p:nvPr>
        </p:nvSpPr>
        <p:spPr>
          <a:xfrm>
            <a:off x="72550" y="4873675"/>
            <a:ext cx="2116800" cy="405899"/>
          </a:xfrm>
          <a:prstGeom prst="rect">
            <a:avLst/>
          </a:prstGeom>
        </p:spPr>
        <p:txBody>
          <a:bodyPr lIns="91425" tIns="91425" rIns="91425" bIns="91425" anchor="t" anchorCtr="0">
            <a:noAutofit/>
          </a:bodyPr>
          <a:lstStyle/>
          <a:p>
            <a:pPr lvl="0" rtl="0">
              <a:spcBef>
                <a:spcPts val="0"/>
              </a:spcBef>
              <a:buNone/>
            </a:pPr>
            <a:r>
              <a:rPr lang="pt-BR" sz="800">
                <a:solidFill>
                  <a:srgbClr val="FFFFFF"/>
                </a:solidFill>
                <a:latin typeface="Questrial"/>
                <a:ea typeface="Questrial"/>
                <a:cs typeface="Questrial"/>
                <a:sym typeface="Questrial"/>
              </a:rPr>
              <a:t>Monitor LED  •  Manutenção de periféricos    </a:t>
            </a:r>
          </a:p>
          <a:p>
            <a:pPr lvl="0" rtl="0">
              <a:spcBef>
                <a:spcPts val="0"/>
              </a:spcBef>
              <a:buNone/>
            </a:pPr>
            <a:endParaRPr/>
          </a:p>
          <a:p>
            <a:pPr lvl="0" rtl="0">
              <a:spcBef>
                <a:spcPts val="0"/>
              </a:spcBef>
              <a:buNone/>
            </a:pPr>
            <a:r>
              <a:rPr lang="pt-BR"/>
              <a:t> </a:t>
            </a:r>
          </a:p>
        </p:txBody>
      </p:sp>
      <p:sp>
        <p:nvSpPr>
          <p:cNvPr id="145" name="Shape 145"/>
          <p:cNvSpPr txBox="1"/>
          <p:nvPr/>
        </p:nvSpPr>
        <p:spPr>
          <a:xfrm>
            <a:off x="3381150" y="4935900"/>
            <a:ext cx="2381700" cy="405899"/>
          </a:xfrm>
          <a:prstGeom prst="rect">
            <a:avLst/>
          </a:prstGeom>
          <a:noFill/>
          <a:ln>
            <a:noFill/>
          </a:ln>
        </p:spPr>
        <p:txBody>
          <a:bodyPr lIns="91425" tIns="91425" rIns="91425" bIns="91425" anchor="ctr" anchorCtr="0">
            <a:noAutofit/>
          </a:bodyPr>
          <a:lstStyle/>
          <a:p>
            <a:pPr lvl="0" algn="ctr" rtl="0">
              <a:lnSpc>
                <a:spcPct val="115000"/>
              </a:lnSpc>
              <a:spcBef>
                <a:spcPts val="0"/>
              </a:spcBef>
              <a:spcAft>
                <a:spcPts val="1600"/>
              </a:spcAft>
              <a:buNone/>
            </a:pPr>
            <a:r>
              <a:rPr lang="pt-BR" sz="800">
                <a:solidFill>
                  <a:srgbClr val="FFFFFF"/>
                </a:solidFill>
                <a:latin typeface="Questrial"/>
                <a:ea typeface="Questrial"/>
                <a:cs typeface="Questrial"/>
                <a:sym typeface="Questrial"/>
              </a:rPr>
              <a:t>PARTES INTEGRANTES</a:t>
            </a:r>
          </a:p>
        </p:txBody>
      </p:sp>
      <p:sp>
        <p:nvSpPr>
          <p:cNvPr id="146" name="Shape 146"/>
          <p:cNvSpPr txBox="1">
            <a:spLocks noGrp="1"/>
          </p:cNvSpPr>
          <p:nvPr>
            <p:ph type="body" idx="5"/>
          </p:nvPr>
        </p:nvSpPr>
        <p:spPr>
          <a:xfrm>
            <a:off x="4789200" y="1229837"/>
            <a:ext cx="4043099" cy="3339000"/>
          </a:xfrm>
          <a:prstGeom prst="rect">
            <a:avLst/>
          </a:prstGeom>
        </p:spPr>
        <p:txBody>
          <a:bodyPr lIns="91425" tIns="91425" rIns="91425" bIns="91425" anchor="t" anchorCtr="0">
            <a:noAutofit/>
          </a:bodyPr>
          <a:lstStyle/>
          <a:p>
            <a:pPr lvl="0" rtl="0">
              <a:spcBef>
                <a:spcPts val="0"/>
              </a:spcBef>
              <a:buNone/>
            </a:pPr>
            <a:r>
              <a:rPr lang="pt-BR" sz="1400" b="1">
                <a:solidFill>
                  <a:schemeClr val="dk1"/>
                </a:solidFill>
                <a:latin typeface="Questrial"/>
                <a:ea typeface="Questrial"/>
                <a:cs typeface="Questrial"/>
                <a:sym typeface="Questrial"/>
              </a:rPr>
              <a:t>PLACA PRINCIPAL</a:t>
            </a:r>
            <a:r>
              <a:rPr lang="pt-BR" sz="1400">
                <a:solidFill>
                  <a:schemeClr val="dk1"/>
                </a:solidFill>
                <a:latin typeface="Questrial"/>
                <a:ea typeface="Questrial"/>
                <a:cs typeface="Questrial"/>
                <a:sym typeface="Questrial"/>
              </a:rPr>
              <a:t> </a:t>
            </a:r>
          </a:p>
          <a:p>
            <a:pPr lvl="0" rtl="0">
              <a:spcBef>
                <a:spcPts val="0"/>
              </a:spcBef>
              <a:buNone/>
            </a:pPr>
            <a:r>
              <a:rPr lang="pt-BR" sz="1400">
                <a:solidFill>
                  <a:srgbClr val="434343"/>
                </a:solidFill>
                <a:latin typeface="Questrial"/>
                <a:ea typeface="Questrial"/>
                <a:cs typeface="Questrial"/>
                <a:sym typeface="Questrial"/>
              </a:rPr>
              <a:t>Faz comunicação entre todos os componentes do monitor, permitindo e controlando o tráfego de informação. Nela, encontram-se as entradas para cabos de dados e  a placa decodificadora de sinal. </a:t>
            </a:r>
            <a:r>
              <a:rPr lang="pt-BR" sz="1400">
                <a:latin typeface="Questrial"/>
                <a:ea typeface="Questrial"/>
                <a:cs typeface="Questrial"/>
                <a:sym typeface="Questrial"/>
              </a:rPr>
              <a:t>		</a:t>
            </a:r>
          </a:p>
          <a:p>
            <a:pPr lvl="0" rtl="0">
              <a:spcBef>
                <a:spcPts val="0"/>
              </a:spcBef>
              <a:buNone/>
            </a:pPr>
            <a:r>
              <a:rPr lang="pt-BR" sz="1400" b="1">
                <a:solidFill>
                  <a:schemeClr val="dk1"/>
                </a:solidFill>
                <a:latin typeface="Questrial"/>
                <a:ea typeface="Questrial"/>
                <a:cs typeface="Questrial"/>
                <a:sym typeface="Questrial"/>
              </a:rPr>
              <a:t>PLACA DO PAINEL </a:t>
            </a:r>
          </a:p>
          <a:p>
            <a:pPr lvl="0" rtl="0">
              <a:spcBef>
                <a:spcPts val="0"/>
              </a:spcBef>
              <a:buNone/>
            </a:pPr>
            <a:r>
              <a:rPr lang="pt-BR" sz="1400">
                <a:highlight>
                  <a:srgbClr val="FFFFFF"/>
                </a:highlight>
                <a:latin typeface="Questrial"/>
                <a:ea typeface="Questrial"/>
                <a:cs typeface="Questrial"/>
                <a:sym typeface="Questrial"/>
              </a:rPr>
              <a:t>Controla a interface dos comandos, tais como ligar e desligar, além as configurações do monitor.</a:t>
            </a:r>
            <a:r>
              <a:rPr lang="pt-BR" sz="1400">
                <a:latin typeface="Questrial"/>
                <a:ea typeface="Questrial"/>
                <a:cs typeface="Questrial"/>
                <a:sym typeface="Questrial"/>
              </a:rPr>
              <a:t>	</a:t>
            </a:r>
          </a:p>
          <a:p>
            <a:pPr lvl="0" rtl="0">
              <a:spcBef>
                <a:spcPts val="0"/>
              </a:spcBef>
              <a:buNone/>
            </a:pPr>
            <a:endParaRPr sz="1400">
              <a:latin typeface="Questrial"/>
              <a:ea typeface="Questrial"/>
              <a:cs typeface="Questrial"/>
              <a:sym typeface="Questrial"/>
            </a:endParaRPr>
          </a:p>
        </p:txBody>
      </p:sp>
    </p:spTree>
  </p:cSld>
  <p:clrMapOvr>
    <a:masterClrMapping/>
  </p:clrMapOvr>
  <p:transition spd="slow">
    <p:cu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Shape 151"/>
          <p:cNvSpPr txBox="1">
            <a:spLocks noGrp="1"/>
          </p:cNvSpPr>
          <p:nvPr>
            <p:ph type="title"/>
          </p:nvPr>
        </p:nvSpPr>
        <p:spPr>
          <a:xfrm>
            <a:off x="311700" y="410000"/>
            <a:ext cx="8520599" cy="607800"/>
          </a:xfrm>
          <a:prstGeom prst="rect">
            <a:avLst/>
          </a:prstGeom>
        </p:spPr>
        <p:txBody>
          <a:bodyPr lIns="91425" tIns="91425" rIns="91425" bIns="91425" anchor="t" anchorCtr="0">
            <a:noAutofit/>
          </a:bodyPr>
          <a:lstStyle/>
          <a:p>
            <a:pPr lvl="0">
              <a:spcBef>
                <a:spcPts val="0"/>
              </a:spcBef>
              <a:buNone/>
            </a:pPr>
            <a:r>
              <a:rPr lang="pt-BR" b="1">
                <a:latin typeface="Questrial"/>
                <a:ea typeface="Questrial"/>
                <a:cs typeface="Questrial"/>
                <a:sym typeface="Questrial"/>
              </a:rPr>
              <a:t>Principais etapas</a:t>
            </a:r>
          </a:p>
        </p:txBody>
      </p:sp>
      <p:sp>
        <p:nvSpPr>
          <p:cNvPr id="152" name="Shape 152"/>
          <p:cNvSpPr txBox="1">
            <a:spLocks noGrp="1"/>
          </p:cNvSpPr>
          <p:nvPr>
            <p:ph type="body" idx="1"/>
          </p:nvPr>
        </p:nvSpPr>
        <p:spPr>
          <a:xfrm>
            <a:off x="8088200" y="4873675"/>
            <a:ext cx="1069799" cy="405899"/>
          </a:xfrm>
          <a:prstGeom prst="rect">
            <a:avLst/>
          </a:prstGeom>
        </p:spPr>
        <p:txBody>
          <a:bodyPr lIns="91425" tIns="91425" rIns="91425" bIns="91425" anchor="t" anchorCtr="0">
            <a:noAutofit/>
          </a:bodyPr>
          <a:lstStyle/>
          <a:p>
            <a:pPr lvl="0" rtl="0">
              <a:spcBef>
                <a:spcPts val="0"/>
              </a:spcBef>
              <a:buNone/>
            </a:pPr>
            <a:r>
              <a:rPr lang="pt-BR" sz="800">
                <a:solidFill>
                  <a:srgbClr val="FFFFFF"/>
                </a:solidFill>
                <a:latin typeface="Questrial"/>
                <a:ea typeface="Questrial"/>
                <a:cs typeface="Questrial"/>
                <a:sym typeface="Questrial"/>
              </a:rPr>
              <a:t>DEZEMBRO, 2015</a:t>
            </a:r>
          </a:p>
          <a:p>
            <a:pPr lvl="0" rtl="0">
              <a:spcBef>
                <a:spcPts val="0"/>
              </a:spcBef>
              <a:buNone/>
            </a:pPr>
            <a:r>
              <a:rPr lang="pt-BR"/>
              <a:t> </a:t>
            </a:r>
          </a:p>
        </p:txBody>
      </p:sp>
      <p:sp>
        <p:nvSpPr>
          <p:cNvPr id="153" name="Shape 153"/>
          <p:cNvSpPr txBox="1">
            <a:spLocks noGrp="1"/>
          </p:cNvSpPr>
          <p:nvPr>
            <p:ph type="body" idx="2"/>
          </p:nvPr>
        </p:nvSpPr>
        <p:spPr>
          <a:xfrm>
            <a:off x="8088200" y="4873675"/>
            <a:ext cx="1069799" cy="405899"/>
          </a:xfrm>
          <a:prstGeom prst="rect">
            <a:avLst/>
          </a:prstGeom>
        </p:spPr>
        <p:txBody>
          <a:bodyPr lIns="91425" tIns="91425" rIns="91425" bIns="91425" anchor="t" anchorCtr="0">
            <a:noAutofit/>
          </a:bodyPr>
          <a:lstStyle/>
          <a:p>
            <a:pPr lvl="0" rtl="0">
              <a:spcBef>
                <a:spcPts val="0"/>
              </a:spcBef>
              <a:buNone/>
            </a:pPr>
            <a:r>
              <a:rPr lang="pt-BR" sz="800">
                <a:solidFill>
                  <a:srgbClr val="FFFFFF"/>
                </a:solidFill>
                <a:latin typeface="Questrial"/>
                <a:ea typeface="Questrial"/>
                <a:cs typeface="Questrial"/>
                <a:sym typeface="Questrial"/>
              </a:rPr>
              <a:t>DEZEMBRO, 2015</a:t>
            </a:r>
          </a:p>
          <a:p>
            <a:pPr lvl="0" rtl="0">
              <a:spcBef>
                <a:spcPts val="0"/>
              </a:spcBef>
              <a:buNone/>
            </a:pPr>
            <a:r>
              <a:rPr lang="pt-BR"/>
              <a:t> </a:t>
            </a:r>
          </a:p>
        </p:txBody>
      </p:sp>
      <p:sp>
        <p:nvSpPr>
          <p:cNvPr id="154" name="Shape 154"/>
          <p:cNvSpPr txBox="1">
            <a:spLocks noGrp="1"/>
          </p:cNvSpPr>
          <p:nvPr>
            <p:ph type="body" idx="3"/>
          </p:nvPr>
        </p:nvSpPr>
        <p:spPr>
          <a:xfrm>
            <a:off x="72550" y="4873675"/>
            <a:ext cx="2116800" cy="405899"/>
          </a:xfrm>
          <a:prstGeom prst="rect">
            <a:avLst/>
          </a:prstGeom>
        </p:spPr>
        <p:txBody>
          <a:bodyPr lIns="91425" tIns="91425" rIns="91425" bIns="91425" anchor="t" anchorCtr="0">
            <a:noAutofit/>
          </a:bodyPr>
          <a:lstStyle/>
          <a:p>
            <a:pPr lvl="0" rtl="0">
              <a:spcBef>
                <a:spcPts val="0"/>
              </a:spcBef>
              <a:buNone/>
            </a:pPr>
            <a:r>
              <a:rPr lang="pt-BR" sz="800">
                <a:solidFill>
                  <a:srgbClr val="FFFFFF"/>
                </a:solidFill>
                <a:latin typeface="Questrial"/>
                <a:ea typeface="Questrial"/>
                <a:cs typeface="Questrial"/>
                <a:sym typeface="Questrial"/>
              </a:rPr>
              <a:t>Monitor LED  •  Manutenção de periféricos    </a:t>
            </a:r>
          </a:p>
          <a:p>
            <a:pPr lvl="0" rtl="0">
              <a:spcBef>
                <a:spcPts val="0"/>
              </a:spcBef>
              <a:buNone/>
            </a:pPr>
            <a:endParaRPr/>
          </a:p>
          <a:p>
            <a:pPr lvl="0" rtl="0">
              <a:spcBef>
                <a:spcPts val="0"/>
              </a:spcBef>
              <a:buNone/>
            </a:pPr>
            <a:r>
              <a:rPr lang="pt-BR"/>
              <a:t> </a:t>
            </a:r>
          </a:p>
        </p:txBody>
      </p:sp>
      <p:sp>
        <p:nvSpPr>
          <p:cNvPr id="155" name="Shape 155"/>
          <p:cNvSpPr txBox="1"/>
          <p:nvPr/>
        </p:nvSpPr>
        <p:spPr>
          <a:xfrm>
            <a:off x="3381150" y="4935900"/>
            <a:ext cx="2381700" cy="405899"/>
          </a:xfrm>
          <a:prstGeom prst="rect">
            <a:avLst/>
          </a:prstGeom>
          <a:noFill/>
          <a:ln>
            <a:noFill/>
          </a:ln>
        </p:spPr>
        <p:txBody>
          <a:bodyPr lIns="91425" tIns="91425" rIns="91425" bIns="91425" anchor="ctr" anchorCtr="0">
            <a:noAutofit/>
          </a:bodyPr>
          <a:lstStyle/>
          <a:p>
            <a:pPr lvl="0" algn="ctr" rtl="0">
              <a:lnSpc>
                <a:spcPct val="115000"/>
              </a:lnSpc>
              <a:spcBef>
                <a:spcPts val="0"/>
              </a:spcBef>
              <a:spcAft>
                <a:spcPts val="1600"/>
              </a:spcAft>
              <a:buNone/>
            </a:pPr>
            <a:r>
              <a:rPr lang="pt-BR" sz="800">
                <a:solidFill>
                  <a:srgbClr val="FFFFFF"/>
                </a:solidFill>
                <a:latin typeface="Questrial"/>
                <a:ea typeface="Questrial"/>
                <a:cs typeface="Questrial"/>
                <a:sym typeface="Questrial"/>
              </a:rPr>
              <a:t>PRINCIPAIS ETAPAS</a:t>
            </a:r>
          </a:p>
        </p:txBody>
      </p:sp>
      <p:sp>
        <p:nvSpPr>
          <p:cNvPr id="156" name="Shape 156"/>
          <p:cNvSpPr/>
          <p:nvPr/>
        </p:nvSpPr>
        <p:spPr>
          <a:xfrm>
            <a:off x="700150" y="1907425"/>
            <a:ext cx="1717800" cy="2486400"/>
          </a:xfrm>
          <a:prstGeom prst="roundRect">
            <a:avLst>
              <a:gd name="adj" fmla="val 16667"/>
            </a:avLst>
          </a:prstGeom>
          <a:solidFill>
            <a:schemeClr val="lt1"/>
          </a:solidFill>
          <a:ln w="28575" cap="flat" cmpd="sng">
            <a:solidFill>
              <a:schemeClr val="dk1"/>
            </a:solidFill>
            <a:prstDash val="solid"/>
            <a:round/>
            <a:headEnd type="none" w="med" len="med"/>
            <a:tailEnd type="none" w="med" len="med"/>
          </a:ln>
        </p:spPr>
        <p:txBody>
          <a:bodyPr lIns="91425" tIns="91425" rIns="91425" bIns="91425" anchor="ctr" anchorCtr="0">
            <a:noAutofit/>
          </a:bodyPr>
          <a:lstStyle/>
          <a:p>
            <a:pPr lvl="0" algn="ctr">
              <a:spcBef>
                <a:spcPts val="0"/>
              </a:spcBef>
              <a:buNone/>
            </a:pPr>
            <a:r>
              <a:rPr lang="pt-BR" b="1">
                <a:latin typeface="Questrial"/>
                <a:ea typeface="Questrial"/>
                <a:cs typeface="Questrial"/>
                <a:sym typeface="Questrial"/>
              </a:rPr>
              <a:t>O monitor recebe os sinais de vídeo</a:t>
            </a:r>
          </a:p>
        </p:txBody>
      </p:sp>
      <p:sp>
        <p:nvSpPr>
          <p:cNvPr id="157" name="Shape 157"/>
          <p:cNvSpPr/>
          <p:nvPr/>
        </p:nvSpPr>
        <p:spPr>
          <a:xfrm>
            <a:off x="2690675" y="1907425"/>
            <a:ext cx="1717800" cy="2486400"/>
          </a:xfrm>
          <a:prstGeom prst="roundRect">
            <a:avLst>
              <a:gd name="adj" fmla="val 16667"/>
            </a:avLst>
          </a:prstGeom>
          <a:solidFill>
            <a:schemeClr val="lt1"/>
          </a:solidFill>
          <a:ln w="28575" cap="flat" cmpd="sng">
            <a:solidFill>
              <a:schemeClr val="dk1"/>
            </a:solidFill>
            <a:prstDash val="solid"/>
            <a:round/>
            <a:headEnd type="none" w="med" len="med"/>
            <a:tailEnd type="none" w="med" len="med"/>
          </a:ln>
        </p:spPr>
        <p:txBody>
          <a:bodyPr lIns="91425" tIns="91425" rIns="91425" bIns="91425" anchor="ctr" anchorCtr="0">
            <a:noAutofit/>
          </a:bodyPr>
          <a:lstStyle/>
          <a:p>
            <a:pPr lvl="0" algn="ctr">
              <a:spcBef>
                <a:spcPts val="0"/>
              </a:spcBef>
              <a:buNone/>
            </a:pPr>
            <a:r>
              <a:rPr lang="pt-BR" b="1">
                <a:latin typeface="Questrial"/>
                <a:ea typeface="Questrial"/>
                <a:cs typeface="Questrial"/>
                <a:sym typeface="Questrial"/>
              </a:rPr>
              <a:t>Decodificação do sinal e envio para a tela</a:t>
            </a:r>
          </a:p>
        </p:txBody>
      </p:sp>
      <p:sp>
        <p:nvSpPr>
          <p:cNvPr id="158" name="Shape 158"/>
          <p:cNvSpPr/>
          <p:nvPr/>
        </p:nvSpPr>
        <p:spPr>
          <a:xfrm>
            <a:off x="4681200" y="1907425"/>
            <a:ext cx="1717800" cy="2486400"/>
          </a:xfrm>
          <a:prstGeom prst="roundRect">
            <a:avLst>
              <a:gd name="adj" fmla="val 16667"/>
            </a:avLst>
          </a:prstGeom>
          <a:solidFill>
            <a:schemeClr val="lt1"/>
          </a:solidFill>
          <a:ln w="28575" cap="flat" cmpd="sng">
            <a:solidFill>
              <a:schemeClr val="dk1"/>
            </a:solidFill>
            <a:prstDash val="solid"/>
            <a:round/>
            <a:headEnd type="none" w="med" len="med"/>
            <a:tailEnd type="none" w="med" len="med"/>
          </a:ln>
        </p:spPr>
        <p:txBody>
          <a:bodyPr lIns="91425" tIns="91425" rIns="91425" bIns="91425" anchor="ctr" anchorCtr="0">
            <a:noAutofit/>
          </a:bodyPr>
          <a:lstStyle/>
          <a:p>
            <a:pPr lvl="0" algn="ctr">
              <a:spcBef>
                <a:spcPts val="0"/>
              </a:spcBef>
              <a:buNone/>
            </a:pPr>
            <a:r>
              <a:rPr lang="pt-BR" b="1">
                <a:latin typeface="Questrial"/>
                <a:ea typeface="Questrial"/>
                <a:cs typeface="Questrial"/>
                <a:sym typeface="Questrial"/>
              </a:rPr>
              <a:t>Composição dos pixels</a:t>
            </a:r>
          </a:p>
        </p:txBody>
      </p:sp>
      <p:sp>
        <p:nvSpPr>
          <p:cNvPr id="159" name="Shape 159"/>
          <p:cNvSpPr/>
          <p:nvPr/>
        </p:nvSpPr>
        <p:spPr>
          <a:xfrm>
            <a:off x="6671725" y="1907425"/>
            <a:ext cx="1717800" cy="2486400"/>
          </a:xfrm>
          <a:prstGeom prst="roundRect">
            <a:avLst>
              <a:gd name="adj" fmla="val 16667"/>
            </a:avLst>
          </a:prstGeom>
          <a:solidFill>
            <a:schemeClr val="lt1"/>
          </a:solidFill>
          <a:ln w="28575" cap="flat" cmpd="sng">
            <a:solidFill>
              <a:schemeClr val="dk1"/>
            </a:solidFill>
            <a:prstDash val="solid"/>
            <a:round/>
            <a:headEnd type="none" w="med" len="med"/>
            <a:tailEnd type="none" w="med" len="med"/>
          </a:ln>
        </p:spPr>
        <p:txBody>
          <a:bodyPr lIns="91425" tIns="91425" rIns="91425" bIns="91425" anchor="ctr" anchorCtr="0">
            <a:noAutofit/>
          </a:bodyPr>
          <a:lstStyle/>
          <a:p>
            <a:pPr lvl="0" algn="ctr">
              <a:spcBef>
                <a:spcPts val="0"/>
              </a:spcBef>
              <a:buNone/>
            </a:pPr>
            <a:r>
              <a:rPr lang="pt-BR" b="1">
                <a:latin typeface="Questrial"/>
                <a:ea typeface="Questrial"/>
                <a:cs typeface="Questrial"/>
                <a:sym typeface="Questrial"/>
              </a:rPr>
              <a:t>Formação da imagem</a:t>
            </a:r>
          </a:p>
        </p:txBody>
      </p:sp>
      <p:sp>
        <p:nvSpPr>
          <p:cNvPr id="160" name="Shape 160"/>
          <p:cNvSpPr/>
          <p:nvPr/>
        </p:nvSpPr>
        <p:spPr>
          <a:xfrm>
            <a:off x="1136800" y="1468725"/>
            <a:ext cx="817799" cy="778200"/>
          </a:xfrm>
          <a:prstGeom prst="ellipse">
            <a:avLst/>
          </a:prstGeom>
          <a:solidFill>
            <a:schemeClr val="lt1"/>
          </a:solidFill>
          <a:ln w="19050" cap="flat" cmpd="sng">
            <a:solidFill>
              <a:schemeClr val="accent5"/>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pt-BR" sz="3000" b="1">
                <a:latin typeface="Questrial"/>
                <a:ea typeface="Questrial"/>
                <a:cs typeface="Questrial"/>
                <a:sym typeface="Questrial"/>
              </a:rPr>
              <a:t>1</a:t>
            </a:r>
          </a:p>
        </p:txBody>
      </p:sp>
      <p:sp>
        <p:nvSpPr>
          <p:cNvPr id="161" name="Shape 161"/>
          <p:cNvSpPr/>
          <p:nvPr/>
        </p:nvSpPr>
        <p:spPr>
          <a:xfrm>
            <a:off x="3140675" y="1468725"/>
            <a:ext cx="817799" cy="778200"/>
          </a:xfrm>
          <a:prstGeom prst="ellipse">
            <a:avLst/>
          </a:prstGeom>
          <a:solidFill>
            <a:schemeClr val="lt1"/>
          </a:solidFill>
          <a:ln w="19050" cap="flat" cmpd="sng">
            <a:solidFill>
              <a:schemeClr val="accent5"/>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pt-BR" sz="3000" b="1">
                <a:latin typeface="Questrial"/>
                <a:ea typeface="Questrial"/>
                <a:cs typeface="Questrial"/>
                <a:sym typeface="Questrial"/>
              </a:rPr>
              <a:t>2</a:t>
            </a:r>
          </a:p>
        </p:txBody>
      </p:sp>
      <p:sp>
        <p:nvSpPr>
          <p:cNvPr id="162" name="Shape 162"/>
          <p:cNvSpPr/>
          <p:nvPr/>
        </p:nvSpPr>
        <p:spPr>
          <a:xfrm>
            <a:off x="5159675" y="1468725"/>
            <a:ext cx="817799" cy="778200"/>
          </a:xfrm>
          <a:prstGeom prst="ellipse">
            <a:avLst/>
          </a:prstGeom>
          <a:solidFill>
            <a:schemeClr val="lt1"/>
          </a:solidFill>
          <a:ln w="19050" cap="flat" cmpd="sng">
            <a:solidFill>
              <a:schemeClr val="accent5"/>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pt-BR" sz="3000" b="1">
                <a:latin typeface="Questrial"/>
                <a:ea typeface="Questrial"/>
                <a:cs typeface="Questrial"/>
                <a:sym typeface="Questrial"/>
              </a:rPr>
              <a:t>3</a:t>
            </a:r>
          </a:p>
        </p:txBody>
      </p:sp>
      <p:sp>
        <p:nvSpPr>
          <p:cNvPr id="163" name="Shape 163"/>
          <p:cNvSpPr/>
          <p:nvPr/>
        </p:nvSpPr>
        <p:spPr>
          <a:xfrm>
            <a:off x="7121725" y="1468725"/>
            <a:ext cx="817799" cy="778200"/>
          </a:xfrm>
          <a:prstGeom prst="ellipse">
            <a:avLst/>
          </a:prstGeom>
          <a:solidFill>
            <a:schemeClr val="lt1"/>
          </a:solidFill>
          <a:ln w="19050" cap="flat" cmpd="sng">
            <a:solidFill>
              <a:schemeClr val="accent5"/>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pt-BR" sz="3000" b="1">
                <a:latin typeface="Questrial"/>
                <a:ea typeface="Questrial"/>
                <a:cs typeface="Questrial"/>
                <a:sym typeface="Questrial"/>
              </a:rPr>
              <a:t>4</a:t>
            </a:r>
          </a:p>
        </p:txBody>
      </p:sp>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Shape 168"/>
          <p:cNvSpPr txBox="1">
            <a:spLocks noGrp="1"/>
          </p:cNvSpPr>
          <p:nvPr>
            <p:ph type="title"/>
          </p:nvPr>
        </p:nvSpPr>
        <p:spPr>
          <a:xfrm>
            <a:off x="311700" y="410000"/>
            <a:ext cx="8520599" cy="819899"/>
          </a:xfrm>
          <a:prstGeom prst="rect">
            <a:avLst/>
          </a:prstGeom>
        </p:spPr>
        <p:txBody>
          <a:bodyPr lIns="91425" tIns="91425" rIns="91425" bIns="91425" anchor="t" anchorCtr="0">
            <a:noAutofit/>
          </a:bodyPr>
          <a:lstStyle/>
          <a:p>
            <a:pPr lvl="0" rtl="0">
              <a:spcBef>
                <a:spcPts val="0"/>
              </a:spcBef>
              <a:buNone/>
            </a:pPr>
            <a:r>
              <a:rPr lang="pt-BR" b="1">
                <a:latin typeface="Questrial"/>
                <a:ea typeface="Questrial"/>
                <a:cs typeface="Questrial"/>
                <a:sym typeface="Questrial"/>
              </a:rPr>
              <a:t>Princípio de funcionamento</a:t>
            </a:r>
            <a:r>
              <a:rPr lang="pt-BR"/>
              <a:t> </a:t>
            </a:r>
          </a:p>
          <a:p>
            <a:pPr lvl="0">
              <a:spcBef>
                <a:spcPts val="0"/>
              </a:spcBef>
              <a:buNone/>
            </a:pPr>
            <a:endParaRPr sz="1800" b="1">
              <a:latin typeface="Questrial"/>
              <a:ea typeface="Questrial"/>
              <a:cs typeface="Questrial"/>
              <a:sym typeface="Questrial"/>
            </a:endParaRPr>
          </a:p>
        </p:txBody>
      </p:sp>
      <p:sp>
        <p:nvSpPr>
          <p:cNvPr id="169" name="Shape 169"/>
          <p:cNvSpPr txBox="1">
            <a:spLocks noGrp="1"/>
          </p:cNvSpPr>
          <p:nvPr>
            <p:ph type="body" idx="1"/>
          </p:nvPr>
        </p:nvSpPr>
        <p:spPr>
          <a:xfrm>
            <a:off x="1610100" y="1295025"/>
            <a:ext cx="7295999" cy="1340399"/>
          </a:xfrm>
          <a:prstGeom prst="rect">
            <a:avLst/>
          </a:prstGeom>
        </p:spPr>
        <p:txBody>
          <a:bodyPr lIns="91425" tIns="91425" rIns="91425" bIns="91425" anchor="t" anchorCtr="0">
            <a:noAutofit/>
          </a:bodyPr>
          <a:lstStyle/>
          <a:p>
            <a:pPr lvl="0" indent="457200" algn="just" rtl="0">
              <a:spcBef>
                <a:spcPts val="0"/>
              </a:spcBef>
              <a:buNone/>
            </a:pPr>
            <a:r>
              <a:rPr lang="pt-BR" sz="1400">
                <a:latin typeface="Questrial"/>
                <a:ea typeface="Questrial"/>
                <a:cs typeface="Questrial"/>
                <a:sym typeface="Questrial"/>
              </a:rPr>
              <a:t>A grande maioria dos monitores denominados “LED” são, na verdade, uma combinação das tecnologia LCD e LED. Assim como os monitores LCD, utilizam dois filtros polarizadores, um vertical e um horizontal, que são colocados perpendicularmente entre si. A diferença é que, nesse tipo de monitor, a retroiluminação é feita com LEDs, e não com lâmpadas fluorecentes, como no caso dos monitores LCD.</a:t>
            </a:r>
          </a:p>
          <a:p>
            <a:pPr lvl="0" indent="457200" algn="just">
              <a:spcBef>
                <a:spcPts val="0"/>
              </a:spcBef>
              <a:buNone/>
            </a:pPr>
            <a:endParaRPr sz="1400">
              <a:latin typeface="Questrial"/>
              <a:ea typeface="Questrial"/>
              <a:cs typeface="Questrial"/>
              <a:sym typeface="Questrial"/>
            </a:endParaRPr>
          </a:p>
        </p:txBody>
      </p:sp>
      <p:sp>
        <p:nvSpPr>
          <p:cNvPr id="170" name="Shape 170"/>
          <p:cNvSpPr txBox="1">
            <a:spLocks noGrp="1"/>
          </p:cNvSpPr>
          <p:nvPr>
            <p:ph type="body" idx="2"/>
          </p:nvPr>
        </p:nvSpPr>
        <p:spPr>
          <a:xfrm>
            <a:off x="8088200" y="4873675"/>
            <a:ext cx="1069799" cy="405899"/>
          </a:xfrm>
          <a:prstGeom prst="rect">
            <a:avLst/>
          </a:prstGeom>
        </p:spPr>
        <p:txBody>
          <a:bodyPr lIns="91425" tIns="91425" rIns="91425" bIns="91425" anchor="t" anchorCtr="0">
            <a:noAutofit/>
          </a:bodyPr>
          <a:lstStyle/>
          <a:p>
            <a:pPr lvl="0" rtl="0">
              <a:spcBef>
                <a:spcPts val="0"/>
              </a:spcBef>
              <a:buNone/>
            </a:pPr>
            <a:r>
              <a:rPr lang="pt-BR" sz="800">
                <a:solidFill>
                  <a:srgbClr val="FFFFFF"/>
                </a:solidFill>
                <a:latin typeface="Questrial"/>
                <a:ea typeface="Questrial"/>
                <a:cs typeface="Questrial"/>
                <a:sym typeface="Questrial"/>
              </a:rPr>
              <a:t>DEZEMBRO, 2015</a:t>
            </a:r>
          </a:p>
          <a:p>
            <a:pPr lvl="0" rtl="0">
              <a:spcBef>
                <a:spcPts val="0"/>
              </a:spcBef>
              <a:buNone/>
            </a:pPr>
            <a:r>
              <a:rPr lang="pt-BR"/>
              <a:t> </a:t>
            </a:r>
          </a:p>
        </p:txBody>
      </p:sp>
      <p:sp>
        <p:nvSpPr>
          <p:cNvPr id="171" name="Shape 171"/>
          <p:cNvSpPr txBox="1">
            <a:spLocks noGrp="1"/>
          </p:cNvSpPr>
          <p:nvPr>
            <p:ph type="body" idx="3"/>
          </p:nvPr>
        </p:nvSpPr>
        <p:spPr>
          <a:xfrm>
            <a:off x="8088200" y="4873675"/>
            <a:ext cx="1069799" cy="405899"/>
          </a:xfrm>
          <a:prstGeom prst="rect">
            <a:avLst/>
          </a:prstGeom>
        </p:spPr>
        <p:txBody>
          <a:bodyPr lIns="91425" tIns="91425" rIns="91425" bIns="91425" anchor="t" anchorCtr="0">
            <a:noAutofit/>
          </a:bodyPr>
          <a:lstStyle/>
          <a:p>
            <a:pPr lvl="0" rtl="0">
              <a:spcBef>
                <a:spcPts val="0"/>
              </a:spcBef>
              <a:buNone/>
            </a:pPr>
            <a:r>
              <a:rPr lang="pt-BR" sz="800">
                <a:solidFill>
                  <a:srgbClr val="FFFFFF"/>
                </a:solidFill>
                <a:latin typeface="Questrial"/>
                <a:ea typeface="Questrial"/>
                <a:cs typeface="Questrial"/>
                <a:sym typeface="Questrial"/>
              </a:rPr>
              <a:t>DEZEMBRO, 2015</a:t>
            </a:r>
          </a:p>
          <a:p>
            <a:pPr lvl="0" rtl="0">
              <a:spcBef>
                <a:spcPts val="0"/>
              </a:spcBef>
              <a:buNone/>
            </a:pPr>
            <a:r>
              <a:rPr lang="pt-BR"/>
              <a:t> </a:t>
            </a:r>
          </a:p>
        </p:txBody>
      </p:sp>
      <p:sp>
        <p:nvSpPr>
          <p:cNvPr id="172" name="Shape 172"/>
          <p:cNvSpPr txBox="1">
            <a:spLocks noGrp="1"/>
          </p:cNvSpPr>
          <p:nvPr>
            <p:ph type="body" idx="4"/>
          </p:nvPr>
        </p:nvSpPr>
        <p:spPr>
          <a:xfrm>
            <a:off x="72550" y="4873675"/>
            <a:ext cx="2116800" cy="405899"/>
          </a:xfrm>
          <a:prstGeom prst="rect">
            <a:avLst/>
          </a:prstGeom>
        </p:spPr>
        <p:txBody>
          <a:bodyPr lIns="91425" tIns="91425" rIns="91425" bIns="91425" anchor="t" anchorCtr="0">
            <a:noAutofit/>
          </a:bodyPr>
          <a:lstStyle/>
          <a:p>
            <a:pPr lvl="0" rtl="0">
              <a:spcBef>
                <a:spcPts val="0"/>
              </a:spcBef>
              <a:buNone/>
            </a:pPr>
            <a:r>
              <a:rPr lang="pt-BR" sz="800">
                <a:solidFill>
                  <a:srgbClr val="FFFFFF"/>
                </a:solidFill>
                <a:latin typeface="Questrial"/>
                <a:ea typeface="Questrial"/>
                <a:cs typeface="Questrial"/>
                <a:sym typeface="Questrial"/>
              </a:rPr>
              <a:t>Monitor LED  •  Manutenção de periféricos    </a:t>
            </a:r>
          </a:p>
          <a:p>
            <a:pPr lvl="0" rtl="0">
              <a:spcBef>
                <a:spcPts val="0"/>
              </a:spcBef>
              <a:buNone/>
            </a:pPr>
            <a:endParaRPr/>
          </a:p>
          <a:p>
            <a:pPr lvl="0" rtl="0">
              <a:spcBef>
                <a:spcPts val="0"/>
              </a:spcBef>
              <a:buNone/>
            </a:pPr>
            <a:r>
              <a:rPr lang="pt-BR"/>
              <a:t> </a:t>
            </a:r>
          </a:p>
        </p:txBody>
      </p:sp>
      <p:sp>
        <p:nvSpPr>
          <p:cNvPr id="173" name="Shape 173"/>
          <p:cNvSpPr txBox="1"/>
          <p:nvPr/>
        </p:nvSpPr>
        <p:spPr>
          <a:xfrm>
            <a:off x="3668100" y="4947675"/>
            <a:ext cx="1807799" cy="405899"/>
          </a:xfrm>
          <a:prstGeom prst="rect">
            <a:avLst/>
          </a:prstGeom>
          <a:noFill/>
          <a:ln>
            <a:noFill/>
          </a:ln>
        </p:spPr>
        <p:txBody>
          <a:bodyPr lIns="91425" tIns="91425" rIns="91425" bIns="91425" anchor="ctr" anchorCtr="0">
            <a:noAutofit/>
          </a:bodyPr>
          <a:lstStyle/>
          <a:p>
            <a:pPr lvl="0" algn="ctr" rtl="0">
              <a:lnSpc>
                <a:spcPct val="115000"/>
              </a:lnSpc>
              <a:spcBef>
                <a:spcPts val="0"/>
              </a:spcBef>
              <a:spcAft>
                <a:spcPts val="1600"/>
              </a:spcAft>
              <a:buNone/>
            </a:pPr>
            <a:r>
              <a:rPr lang="pt-BR" sz="800">
                <a:solidFill>
                  <a:srgbClr val="FFFFFF"/>
                </a:solidFill>
                <a:latin typeface="Questrial"/>
                <a:ea typeface="Questrial"/>
                <a:cs typeface="Questrial"/>
                <a:sym typeface="Questrial"/>
              </a:rPr>
              <a:t>PRINCÍPIO DE FUNCIONAMENTO </a:t>
            </a:r>
          </a:p>
        </p:txBody>
      </p:sp>
      <p:pic>
        <p:nvPicPr>
          <p:cNvPr id="174" name="Shape 174"/>
          <p:cNvPicPr preferRelativeResize="0"/>
          <p:nvPr/>
        </p:nvPicPr>
        <p:blipFill>
          <a:blip r:embed="rId3">
            <a:alphaModFix/>
          </a:blip>
          <a:stretch>
            <a:fillRect/>
          </a:stretch>
        </p:blipFill>
        <p:spPr>
          <a:xfrm>
            <a:off x="387900" y="1458500"/>
            <a:ext cx="1069799" cy="1069799"/>
          </a:xfrm>
          <a:prstGeom prst="rect">
            <a:avLst/>
          </a:prstGeom>
          <a:noFill/>
          <a:ln>
            <a:noFill/>
          </a:ln>
        </p:spPr>
      </p:pic>
      <p:sp>
        <p:nvSpPr>
          <p:cNvPr id="175" name="Shape 175"/>
          <p:cNvSpPr txBox="1"/>
          <p:nvPr/>
        </p:nvSpPr>
        <p:spPr>
          <a:xfrm>
            <a:off x="274800" y="2631575"/>
            <a:ext cx="8594399" cy="2136599"/>
          </a:xfrm>
          <a:prstGeom prst="rect">
            <a:avLst/>
          </a:prstGeom>
          <a:noFill/>
          <a:ln>
            <a:noFill/>
          </a:ln>
        </p:spPr>
        <p:txBody>
          <a:bodyPr lIns="91425" tIns="91425" rIns="91425" bIns="91425" anchor="t" anchorCtr="0">
            <a:noAutofit/>
          </a:bodyPr>
          <a:lstStyle/>
          <a:p>
            <a:pPr lvl="0" indent="457200" algn="just" rtl="0">
              <a:lnSpc>
                <a:spcPct val="115000"/>
              </a:lnSpc>
              <a:spcBef>
                <a:spcPts val="0"/>
              </a:spcBef>
              <a:spcAft>
                <a:spcPts val="1600"/>
              </a:spcAft>
              <a:buNone/>
            </a:pPr>
            <a:r>
              <a:rPr lang="pt-BR">
                <a:solidFill>
                  <a:schemeClr val="dk2"/>
                </a:solidFill>
                <a:highlight>
                  <a:srgbClr val="FFFFFF"/>
                </a:highlight>
                <a:latin typeface="Questrial"/>
                <a:ea typeface="Questrial"/>
                <a:cs typeface="Questrial"/>
                <a:sym typeface="Questrial"/>
              </a:rPr>
              <a:t>Após receber o sinal de vídeo, o LED acende e a luz é inicialmente polarizada verticalmente, para só então perpassar o cristal líquido — uma substância que naturalmente modifica a polarização da luz —,  que “a redireciona”. Depois disso, a luz passa pelo polarizador horizontal e chega ao usuário.</a:t>
            </a:r>
          </a:p>
          <a:p>
            <a:pPr lvl="0" indent="457200" algn="just" rtl="0">
              <a:lnSpc>
                <a:spcPct val="115000"/>
              </a:lnSpc>
              <a:spcBef>
                <a:spcPts val="0"/>
              </a:spcBef>
              <a:spcAft>
                <a:spcPts val="1600"/>
              </a:spcAft>
              <a:buNone/>
            </a:pPr>
            <a:r>
              <a:rPr lang="pt-BR">
                <a:solidFill>
                  <a:schemeClr val="dk2"/>
                </a:solidFill>
                <a:highlight>
                  <a:srgbClr val="FFFFFF"/>
                </a:highlight>
                <a:latin typeface="Questrial"/>
                <a:ea typeface="Questrial"/>
                <a:cs typeface="Questrial"/>
                <a:sym typeface="Questrial"/>
              </a:rPr>
              <a:t>O ponto-chave para o bom funcionamento da técnica é poder controlar quanto a polarização da luz é alterada. Isso é, justamente, controlado pela voltagem aplicada ao cristal líquido. Para que a imagem seja formada apropriadamente, no entanto, cada subpixel deve ter seu próprio e independente sistema de filtros e voltagem. </a:t>
            </a:r>
          </a:p>
        </p:txBody>
      </p:sp>
      <p:sp>
        <p:nvSpPr>
          <p:cNvPr id="176" name="Shape 176"/>
          <p:cNvSpPr/>
          <p:nvPr/>
        </p:nvSpPr>
        <p:spPr>
          <a:xfrm>
            <a:off x="5552100" y="485450"/>
            <a:ext cx="3429900" cy="670800"/>
          </a:xfrm>
          <a:prstGeom prst="roundRect">
            <a:avLst>
              <a:gd name="adj" fmla="val 16667"/>
            </a:avLst>
          </a:prstGeom>
          <a:solidFill>
            <a:srgbClr val="D23369">
              <a:alpha val="61920"/>
            </a:srgbClr>
          </a:solidFill>
          <a:ln>
            <a:noFill/>
          </a:ln>
        </p:spPr>
        <p:txBody>
          <a:bodyPr lIns="91425" tIns="91425" rIns="91425" bIns="91425" anchor="ctr" anchorCtr="0">
            <a:noAutofit/>
          </a:bodyPr>
          <a:lstStyle/>
          <a:p>
            <a:pPr lvl="0">
              <a:spcBef>
                <a:spcPts val="0"/>
              </a:spcBef>
              <a:buNone/>
            </a:pPr>
            <a:endParaRPr/>
          </a:p>
        </p:txBody>
      </p:sp>
      <p:pic>
        <p:nvPicPr>
          <p:cNvPr id="177" name="Shape 177"/>
          <p:cNvPicPr preferRelativeResize="0"/>
          <p:nvPr/>
        </p:nvPicPr>
        <p:blipFill>
          <a:blip r:embed="rId4">
            <a:alphaModFix/>
          </a:blip>
          <a:stretch>
            <a:fillRect/>
          </a:stretch>
        </p:blipFill>
        <p:spPr>
          <a:xfrm>
            <a:off x="5220225" y="303949"/>
            <a:ext cx="492670" cy="405899"/>
          </a:xfrm>
          <a:prstGeom prst="rect">
            <a:avLst/>
          </a:prstGeom>
          <a:noFill/>
          <a:ln>
            <a:noFill/>
          </a:ln>
        </p:spPr>
      </p:pic>
      <p:sp>
        <p:nvSpPr>
          <p:cNvPr id="178" name="Shape 178"/>
          <p:cNvSpPr txBox="1"/>
          <p:nvPr/>
        </p:nvSpPr>
        <p:spPr>
          <a:xfrm>
            <a:off x="5660250" y="668425"/>
            <a:ext cx="3321600" cy="561599"/>
          </a:xfrm>
          <a:prstGeom prst="rect">
            <a:avLst/>
          </a:prstGeom>
          <a:noFill/>
          <a:ln>
            <a:noFill/>
          </a:ln>
        </p:spPr>
        <p:txBody>
          <a:bodyPr lIns="91425" tIns="91425" rIns="91425" bIns="91425" anchor="ctr" anchorCtr="0">
            <a:noAutofit/>
          </a:bodyPr>
          <a:lstStyle/>
          <a:p>
            <a:pPr marL="0" lvl="0" indent="0" algn="just" rtl="0">
              <a:lnSpc>
                <a:spcPct val="100000"/>
              </a:lnSpc>
              <a:spcBef>
                <a:spcPts val="0"/>
              </a:spcBef>
              <a:buNone/>
            </a:pPr>
            <a:r>
              <a:rPr lang="pt-BR" sz="900" b="1">
                <a:latin typeface="Raleway"/>
                <a:ea typeface="Raleway"/>
                <a:cs typeface="Raleway"/>
                <a:sym typeface="Raleway"/>
              </a:rPr>
              <a:t>POLARIZADOR: espécie de filtro que permite apenas a passagem de ondas transversais (como a luz, uma onda eletromagnética) em uma determinada direção; todas as outras sofrem refração, reflexão ou absorção.</a:t>
            </a:r>
          </a:p>
          <a:p>
            <a:pPr lvl="0" algn="just" rtl="0">
              <a:lnSpc>
                <a:spcPct val="138000"/>
              </a:lnSpc>
              <a:spcBef>
                <a:spcPts val="0"/>
              </a:spcBef>
              <a:buNone/>
            </a:pPr>
            <a:r>
              <a:rPr lang="pt-BR" sz="1200">
                <a:solidFill>
                  <a:srgbClr val="000000"/>
                </a:solidFill>
              </a:rPr>
              <a:t>	</a:t>
            </a:r>
          </a:p>
        </p:txBody>
      </p:sp>
    </p:spTree>
  </p:cSld>
  <p:clrMapOvr>
    <a:masterClrMapping/>
  </p:clrMapOvr>
  <p:transition spd="slow">
    <p:cut/>
  </p:transition>
</p:sld>
</file>

<file path=ppt/theme/theme1.xml><?xml version="1.0" encoding="utf-8"?>
<a:theme xmlns:a="http://schemas.openxmlformats.org/drawingml/2006/main" name="geometric">
  <a:themeElements>
    <a:clrScheme name="Geometric">
      <a:dk1>
        <a:srgbClr val="2A3990"/>
      </a:dk1>
      <a:lt1>
        <a:srgbClr val="FFFFFF"/>
      </a:lt1>
      <a:dk2>
        <a:srgbClr val="434343"/>
      </a:dk2>
      <a:lt2>
        <a:srgbClr val="999999"/>
      </a:lt2>
      <a:accent1>
        <a:srgbClr val="212D74"/>
      </a:accent1>
      <a:accent2>
        <a:srgbClr val="3949AB"/>
      </a:accent2>
      <a:accent3>
        <a:srgbClr val="9C254D"/>
      </a:accent3>
      <a:accent4>
        <a:srgbClr val="D23369"/>
      </a:accent4>
      <a:accent5>
        <a:srgbClr val="F06292"/>
      </a:accent5>
      <a:accent6>
        <a:srgbClr val="7890CD"/>
      </a:accent6>
      <a:hlink>
        <a:srgbClr val="F06292"/>
      </a:hlink>
      <a:folHlink>
        <a:srgbClr val="F0629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2393</Words>
  <Application>Microsoft Office PowerPoint</Application>
  <PresentationFormat>Apresentação na tela (16:9)</PresentationFormat>
  <Paragraphs>314</Paragraphs>
  <Slides>19</Slides>
  <Notes>19</Notes>
  <HiddenSlides>0</HiddenSlides>
  <MMClips>0</MMClips>
  <ScaleCrop>false</ScaleCrop>
  <HeadingPairs>
    <vt:vector size="6" baseType="variant">
      <vt:variant>
        <vt:lpstr>Fontes usadas</vt:lpstr>
      </vt:variant>
      <vt:variant>
        <vt:i4>5</vt:i4>
      </vt:variant>
      <vt:variant>
        <vt:lpstr>Tema</vt:lpstr>
      </vt:variant>
      <vt:variant>
        <vt:i4>1</vt:i4>
      </vt:variant>
      <vt:variant>
        <vt:lpstr>Títulos de slides</vt:lpstr>
      </vt:variant>
      <vt:variant>
        <vt:i4>19</vt:i4>
      </vt:variant>
    </vt:vector>
  </HeadingPairs>
  <TitlesOfParts>
    <vt:vector size="25" baseType="lpstr">
      <vt:lpstr>Questrial</vt:lpstr>
      <vt:lpstr>Times New Roman</vt:lpstr>
      <vt:lpstr>Arial</vt:lpstr>
      <vt:lpstr>Raleway</vt:lpstr>
      <vt:lpstr>Roboto</vt:lpstr>
      <vt:lpstr>geometric</vt:lpstr>
      <vt:lpstr>Monitor LED</vt:lpstr>
      <vt:lpstr>INSTITUTO FEDERAL DE EDUCAÇÃO, CIÊNCIA E TECNOLOGIA DO RIO GRANDE DO NORTE - IFRN  DIRETORIA ACADÊMICA DE GESTÃO E TECNOLOGIA DA INFORMAÇÃO - DIATINF </vt:lpstr>
      <vt:lpstr>PLANO DE EXPOSIÇÃO  </vt:lpstr>
      <vt:lpstr>Introdução e histórico</vt:lpstr>
      <vt:lpstr>Apresentação do PowerPoint</vt:lpstr>
      <vt:lpstr>Principais características vantajosas</vt:lpstr>
      <vt:lpstr>Partes integrantes</vt:lpstr>
      <vt:lpstr>Principais etapas</vt:lpstr>
      <vt:lpstr>Princípio de funcionamento  </vt:lpstr>
      <vt:lpstr>FORMAÇÃO DA IMAGEM </vt:lpstr>
      <vt:lpstr>Apresentação do PowerPoint</vt:lpstr>
      <vt:lpstr>OUTRAS TECNOLOGIAS LED</vt:lpstr>
      <vt:lpstr>Apresentação do PowerPoint</vt:lpstr>
      <vt:lpstr>COMPARATIVO COM OUTRAS TECNOLOGIAS</vt:lpstr>
      <vt:lpstr>Fabricantes e modelos </vt:lpstr>
      <vt:lpstr>Apresentação do PowerPoint</vt:lpstr>
      <vt:lpstr>Defeitos comuns</vt:lpstr>
      <vt:lpstr>Conclusão</vt:lpstr>
      <vt:lpstr>REFERÊNCIAS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Monitor LED</dc:title>
  <dc:creator>Jean Carlos da Silva Galdino</dc:creator>
  <cp:lastModifiedBy>Jean Galdino</cp:lastModifiedBy>
  <cp:revision>1</cp:revision>
  <dcterms:modified xsi:type="dcterms:W3CDTF">2016-02-15T12:53:18Z</dcterms:modified>
</cp:coreProperties>
</file>